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nline.seterra.com/en/vgp/3049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valuewalk.com/2020/12/top-ten-most-traded-commoditi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symbiosisonlinepublishing.com/toxicology/toxicology-environmental-science23.php" TargetMode="Externa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Imperialism in the Middle East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>
                <a:solidFill>
                  <a:srgbClr val="FFFFFF"/>
                </a:solidFill>
              </a:rPr>
              <a:t>The Arab World and European Imperialism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The Middle East </a:t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671" y="3120998"/>
            <a:ext cx="4954693" cy="265076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6354871" y="2827419"/>
            <a:ext cx="5029200" cy="32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 sz="1900">
                <a:solidFill>
                  <a:srgbClr val="000000"/>
                </a:solidFill>
              </a:rPr>
              <a:t>Before we begin today’s lesson, we are going to take a few minutes to familiarize ourselves with the geography of the middle east.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 sz="1900">
                <a:solidFill>
                  <a:srgbClr val="000000"/>
                </a:solidFill>
              </a:rPr>
              <a:t>Climate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n-US" sz="1500">
                <a:solidFill>
                  <a:srgbClr val="000000"/>
                </a:solidFill>
              </a:rPr>
              <a:t>Hot and Dry (Desert)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n-US" sz="1500">
                <a:solidFill>
                  <a:srgbClr val="000000"/>
                </a:solidFill>
              </a:rPr>
              <a:t>Temperatures can reach 120f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n-US" sz="1500">
                <a:solidFill>
                  <a:srgbClr val="000000"/>
                </a:solidFill>
              </a:rPr>
              <a:t>Very little rain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n-US" sz="1500">
                <a:solidFill>
                  <a:srgbClr val="000000"/>
                </a:solidFill>
              </a:rPr>
              <a:t>Almost completely desert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 sz="1900" u="sng">
                <a:solidFill>
                  <a:schemeClr val="hlink"/>
                </a:solidFill>
                <a:hlinkClick r:id="rId5"/>
              </a:rPr>
              <a:t>Interactive Map</a:t>
            </a: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Ottoman Empire 1500’s</a:t>
            </a:r>
            <a:endParaRPr/>
          </a:p>
        </p:txBody>
      </p:sp>
      <p:pic>
        <p:nvPicPr>
          <p:cNvPr id="108" name="Google Shape;108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932546" y="2630299"/>
            <a:ext cx="5801784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“Good Stuff” = Commodities</a:t>
            </a: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1179226" y="3092970"/>
            <a:ext cx="9833548" cy="26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</a:rPr>
              <a:t>What is a commodity?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</a:rPr>
              <a:t>A raw material or primary agricultural product that can be bought and sold, such as copper or coffee.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</a:rPr>
              <a:t>What commodities are most important in the world?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u="sng">
              <a:solidFill>
                <a:schemeClr val="hlink"/>
              </a:solidFill>
              <a:hlinkClick r:id="rId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u="sng">
              <a:solidFill>
                <a:schemeClr val="hlink"/>
              </a:solidFill>
              <a:hlinkClick r:id="rId4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Top Ten Most Traded Commodities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Ottoman Empire 1800’s</a:t>
            </a:r>
            <a:endParaRPr/>
          </a:p>
        </p:txBody>
      </p:sp>
      <p:pic>
        <p:nvPicPr>
          <p:cNvPr id="124" name="Google Shape;124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626822" y="2753936"/>
            <a:ext cx="6317673" cy="3912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European Interest in the Middle East</a:t>
            </a:r>
            <a:endParaRPr/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671" y="3003324"/>
            <a:ext cx="4954693" cy="288610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6354871" y="2827419"/>
            <a:ext cx="5029200" cy="32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 sz="1900">
                <a:solidFill>
                  <a:srgbClr val="000000"/>
                </a:solidFill>
              </a:rPr>
              <a:t>European goes back a long time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 sz="1900">
                <a:solidFill>
                  <a:srgbClr val="000000"/>
                </a:solidFill>
              </a:rPr>
              <a:t>Napoleon invaded Egypt and Syria in 1798-1801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 sz="1900">
                <a:solidFill>
                  <a:srgbClr val="000000"/>
                </a:solidFill>
              </a:rPr>
              <a:t>Wanted to protect French trade interest ($$$$$)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 sz="1900">
                <a:solidFill>
                  <a:srgbClr val="000000"/>
                </a:solidFill>
              </a:rPr>
              <a:t>Establish a base for scientific exploration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 sz="1900">
                <a:solidFill>
                  <a:srgbClr val="000000"/>
                </a:solidFill>
              </a:rPr>
              <a:t>Napoleon was defeated in a series of naval battles and forced to retreat.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Suez Canal</a:t>
            </a:r>
            <a:br>
              <a:rPr lang="en-US" sz="4000">
                <a:solidFill>
                  <a:srgbClr val="FFFFFF"/>
                </a:solidFill>
              </a:rPr>
            </a:br>
            <a:endParaRPr sz="4000">
              <a:solidFill>
                <a:srgbClr val="FFFFFF"/>
              </a:solidFill>
            </a:endParaRPr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6354871" y="2827419"/>
            <a:ext cx="5029200" cy="32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107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>
              <a:solidFill>
                <a:srgbClr val="000000"/>
              </a:solidFill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428" y="2164422"/>
            <a:ext cx="10849144" cy="41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>
            <a:off x="671428" y="5523993"/>
            <a:ext cx="2757486" cy="2308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This Photo</a:t>
            </a: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/>
          <p:nvPr/>
        </p:nvSpPr>
        <p:spPr>
          <a:xfrm>
            <a:off x="0" y="-12612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3044" b="8129"/>
          <a:stretch/>
        </p:blipFill>
        <p:spPr>
          <a:xfrm>
            <a:off x="615790" y="508000"/>
            <a:ext cx="10960420" cy="5792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Now on with the assignment….</a:t>
            </a:r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1179226" y="3092970"/>
            <a:ext cx="9833548" cy="26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</a:rPr>
              <a:t>THIS IS A BIGGIE IN WORLD HISTORY. </a:t>
            </a:r>
            <a:endParaRPr sz="48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000000"/>
              </a:solidFill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Widescreen</PresentationFormat>
  <Paragraphs>29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Imperialism in the Middle East</vt:lpstr>
      <vt:lpstr>The Middle East </vt:lpstr>
      <vt:lpstr>Ottoman Empire 1500’s</vt:lpstr>
      <vt:lpstr>“Good Stuff” = Commodities</vt:lpstr>
      <vt:lpstr>Ottoman Empire 1800’s</vt:lpstr>
      <vt:lpstr>European Interest in the Middle East</vt:lpstr>
      <vt:lpstr>Suez Canal </vt:lpstr>
      <vt:lpstr>PowerPoint Presentation</vt:lpstr>
      <vt:lpstr>Now on with the assignment….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 in the Middle East</dc:title>
  <dc:creator>Anthony Salciccioli</dc:creator>
  <cp:lastModifiedBy>Anthony Salciccioli</cp:lastModifiedBy>
  <cp:revision>1</cp:revision>
  <dcterms:modified xsi:type="dcterms:W3CDTF">2021-03-17T12:25:17Z</dcterms:modified>
</cp:coreProperties>
</file>