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bookmarkIdSeed="2">
  <p:sldMasterIdLst>
    <p:sldMasterId id="2147483850" r:id="rId1"/>
  </p:sldMasterIdLst>
  <p:notesMasterIdLst>
    <p:notesMasterId r:id="rId32"/>
  </p:notesMasterIdLst>
  <p:sldIdLst>
    <p:sldId id="256" r:id="rId2"/>
    <p:sldId id="278" r:id="rId3"/>
    <p:sldId id="277" r:id="rId4"/>
    <p:sldId id="279" r:id="rId5"/>
    <p:sldId id="280" r:id="rId6"/>
    <p:sldId id="281" r:id="rId7"/>
    <p:sldId id="282" r:id="rId8"/>
    <p:sldId id="283" r:id="rId9"/>
    <p:sldId id="284" r:id="rId10"/>
    <p:sldId id="274" r:id="rId11"/>
    <p:sldId id="268" r:id="rId12"/>
    <p:sldId id="263" r:id="rId13"/>
    <p:sldId id="261" r:id="rId14"/>
    <p:sldId id="262" r:id="rId15"/>
    <p:sldId id="260" r:id="rId16"/>
    <p:sldId id="271" r:id="rId17"/>
    <p:sldId id="265" r:id="rId18"/>
    <p:sldId id="272" r:id="rId19"/>
    <p:sldId id="276" r:id="rId20"/>
    <p:sldId id="266" r:id="rId21"/>
    <p:sldId id="267" r:id="rId22"/>
    <p:sldId id="257" r:id="rId23"/>
    <p:sldId id="273" r:id="rId24"/>
    <p:sldId id="270" r:id="rId25"/>
    <p:sldId id="259" r:id="rId26"/>
    <p:sldId id="264" r:id="rId27"/>
    <p:sldId id="258" r:id="rId28"/>
    <p:sldId id="269" r:id="rId29"/>
    <p:sldId id="275" r:id="rId30"/>
    <p:sldId id="285" r:id="rId31"/>
  </p:sldIdLst>
  <p:sldSz cx="9144000" cy="5143500" type="screen16x9"/>
  <p:notesSz cx="6858000" cy="9144000"/>
  <p:embeddedFontLst>
    <p:embeddedFont>
      <p:font typeface="Harlow Solid Italic" panose="04030604020F02020D02" pitchFamily="82" charset="0"/>
      <p:italic r:id="rId33"/>
    </p:embeddedFont>
    <p:embeddedFont>
      <p:font typeface="Tw Cen MT" panose="020B0602020104020603" pitchFamily="34" charset="0"/>
      <p:regular r:id="rId34"/>
      <p:bold r:id="rId35"/>
      <p:italic r:id="rId36"/>
      <p:boldItalic r:id="rId37"/>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730" y="6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5b1654df8a_3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5b1654df8a_3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5b1654df8a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5b1654df8a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5b0e18e3f2_6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5b0e18e3f2_6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5b0e18e3f2_6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5b0e18e3f2_6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5b0e18e3f2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5b0e18e3f2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5b1654df8a_3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5b1654df8a_3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5b1654df8a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5b1654df8a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5b1654df8a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5b1654df8a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5b0e18e3f2_3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5b0e18e3f2_3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5b0e18e3f2_5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5b0e18e3f2_5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5b1654df8a_6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5b1654df8a_6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5b1654df8a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5b1654df8a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5b1654df8a_5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5b1654df8a_5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5b1654df8a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5b1654df8a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5b1654df8a_2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5b1654df8a_2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5b0e18e3f2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5b0e18e3f2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5b0e18e3f2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5b0e18e3f2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5b1654df8a_4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5b1654df8a_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5b1654df8a_6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5b1654df8a_6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5b0e18e3f2_4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5b0e18e3f2_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ctrTitle"/>
          </p:nvPr>
        </p:nvSpPr>
        <p:spPr>
          <a:xfrm>
            <a:off x="1313259" y="975589"/>
            <a:ext cx="6517482" cy="1881910"/>
          </a:xfrm>
        </p:spPr>
        <p:txBody>
          <a:bodyPr anchor="b">
            <a:normAutofit/>
          </a:bodyPr>
          <a:lstStyle>
            <a:lvl1pPr algn="ctr">
              <a:defRPr sz="3600"/>
            </a:lvl1pPr>
          </a:lstStyle>
          <a:p>
            <a:r>
              <a:rPr lang="en-US"/>
              <a:t>Click to edit Master title style</a:t>
            </a:r>
            <a:endParaRPr lang="en-US" dirty="0"/>
          </a:p>
        </p:txBody>
      </p:sp>
      <p:sp>
        <p:nvSpPr>
          <p:cNvPr id="3" name="Subtitle 2"/>
          <p:cNvSpPr>
            <a:spLocks noGrp="1"/>
          </p:cNvSpPr>
          <p:nvPr>
            <p:ph type="subTitle" idx="1"/>
          </p:nvPr>
        </p:nvSpPr>
        <p:spPr>
          <a:xfrm>
            <a:off x="1313259" y="2914651"/>
            <a:ext cx="6517482" cy="1028699"/>
          </a:xfrm>
        </p:spPr>
        <p:txBody>
          <a:bodyPr>
            <a:normAutofit/>
          </a:bodyPr>
          <a:lstStyle>
            <a:lvl1pPr marL="0" indent="0" algn="ctr">
              <a:buNone/>
              <a:defRPr sz="1650">
                <a:solidFill>
                  <a:schemeClr val="tx1">
                    <a:lumMod val="75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7AFFB9B-9FB8-469E-96F9-4D32314110B6}" type="datetimeFigureOut">
              <a:rPr lang="en-US" smtClean="0"/>
              <a:t>7/20/2019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626492444"/>
      </p:ext>
    </p:extLst>
  </p:cSld>
  <p:clrMapOvr>
    <a:masterClrMapping/>
  </p:clrMapOvr>
  <p:hf sldNum="0" hdr="0" ftr="0" dt="0"/>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685346" y="3217030"/>
            <a:ext cx="7773324" cy="608708"/>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88558" y="523696"/>
            <a:ext cx="7366899" cy="2410602"/>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685331" y="3831546"/>
            <a:ext cx="7773339" cy="511854"/>
          </a:xfrm>
        </p:spPr>
        <p:txBody>
          <a:bodyP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C35BB1C6-BF8F-4481-8AB2-603A1C8A906A}" type="datetimeFigureOut">
              <a:rPr lang="en-US" smtClean="0"/>
              <a:t>7/20/2019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479388101"/>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685331" y="457200"/>
            <a:ext cx="7773339" cy="2570434"/>
          </a:xfrm>
        </p:spPr>
        <p:txBody>
          <a:bodyPr anchor="ctr"/>
          <a:lstStyle>
            <a:lvl1pPr algn="ctr">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685331" y="3153616"/>
            <a:ext cx="7773339" cy="1189785"/>
          </a:xfrm>
        </p:spPr>
        <p:txBody>
          <a:bodyPr anchor="ct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C35BB1C6-BF8F-4481-8AB2-603A1C8A906A}" type="datetimeFigureOut">
              <a:rPr lang="en-US" smtClean="0"/>
              <a:t>7/20/2019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55389762"/>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1084659" y="457200"/>
            <a:ext cx="6977064" cy="2244678"/>
          </a:xfrm>
        </p:spPr>
        <p:txBody>
          <a:bodyPr anchor="ctr"/>
          <a:lstStyle>
            <a:lvl1pPr>
              <a:defRPr sz="2400"/>
            </a:lvl1pPr>
          </a:lstStyle>
          <a:p>
            <a:r>
              <a:rPr lang="en-US"/>
              <a:t>Click to edit Master title style</a:t>
            </a:r>
            <a:endParaRPr lang="en-US" dirty="0"/>
          </a:p>
        </p:txBody>
      </p:sp>
      <p:sp>
        <p:nvSpPr>
          <p:cNvPr id="12" name="Text Placeholder 3"/>
          <p:cNvSpPr>
            <a:spLocks noGrp="1"/>
          </p:cNvSpPr>
          <p:nvPr>
            <p:ph type="body" sz="half" idx="13"/>
          </p:nvPr>
        </p:nvSpPr>
        <p:spPr>
          <a:xfrm>
            <a:off x="1290484" y="2707524"/>
            <a:ext cx="6564224" cy="446091"/>
          </a:xfrm>
        </p:spPr>
        <p:txBody>
          <a:bodyPr anchor="t">
            <a:normAutofit/>
          </a:bodyPr>
          <a:lstStyle>
            <a:lvl1pPr marL="0" indent="0">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4" name="Text Placeholder 3"/>
          <p:cNvSpPr>
            <a:spLocks noGrp="1"/>
          </p:cNvSpPr>
          <p:nvPr>
            <p:ph type="body" sz="half" idx="2"/>
          </p:nvPr>
        </p:nvSpPr>
        <p:spPr>
          <a:xfrm>
            <a:off x="685331" y="3279597"/>
            <a:ext cx="7773339" cy="1065790"/>
          </a:xfrm>
        </p:spPr>
        <p:txBody>
          <a:bodyPr anchor="ctr">
            <a:normAutofit/>
          </a:bodyP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C35BB1C6-BF8F-4481-8AB2-603A1C8A906A}" type="datetimeFigureOut">
              <a:rPr lang="en-US" smtClean="0"/>
              <a:t>7/20/2019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
        <p:nvSpPr>
          <p:cNvPr id="13" name="TextBox 12"/>
          <p:cNvSpPr txBox="1"/>
          <p:nvPr/>
        </p:nvSpPr>
        <p:spPr>
          <a:xfrm>
            <a:off x="751116" y="565625"/>
            <a:ext cx="457200" cy="438582"/>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4" name="TextBox 13"/>
          <p:cNvSpPr txBox="1"/>
          <p:nvPr/>
        </p:nvSpPr>
        <p:spPr>
          <a:xfrm>
            <a:off x="7918169" y="2245184"/>
            <a:ext cx="457200" cy="438582"/>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Tree>
    <p:extLst>
      <p:ext uri="{BB962C8B-B14F-4D97-AF65-F5344CB8AC3E}">
        <p14:creationId xmlns:p14="http://schemas.microsoft.com/office/powerpoint/2010/main" val="929497988"/>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685331" y="1604041"/>
            <a:ext cx="7773339" cy="1883876"/>
          </a:xfrm>
        </p:spPr>
        <p:txBody>
          <a:bodyPr anchor="b"/>
          <a:lstStyle>
            <a:lvl1pPr algn="ctr">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685331" y="3496751"/>
            <a:ext cx="7773339" cy="855483"/>
          </a:xfrm>
        </p:spPr>
        <p:txBody>
          <a:bodyPr anchor="t"/>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C35BB1C6-BF8F-4481-8AB2-603A1C8A906A}" type="datetimeFigureOut">
              <a:rPr lang="en-US" smtClean="0"/>
              <a:t>7/20/2019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462186457"/>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5" name="Title 1"/>
          <p:cNvSpPr>
            <a:spLocks noGrp="1"/>
          </p:cNvSpPr>
          <p:nvPr>
            <p:ph type="title"/>
          </p:nvPr>
        </p:nvSpPr>
        <p:spPr>
          <a:xfrm>
            <a:off x="685331" y="457200"/>
            <a:ext cx="7773339" cy="1203821"/>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31" y="1775320"/>
            <a:ext cx="2474232" cy="432197"/>
          </a:xfrm>
        </p:spPr>
        <p:txBody>
          <a:bodyPr anchor="b">
            <a:noAutofit/>
          </a:bodyPr>
          <a:lstStyle>
            <a:lvl1pPr marL="0" indent="0" algn="ctr">
              <a:lnSpc>
                <a:spcPct val="85000"/>
              </a:lnSpc>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8" name="Text Placeholder 3"/>
          <p:cNvSpPr>
            <a:spLocks noGrp="1"/>
          </p:cNvSpPr>
          <p:nvPr>
            <p:ph type="body" sz="half" idx="15"/>
          </p:nvPr>
        </p:nvSpPr>
        <p:spPr>
          <a:xfrm>
            <a:off x="685331" y="2207517"/>
            <a:ext cx="2474232" cy="2135884"/>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9" name="Text Placeholder 4"/>
          <p:cNvSpPr>
            <a:spLocks noGrp="1"/>
          </p:cNvSpPr>
          <p:nvPr>
            <p:ph type="body" sz="quarter" idx="3"/>
          </p:nvPr>
        </p:nvSpPr>
        <p:spPr>
          <a:xfrm>
            <a:off x="3339292" y="1775320"/>
            <a:ext cx="2468641" cy="432197"/>
          </a:xfrm>
        </p:spPr>
        <p:txBody>
          <a:bodyPr anchor="b">
            <a:noAutofit/>
          </a:bodyPr>
          <a:lstStyle>
            <a:lvl1pPr marL="0" indent="0" algn="ctr">
              <a:lnSpc>
                <a:spcPct val="85000"/>
              </a:lnSpc>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0" name="Text Placeholder 3"/>
          <p:cNvSpPr>
            <a:spLocks noGrp="1"/>
          </p:cNvSpPr>
          <p:nvPr>
            <p:ph type="body" sz="half" idx="16"/>
          </p:nvPr>
        </p:nvSpPr>
        <p:spPr>
          <a:xfrm>
            <a:off x="3331012" y="2207517"/>
            <a:ext cx="2477513" cy="2135884"/>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11" name="Text Placeholder 4"/>
          <p:cNvSpPr>
            <a:spLocks noGrp="1"/>
          </p:cNvSpPr>
          <p:nvPr>
            <p:ph type="body" sz="quarter" idx="13"/>
          </p:nvPr>
        </p:nvSpPr>
        <p:spPr>
          <a:xfrm>
            <a:off x="5979974" y="1775320"/>
            <a:ext cx="2478696" cy="432197"/>
          </a:xfrm>
        </p:spPr>
        <p:txBody>
          <a:bodyPr anchor="b">
            <a:noAutofit/>
          </a:bodyPr>
          <a:lstStyle>
            <a:lvl1pPr marL="0" indent="0" algn="ctr">
              <a:lnSpc>
                <a:spcPct val="85000"/>
              </a:lnSpc>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2" name="Text Placeholder 3"/>
          <p:cNvSpPr>
            <a:spLocks noGrp="1"/>
          </p:cNvSpPr>
          <p:nvPr>
            <p:ph type="body" sz="half" idx="17"/>
          </p:nvPr>
        </p:nvSpPr>
        <p:spPr>
          <a:xfrm>
            <a:off x="5979974" y="2207517"/>
            <a:ext cx="2478696" cy="2135884"/>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fld id="{C35BB1C6-BF8F-4481-8AB2-603A1C8A906A}" type="datetimeFigureOut">
              <a:rPr lang="en-US" smtClean="0"/>
              <a:t>7/20/2019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275654813"/>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0" name="Title 1"/>
          <p:cNvSpPr>
            <a:spLocks noGrp="1"/>
          </p:cNvSpPr>
          <p:nvPr>
            <p:ph type="title"/>
          </p:nvPr>
        </p:nvSpPr>
        <p:spPr>
          <a:xfrm>
            <a:off x="685331" y="458079"/>
            <a:ext cx="7773339" cy="120294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31" y="3153615"/>
            <a:ext cx="2472307" cy="432197"/>
          </a:xfrm>
        </p:spPr>
        <p:txBody>
          <a:bodyPr anchor="b">
            <a:noAutofit/>
          </a:bodyPr>
          <a:lstStyle>
            <a:lvl1pPr marL="0" indent="0" algn="ctr">
              <a:lnSpc>
                <a:spcPct val="85000"/>
              </a:lnSpc>
              <a:buNone/>
              <a:defRPr sz="165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0" name="Picture Placeholder 2"/>
          <p:cNvSpPr>
            <a:spLocks noGrp="1" noChangeAspect="1"/>
          </p:cNvSpPr>
          <p:nvPr>
            <p:ph type="pic" idx="15"/>
          </p:nvPr>
        </p:nvSpPr>
        <p:spPr>
          <a:xfrm>
            <a:off x="685331" y="1775320"/>
            <a:ext cx="2472307" cy="1143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dirty="0"/>
              <a:t>Click icon to add picture</a:t>
            </a:r>
          </a:p>
        </p:txBody>
      </p:sp>
      <p:sp>
        <p:nvSpPr>
          <p:cNvPr id="21" name="Text Placeholder 3"/>
          <p:cNvSpPr>
            <a:spLocks noGrp="1"/>
          </p:cNvSpPr>
          <p:nvPr>
            <p:ph type="body" sz="half" idx="18"/>
          </p:nvPr>
        </p:nvSpPr>
        <p:spPr>
          <a:xfrm>
            <a:off x="685331" y="3585811"/>
            <a:ext cx="2472307" cy="757589"/>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2" name="Text Placeholder 4"/>
          <p:cNvSpPr>
            <a:spLocks noGrp="1"/>
          </p:cNvSpPr>
          <p:nvPr>
            <p:ph type="body" sz="quarter" idx="3"/>
          </p:nvPr>
        </p:nvSpPr>
        <p:spPr>
          <a:xfrm>
            <a:off x="3332069" y="3153615"/>
            <a:ext cx="2476371" cy="432197"/>
          </a:xfrm>
        </p:spPr>
        <p:txBody>
          <a:bodyPr anchor="b">
            <a:noAutofit/>
          </a:bodyPr>
          <a:lstStyle>
            <a:lvl1pPr marL="0" indent="0" algn="ctr">
              <a:lnSpc>
                <a:spcPct val="85000"/>
              </a:lnSpc>
              <a:buNone/>
              <a:defRPr sz="165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3" name="Picture Placeholder 2"/>
          <p:cNvSpPr>
            <a:spLocks noGrp="1" noChangeAspect="1"/>
          </p:cNvSpPr>
          <p:nvPr>
            <p:ph type="pic" idx="21"/>
          </p:nvPr>
        </p:nvSpPr>
        <p:spPr>
          <a:xfrm>
            <a:off x="3331011" y="1775320"/>
            <a:ext cx="2477514" cy="1143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dirty="0"/>
              <a:t>Click icon to add picture</a:t>
            </a:r>
          </a:p>
        </p:txBody>
      </p:sp>
      <p:sp>
        <p:nvSpPr>
          <p:cNvPr id="24" name="Text Placeholder 3"/>
          <p:cNvSpPr>
            <a:spLocks noGrp="1"/>
          </p:cNvSpPr>
          <p:nvPr>
            <p:ph type="body" sz="half" idx="19"/>
          </p:nvPr>
        </p:nvSpPr>
        <p:spPr>
          <a:xfrm>
            <a:off x="3331011" y="3585811"/>
            <a:ext cx="2477514" cy="757589"/>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5" name="Text Placeholder 4"/>
          <p:cNvSpPr>
            <a:spLocks noGrp="1"/>
          </p:cNvSpPr>
          <p:nvPr>
            <p:ph type="body" sz="quarter" idx="13"/>
          </p:nvPr>
        </p:nvSpPr>
        <p:spPr>
          <a:xfrm>
            <a:off x="5979974" y="3153615"/>
            <a:ext cx="2475511" cy="432197"/>
          </a:xfrm>
        </p:spPr>
        <p:txBody>
          <a:bodyPr anchor="b">
            <a:noAutofit/>
          </a:bodyPr>
          <a:lstStyle>
            <a:lvl1pPr marL="0" indent="0" algn="ctr">
              <a:lnSpc>
                <a:spcPct val="85000"/>
              </a:lnSpc>
              <a:buNone/>
              <a:defRPr sz="165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6" name="Picture Placeholder 2"/>
          <p:cNvSpPr>
            <a:spLocks noGrp="1" noChangeAspect="1"/>
          </p:cNvSpPr>
          <p:nvPr>
            <p:ph type="pic" idx="22"/>
          </p:nvPr>
        </p:nvSpPr>
        <p:spPr>
          <a:xfrm>
            <a:off x="5979974" y="1775320"/>
            <a:ext cx="2478696" cy="1143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dirty="0"/>
              <a:t>Click icon to add picture</a:t>
            </a:r>
          </a:p>
        </p:txBody>
      </p:sp>
      <p:sp>
        <p:nvSpPr>
          <p:cNvPr id="27" name="Text Placeholder 3"/>
          <p:cNvSpPr>
            <a:spLocks noGrp="1"/>
          </p:cNvSpPr>
          <p:nvPr>
            <p:ph type="body" sz="half" idx="20"/>
          </p:nvPr>
        </p:nvSpPr>
        <p:spPr>
          <a:xfrm>
            <a:off x="5979880" y="3585809"/>
            <a:ext cx="2478790" cy="757591"/>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fld id="{C35BB1C6-BF8F-4481-8AB2-603A1C8A906A}" type="datetimeFigureOut">
              <a:rPr lang="en-US" smtClean="0"/>
              <a:t>7/20/2019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681047120"/>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331" y="1775320"/>
            <a:ext cx="7773339" cy="25680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35BB1C6-BF8F-4481-8AB2-603A1C8A906A}" type="datetimeFigureOut">
              <a:rPr lang="en-US" smtClean="0"/>
              <a:t>7/20/2019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325103205"/>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Vertical Title 1"/>
          <p:cNvSpPr>
            <a:spLocks noGrp="1"/>
          </p:cNvSpPr>
          <p:nvPr>
            <p:ph type="title" orient="vert"/>
          </p:nvPr>
        </p:nvSpPr>
        <p:spPr>
          <a:xfrm>
            <a:off x="6543675" y="457201"/>
            <a:ext cx="1914995" cy="38861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331" y="457201"/>
            <a:ext cx="5744043" cy="38861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35BB1C6-BF8F-4481-8AB2-603A1C8A906A}" type="datetimeFigureOut">
              <a:rPr lang="en-US" smtClean="0"/>
              <a:t>7/20/2019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409328198"/>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extLst>
      <p:ext uri="{BB962C8B-B14F-4D97-AF65-F5344CB8AC3E}">
        <p14:creationId xmlns:p14="http://schemas.microsoft.com/office/powerpoint/2010/main" val="38159844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330" y="1775320"/>
            <a:ext cx="7772870" cy="25680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35BB1C6-BF8F-4481-8AB2-603A1C8A906A}" type="datetimeFigureOut">
              <a:rPr lang="en-US" smtClean="0"/>
              <a:t>7/20/2019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410551473"/>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685331" y="621423"/>
            <a:ext cx="7763814" cy="2052614"/>
          </a:xfrm>
        </p:spPr>
        <p:txBody>
          <a:bodyPr anchor="b">
            <a:normAutofit/>
          </a:bodyPr>
          <a:lstStyle>
            <a:lvl1pPr>
              <a:defRPr sz="3000"/>
            </a:lvl1pPr>
          </a:lstStyle>
          <a:p>
            <a:r>
              <a:rPr lang="en-US"/>
              <a:t>Click to edit Master title style</a:t>
            </a:r>
            <a:endParaRPr lang="en-US" dirty="0"/>
          </a:p>
        </p:txBody>
      </p:sp>
      <p:sp>
        <p:nvSpPr>
          <p:cNvPr id="3" name="Text Placeholder 2"/>
          <p:cNvSpPr>
            <a:spLocks noGrp="1"/>
          </p:cNvSpPr>
          <p:nvPr>
            <p:ph type="body" idx="1"/>
          </p:nvPr>
        </p:nvSpPr>
        <p:spPr>
          <a:xfrm>
            <a:off x="685331" y="2743093"/>
            <a:ext cx="7763814" cy="1026137"/>
          </a:xfrm>
        </p:spPr>
        <p:txBody>
          <a:bodyPr>
            <a:normAutofit/>
          </a:bodyPr>
          <a:lstStyle>
            <a:lvl1pPr marL="0" indent="0" algn="ctr">
              <a:buNone/>
              <a:defRPr sz="1500">
                <a:solidFill>
                  <a:schemeClr val="tx1">
                    <a:lumMod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F7F47CF-67C9-420C-80A5-E2069FF0C2DF}" type="datetimeFigureOut">
              <a:rPr lang="en-US" smtClean="0"/>
              <a:t>7/20/2019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167479862"/>
      </p:ext>
    </p:extLst>
  </p:cSld>
  <p:clrMapOvr>
    <a:masterClrMapping/>
  </p:clrMapOvr>
  <p:hf sldNum="0" hdr="0" ftr="0" dt="0"/>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4" name="Title 1"/>
          <p:cNvSpPr>
            <a:spLocks noGrp="1"/>
          </p:cNvSpPr>
          <p:nvPr>
            <p:ph type="title"/>
          </p:nvPr>
        </p:nvSpPr>
        <p:spPr>
          <a:xfrm>
            <a:off x="685332" y="463888"/>
            <a:ext cx="7773338" cy="1197133"/>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330" y="1775320"/>
            <a:ext cx="3829520" cy="25680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4629150" y="1775320"/>
            <a:ext cx="3829050" cy="25680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35BB1C6-BF8F-4481-8AB2-603A1C8A906A}" type="datetimeFigureOut">
              <a:rPr lang="en-US" smtClean="0"/>
              <a:t>7/20/2019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613221979"/>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4" name="Title 1"/>
          <p:cNvSpPr>
            <a:spLocks noGrp="1"/>
          </p:cNvSpPr>
          <p:nvPr>
            <p:ph type="title"/>
          </p:nvPr>
        </p:nvSpPr>
        <p:spPr>
          <a:xfrm>
            <a:off x="685332" y="463888"/>
            <a:ext cx="7773338" cy="119713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59746" y="1778263"/>
            <a:ext cx="3655106" cy="509996"/>
          </a:xfrm>
        </p:spPr>
        <p:txBody>
          <a:bodyPr anchor="b">
            <a:noAutofit/>
          </a:bodyPr>
          <a:lstStyle>
            <a:lvl1pPr marL="0" indent="0">
              <a:lnSpc>
                <a:spcPct val="85000"/>
              </a:lnSpc>
              <a:buNone/>
              <a:defRPr sz="195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2" name="Content Placeholder 3"/>
          <p:cNvSpPr>
            <a:spLocks noGrp="1"/>
          </p:cNvSpPr>
          <p:nvPr>
            <p:ph sz="quarter" idx="13"/>
          </p:nvPr>
        </p:nvSpPr>
        <p:spPr>
          <a:xfrm>
            <a:off x="685331" y="2288260"/>
            <a:ext cx="3829520" cy="20551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97317" y="1778263"/>
            <a:ext cx="3661353" cy="509996"/>
          </a:xfrm>
        </p:spPr>
        <p:txBody>
          <a:bodyPr anchor="b">
            <a:noAutofit/>
          </a:bodyPr>
          <a:lstStyle>
            <a:lvl1pPr marL="0" indent="0">
              <a:lnSpc>
                <a:spcPct val="85000"/>
              </a:lnSpc>
              <a:buNone/>
              <a:defRPr sz="195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3" name="Content Placeholder 5"/>
          <p:cNvSpPr>
            <a:spLocks noGrp="1"/>
          </p:cNvSpPr>
          <p:nvPr>
            <p:ph sz="quarter" idx="14"/>
          </p:nvPr>
        </p:nvSpPr>
        <p:spPr>
          <a:xfrm>
            <a:off x="4629150" y="2288260"/>
            <a:ext cx="3829051" cy="20551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35BB1C6-BF8F-4481-8AB2-603A1C8A906A}" type="datetimeFigureOut">
              <a:rPr lang="en-US" smtClean="0"/>
              <a:t>7/20/2019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283653810"/>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97649AC-CB8F-4FF1-9A34-5861C74DD0A7}" type="datetimeFigureOut">
              <a:rPr lang="en-US" smtClean="0"/>
              <a:t>7/20/2019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468890536"/>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Date Placeholder 1"/>
          <p:cNvSpPr>
            <a:spLocks noGrp="1"/>
          </p:cNvSpPr>
          <p:nvPr>
            <p:ph type="dt" sz="half" idx="10"/>
          </p:nvPr>
        </p:nvSpPr>
        <p:spPr/>
        <p:txBody>
          <a:bodyPr/>
          <a:lstStyle/>
          <a:p>
            <a:fld id="{3EC5CECA-2D3A-4680-9B49-752200DE467C}" type="datetimeFigureOut">
              <a:rPr lang="en-US" smtClean="0"/>
              <a:t>7/20/2019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881189175"/>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685331" y="457200"/>
            <a:ext cx="2951766" cy="1517439"/>
          </a:xfrm>
        </p:spPr>
        <p:txBody>
          <a:bodyPr anchor="b"/>
          <a:lstStyle>
            <a:lvl1pPr algn="ctr">
              <a:defRPr sz="2400"/>
            </a:lvl1pPr>
          </a:lstStyle>
          <a:p>
            <a:r>
              <a:rPr lang="en-US"/>
              <a:t>Click to edit Master title style</a:t>
            </a:r>
            <a:endParaRPr lang="en-US" dirty="0"/>
          </a:p>
        </p:txBody>
      </p:sp>
      <p:sp>
        <p:nvSpPr>
          <p:cNvPr id="10" name="Content Placeholder 2"/>
          <p:cNvSpPr>
            <a:spLocks noGrp="1"/>
          </p:cNvSpPr>
          <p:nvPr>
            <p:ph sz="quarter" idx="13"/>
          </p:nvPr>
        </p:nvSpPr>
        <p:spPr>
          <a:xfrm>
            <a:off x="3808547" y="457201"/>
            <a:ext cx="4650122" cy="38861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331" y="1974639"/>
            <a:ext cx="2951767" cy="2368761"/>
          </a:xfrm>
        </p:spPr>
        <p:txBody>
          <a:bodyP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C35BB1C6-BF8F-4481-8AB2-603A1C8A906A}" type="datetimeFigureOut">
              <a:rPr lang="en-US" smtClean="0"/>
              <a:t>7/20/2019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144807853"/>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685331" y="457200"/>
            <a:ext cx="4451227" cy="1517441"/>
          </a:xfrm>
        </p:spPr>
        <p:txBody>
          <a:bodyPr anchor="b"/>
          <a:lstStyle>
            <a:lvl1pPr algn="ct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68602" y="457201"/>
            <a:ext cx="2441519" cy="38862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685346" y="1974639"/>
            <a:ext cx="4451212" cy="2368760"/>
          </a:xfrm>
        </p:spPr>
        <p:txBody>
          <a:bodyP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12EF78E3-FDA3-4D28-AAA2-0B81F349A39D}" type="datetimeFigureOut">
              <a:rPr lang="en-US" smtClean="0"/>
              <a:t>7/20/2019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625572923"/>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a:alphaModFix amt="40000"/>
            <a:extLst>
              <a:ext uri="{28A0092B-C50C-407E-A947-70E740481C1C}">
                <a14:useLocalDpi xmlns:a14="http://schemas.microsoft.com/office/drawing/2010/main" val="0"/>
              </a:ext>
            </a:extLst>
          </a:blip>
          <a:srcRect/>
          <a:stretch>
            <a:fillRect/>
          </a:stretch>
        </p:blipFill>
        <p:spPr bwMode="auto">
          <a:xfrm>
            <a:off x="1" y="0"/>
            <a:ext cx="9144002" cy="51435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685332" y="463888"/>
            <a:ext cx="7773338" cy="119713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31" y="1775320"/>
            <a:ext cx="7773339" cy="256808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3" y="4412457"/>
            <a:ext cx="2057400" cy="273844"/>
          </a:xfrm>
          <a:prstGeom prst="rect">
            <a:avLst/>
          </a:prstGeom>
        </p:spPr>
        <p:txBody>
          <a:bodyPr vert="horz" lIns="91440" tIns="45720" rIns="91440" bIns="45720" rtlCol="0" anchor="ctr"/>
          <a:lstStyle>
            <a:lvl1pPr algn="r">
              <a:defRPr sz="750">
                <a:solidFill>
                  <a:schemeClr val="tx1"/>
                </a:solidFill>
              </a:defRPr>
            </a:lvl1pPr>
          </a:lstStyle>
          <a:p>
            <a:fld id="{C35BB1C6-BF8F-4481-8AB2-603A1C8A906A}" type="datetimeFigureOut">
              <a:rPr lang="en-US" smtClean="0"/>
              <a:t>7/20/2019</a:t>
            </a:fld>
            <a:endParaRPr lang="en-US" dirty="0"/>
          </a:p>
        </p:txBody>
      </p:sp>
      <p:sp>
        <p:nvSpPr>
          <p:cNvPr id="5" name="Footer Placeholder 4"/>
          <p:cNvSpPr>
            <a:spLocks noGrp="1"/>
          </p:cNvSpPr>
          <p:nvPr>
            <p:ph type="ftr" sz="quarter" idx="3"/>
          </p:nvPr>
        </p:nvSpPr>
        <p:spPr>
          <a:xfrm>
            <a:off x="685331" y="4412457"/>
            <a:ext cx="5004665" cy="273844"/>
          </a:xfrm>
          <a:prstGeom prst="rect">
            <a:avLst/>
          </a:prstGeom>
        </p:spPr>
        <p:txBody>
          <a:bodyPr vert="horz" lIns="91440" tIns="45720" rIns="91440" bIns="45720" rtlCol="0" anchor="ctr"/>
          <a:lstStyle>
            <a:lvl1pPr algn="l">
              <a:defRPr sz="750">
                <a:solidFill>
                  <a:schemeClr val="tx1"/>
                </a:solidFill>
              </a:defRPr>
            </a:lvl1pPr>
          </a:lstStyle>
          <a:p>
            <a:endParaRPr lang="en-US" dirty="0"/>
          </a:p>
        </p:txBody>
      </p:sp>
      <p:sp>
        <p:nvSpPr>
          <p:cNvPr id="6" name="Slide Number Placeholder 5"/>
          <p:cNvSpPr>
            <a:spLocks noGrp="1"/>
          </p:cNvSpPr>
          <p:nvPr>
            <p:ph type="sldNum" sz="quarter" idx="4"/>
          </p:nvPr>
        </p:nvSpPr>
        <p:spPr>
          <a:xfrm>
            <a:off x="7885509" y="4412457"/>
            <a:ext cx="573161" cy="273844"/>
          </a:xfrm>
          <a:prstGeom prst="rect">
            <a:avLst/>
          </a:prstGeom>
        </p:spPr>
        <p:txBody>
          <a:bodyPr vert="horz" lIns="91440" tIns="45720" rIns="91440" bIns="45720" rtlCol="0" anchor="ctr"/>
          <a:lstStyle>
            <a:lvl1pPr algn="r">
              <a:defRPr sz="750">
                <a:solidFill>
                  <a:schemeClr val="tx1"/>
                </a:solidFill>
              </a:defRPr>
            </a:lvl1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670376972"/>
      </p:ext>
    </p:extLst>
  </p:cSld>
  <p:clrMap bg1="dk1" tx1="lt1" bg2="dk2" tx2="lt2" accent1="accent1" accent2="accent2" accent3="accent3" accent4="accent4" accent5="accent5" accent6="accent6" hlink="hlink" folHlink="folHlink"/>
  <p:sldLayoutIdLst>
    <p:sldLayoutId id="2147483851" r:id="rId1"/>
    <p:sldLayoutId id="2147483852" r:id="rId2"/>
    <p:sldLayoutId id="2147483853" r:id="rId3"/>
    <p:sldLayoutId id="2147483854" r:id="rId4"/>
    <p:sldLayoutId id="2147483855" r:id="rId5"/>
    <p:sldLayoutId id="2147483856" r:id="rId6"/>
    <p:sldLayoutId id="2147483857" r:id="rId7"/>
    <p:sldLayoutId id="2147483858" r:id="rId8"/>
    <p:sldLayoutId id="2147483859" r:id="rId9"/>
    <p:sldLayoutId id="2147483860" r:id="rId10"/>
    <p:sldLayoutId id="2147483861" r:id="rId11"/>
    <p:sldLayoutId id="2147483862" r:id="rId12"/>
    <p:sldLayoutId id="2147483863" r:id="rId13"/>
    <p:sldLayoutId id="2147483864" r:id="rId14"/>
    <p:sldLayoutId id="2147483865" r:id="rId15"/>
    <p:sldLayoutId id="2147483866" r:id="rId16"/>
    <p:sldLayoutId id="2147483867" r:id="rId17"/>
    <p:sldLayoutId id="2147483868" r:id="rId18"/>
  </p:sldLayoutIdLst>
  <p:hf sldNum="0" hdr="0" ftr="0" dt="0"/>
  <p:txStyles>
    <p:titleStyle>
      <a:lvl1pPr algn="ctr" defTabSz="685800" rtl="0" eaLnBrk="1" latinLnBrk="0" hangingPunct="1">
        <a:lnSpc>
          <a:spcPct val="90000"/>
        </a:lnSpc>
        <a:spcBef>
          <a:spcPct val="0"/>
        </a:spcBef>
        <a:buNone/>
        <a:defRPr sz="2700" kern="1200" cap="all" baseline="0">
          <a:solidFill>
            <a:schemeClr val="tx1"/>
          </a:solidFill>
          <a:effectLst>
            <a:outerShdw blurRad="38100" dist="38100" dir="2700000" algn="tl">
              <a:srgbClr val="000000">
                <a:alpha val="43137"/>
              </a:srgbClr>
            </a:outerShdw>
          </a:effectLst>
          <a:latin typeface="+mj-lt"/>
          <a:ea typeface="+mj-ea"/>
          <a:cs typeface="+mj-cs"/>
        </a:defRPr>
      </a:lvl1pPr>
    </p:titleStyle>
    <p:bodyStyle>
      <a:lvl1pPr marL="171450" indent="-171450" algn="l" defTabSz="685800" rtl="0" eaLnBrk="1" latinLnBrk="0" hangingPunct="1">
        <a:lnSpc>
          <a:spcPct val="120000"/>
        </a:lnSpc>
        <a:spcBef>
          <a:spcPts val="750"/>
        </a:spcBef>
        <a:buClr>
          <a:schemeClr val="tx1"/>
        </a:buClr>
        <a:buFont typeface="Arial" panose="020B0604020202020204" pitchFamily="34" charset="0"/>
        <a:buChar char="•"/>
        <a:defRPr sz="1500" kern="1200" cap="all" baseline="0">
          <a:solidFill>
            <a:schemeClr val="tx1"/>
          </a:solidFill>
          <a:effectLst>
            <a:outerShdw blurRad="47625" dist="12700" dir="2700000" algn="tl" rotWithShape="0">
              <a:srgbClr val="000000">
                <a:alpha val="36000"/>
              </a:srgbClr>
            </a:outerShdw>
          </a:effectLst>
          <a:latin typeface="+mn-lt"/>
          <a:ea typeface="+mn-ea"/>
          <a:cs typeface="+mn-cs"/>
        </a:defRPr>
      </a:lvl1pPr>
      <a:lvl2pPr marL="514350" indent="-171450" algn="l" defTabSz="685800" rtl="0" eaLnBrk="1" latinLnBrk="0" hangingPunct="1">
        <a:lnSpc>
          <a:spcPct val="120000"/>
        </a:lnSpc>
        <a:spcBef>
          <a:spcPts val="375"/>
        </a:spcBef>
        <a:buClr>
          <a:schemeClr val="tx1"/>
        </a:buClr>
        <a:buFont typeface="Arial" panose="020B0604020202020204" pitchFamily="34" charset="0"/>
        <a:buChar char="•"/>
        <a:defRPr sz="1350" kern="1200" cap="all" baseline="0">
          <a:solidFill>
            <a:schemeClr val="tx1"/>
          </a:solidFill>
          <a:effectLst>
            <a:outerShdw blurRad="47625" dist="12700" dir="2700000" algn="tl" rotWithShape="0">
              <a:srgbClr val="000000">
                <a:alpha val="36000"/>
              </a:srgbClr>
            </a:outerShdw>
          </a:effectLst>
          <a:latin typeface="+mn-lt"/>
          <a:ea typeface="+mn-ea"/>
          <a:cs typeface="+mn-cs"/>
        </a:defRPr>
      </a:lvl2pPr>
      <a:lvl3pPr marL="857250" indent="-171450" algn="l" defTabSz="685800" rtl="0" eaLnBrk="1" latinLnBrk="0" hangingPunct="1">
        <a:lnSpc>
          <a:spcPct val="120000"/>
        </a:lnSpc>
        <a:spcBef>
          <a:spcPts val="375"/>
        </a:spcBef>
        <a:buClr>
          <a:schemeClr val="tx1"/>
        </a:buClr>
        <a:buFont typeface="Arial" panose="020B0604020202020204" pitchFamily="34" charset="0"/>
        <a:buChar char="•"/>
        <a:defRPr sz="1200" kern="1200" cap="all" baseline="0">
          <a:solidFill>
            <a:schemeClr val="tx1"/>
          </a:solidFill>
          <a:effectLst>
            <a:outerShdw blurRad="47625" dist="12700" dir="2700000" algn="tl" rotWithShape="0">
              <a:srgbClr val="000000">
                <a:alpha val="36000"/>
              </a:srgbClr>
            </a:outerShdw>
          </a:effectLst>
          <a:latin typeface="+mn-lt"/>
          <a:ea typeface="+mn-ea"/>
          <a:cs typeface="+mn-cs"/>
        </a:defRPr>
      </a:lvl3pPr>
      <a:lvl4pPr marL="1200150" indent="-171450" algn="l" defTabSz="685800" rtl="0" eaLnBrk="1" latinLnBrk="0" hangingPunct="1">
        <a:lnSpc>
          <a:spcPct val="120000"/>
        </a:lnSpc>
        <a:spcBef>
          <a:spcPts val="375"/>
        </a:spcBef>
        <a:buClr>
          <a:schemeClr val="tx1"/>
        </a:buClr>
        <a:buFont typeface="Arial" panose="020B0604020202020204" pitchFamily="34" charset="0"/>
        <a:buChar char="•"/>
        <a:defRPr sz="1050" kern="1200" cap="all" baseline="0">
          <a:solidFill>
            <a:schemeClr val="tx1"/>
          </a:solidFill>
          <a:effectLst>
            <a:outerShdw blurRad="47625" dist="12700" dir="2700000" algn="tl" rotWithShape="0">
              <a:srgbClr val="000000">
                <a:alpha val="36000"/>
              </a:srgbClr>
            </a:outerShdw>
          </a:effectLst>
          <a:latin typeface="+mn-lt"/>
          <a:ea typeface="+mn-ea"/>
          <a:cs typeface="+mn-cs"/>
        </a:defRPr>
      </a:lvl4pPr>
      <a:lvl5pPr marL="1543050" indent="-171450" algn="l" defTabSz="685800" rtl="0" eaLnBrk="1" latinLnBrk="0" hangingPunct="1">
        <a:lnSpc>
          <a:spcPct val="120000"/>
        </a:lnSpc>
        <a:spcBef>
          <a:spcPts val="375"/>
        </a:spcBef>
        <a:buClr>
          <a:schemeClr val="tx1"/>
        </a:buClr>
        <a:buFont typeface="Arial" panose="020B0604020202020204" pitchFamily="34" charset="0"/>
        <a:buChar char="•"/>
        <a:defRPr sz="1050" kern="1200" cap="all" baseline="0">
          <a:solidFill>
            <a:schemeClr val="tx1"/>
          </a:solidFill>
          <a:effectLst>
            <a:outerShdw blurRad="47625" dist="12700" dir="2700000" algn="tl" rotWithShape="0">
              <a:srgbClr val="000000">
                <a:alpha val="36000"/>
              </a:srgbClr>
            </a:outerShdw>
          </a:effectLst>
          <a:latin typeface="+mn-lt"/>
          <a:ea typeface="+mn-ea"/>
          <a:cs typeface="+mn-cs"/>
        </a:defRPr>
      </a:lvl5pPr>
      <a:lvl6pPr marL="1885950" indent="-171450" algn="l" defTabSz="685800" rtl="0" eaLnBrk="1" latinLnBrk="0" hangingPunct="1">
        <a:lnSpc>
          <a:spcPct val="120000"/>
        </a:lnSpc>
        <a:spcBef>
          <a:spcPts val="375"/>
        </a:spcBef>
        <a:buClr>
          <a:schemeClr val="tx1"/>
        </a:buClr>
        <a:buFont typeface="Arial" panose="020B0604020202020204" pitchFamily="34" charset="0"/>
        <a:buChar char="•"/>
        <a:defRPr sz="1050" kern="1200" cap="all" baseline="0">
          <a:solidFill>
            <a:schemeClr val="tx1"/>
          </a:solidFill>
          <a:effectLst>
            <a:outerShdw blurRad="47625" dist="12700" dir="2700000" algn="tl" rotWithShape="0">
              <a:srgbClr val="000000">
                <a:alpha val="36000"/>
              </a:srgbClr>
            </a:outerShdw>
          </a:effectLst>
          <a:latin typeface="+mn-lt"/>
          <a:ea typeface="+mn-ea"/>
          <a:cs typeface="+mn-cs"/>
        </a:defRPr>
      </a:lvl6pPr>
      <a:lvl7pPr marL="2228850" indent="-171450" algn="l" defTabSz="685800" rtl="0" eaLnBrk="1" latinLnBrk="0" hangingPunct="1">
        <a:lnSpc>
          <a:spcPct val="120000"/>
        </a:lnSpc>
        <a:spcBef>
          <a:spcPts val="375"/>
        </a:spcBef>
        <a:buClr>
          <a:schemeClr val="tx1"/>
        </a:buClr>
        <a:buFont typeface="Arial" panose="020B0604020202020204" pitchFamily="34" charset="0"/>
        <a:buChar char="•"/>
        <a:defRPr sz="1050" kern="1200" cap="all" baseline="0">
          <a:solidFill>
            <a:schemeClr val="tx1"/>
          </a:solidFill>
          <a:effectLst>
            <a:outerShdw blurRad="47625" dist="12700" dir="2700000" algn="tl" rotWithShape="0">
              <a:srgbClr val="000000">
                <a:alpha val="36000"/>
              </a:srgbClr>
            </a:outerShdw>
          </a:effectLst>
          <a:latin typeface="+mn-lt"/>
          <a:ea typeface="+mn-ea"/>
          <a:cs typeface="+mn-cs"/>
        </a:defRPr>
      </a:lvl7pPr>
      <a:lvl8pPr marL="2571750" indent="-171450" algn="l" defTabSz="685800" rtl="0" eaLnBrk="1" latinLnBrk="0" hangingPunct="1">
        <a:lnSpc>
          <a:spcPct val="120000"/>
        </a:lnSpc>
        <a:spcBef>
          <a:spcPts val="375"/>
        </a:spcBef>
        <a:buClr>
          <a:schemeClr val="tx1"/>
        </a:buClr>
        <a:buFont typeface="Arial" panose="020B0604020202020204" pitchFamily="34" charset="0"/>
        <a:buChar char="•"/>
        <a:defRPr sz="1050" kern="1200" cap="all" baseline="0">
          <a:solidFill>
            <a:schemeClr val="tx1"/>
          </a:solidFill>
          <a:effectLst>
            <a:outerShdw blurRad="47625" dist="12700" dir="2700000" algn="tl" rotWithShape="0">
              <a:srgbClr val="000000">
                <a:alpha val="36000"/>
              </a:srgbClr>
            </a:outerShdw>
          </a:effectLst>
          <a:latin typeface="+mn-lt"/>
          <a:ea typeface="+mn-ea"/>
          <a:cs typeface="+mn-cs"/>
        </a:defRPr>
      </a:lvl8pPr>
      <a:lvl9pPr marL="2914650" indent="-171450" algn="l" defTabSz="685800" rtl="0" eaLnBrk="1" latinLnBrk="0" hangingPunct="1">
        <a:lnSpc>
          <a:spcPct val="120000"/>
        </a:lnSpc>
        <a:spcBef>
          <a:spcPts val="375"/>
        </a:spcBef>
        <a:buClr>
          <a:schemeClr val="tx1"/>
        </a:buClr>
        <a:buFont typeface="Arial" panose="020B0604020202020204" pitchFamily="34" charset="0"/>
        <a:buChar char="•"/>
        <a:defRPr sz="1050" kern="1200" cap="all" baseline="0">
          <a:solidFill>
            <a:schemeClr val="tx1"/>
          </a:solidFill>
          <a:effectLst>
            <a:outerShdw blurRad="47625" dist="12700" dir="2700000" algn="tl" rotWithShape="0">
              <a:srgbClr val="000000">
                <a:alpha val="36000"/>
              </a:srgbClr>
            </a:outerShdw>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5.xml"/><Relationship Id="rId1" Type="http://schemas.openxmlformats.org/officeDocument/2006/relationships/slideLayout" Target="../slideLayouts/slideLayout8.xml"/><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dirty="0"/>
              <a:t>L</a:t>
            </a:r>
            <a:r>
              <a:rPr lang="en"/>
              <a:t>esson 46: Humor</a:t>
            </a:r>
            <a:endParaRPr dirty="0"/>
          </a:p>
        </p:txBody>
      </p:sp>
      <p:sp>
        <p:nvSpPr>
          <p:cNvPr id="55" name="Google Shape;55;p13"/>
          <p:cNvSpPr txBox="1">
            <a:spLocks noGrp="1"/>
          </p:cNvSpPr>
          <p:nvPr>
            <p:ph type="subTitle" idx="1"/>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….yes, this is </a:t>
            </a:r>
            <a:r>
              <a:rPr lang="en-US" dirty="0"/>
              <a:t>a </a:t>
            </a:r>
            <a:r>
              <a:rPr lang="en"/>
              <a:t>metaphysical </a:t>
            </a:r>
            <a:r>
              <a:rPr lang="en-US" dirty="0"/>
              <a:t>subject. P</a:t>
            </a:r>
            <a:r>
              <a:rPr lang="en"/>
              <a:t>hilosophers </a:t>
            </a:r>
            <a:r>
              <a:rPr lang="en-US" dirty="0"/>
              <a:t>have </a:t>
            </a:r>
            <a:r>
              <a:rPr lang="en"/>
              <a:t>debated what made something funny. </a:t>
            </a:r>
            <a:r>
              <a:rPr lang="en-US" dirty="0"/>
              <a:t>We do the same today. </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31"/>
          <p:cNvSpPr txBox="1">
            <a:spLocks noGrp="1"/>
          </p:cNvSpPr>
          <p:nvPr>
            <p:ph type="title"/>
          </p:nvPr>
        </p:nvSpPr>
        <p:spPr>
          <a:xfrm>
            <a:off x="685331" y="869430"/>
            <a:ext cx="2951766" cy="1105209"/>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200"/>
              <a:t>5) Slapstick </a:t>
            </a:r>
            <a:endParaRPr sz="3200" dirty="0"/>
          </a:p>
        </p:txBody>
      </p:sp>
      <p:pic>
        <p:nvPicPr>
          <p:cNvPr id="5" name="Content Placeholder 4">
            <a:extLst>
              <a:ext uri="{FF2B5EF4-FFF2-40B4-BE49-F238E27FC236}">
                <a16:creationId xmlns:a16="http://schemas.microsoft.com/office/drawing/2014/main" id="{28EC5469-B3A8-4291-AC96-D2B7988F25A7}"/>
              </a:ext>
            </a:extLst>
          </p:cNvPr>
          <p:cNvPicPr>
            <a:picLocks noGrp="1" noChangeAspect="1"/>
          </p:cNvPicPr>
          <p:nvPr>
            <p:ph sz="quarter" idx="13"/>
          </p:nvPr>
        </p:nvPicPr>
        <p:blipFill>
          <a:blip r:embed="rId3"/>
          <a:stretch>
            <a:fillRect/>
          </a:stretch>
        </p:blipFill>
        <p:spPr>
          <a:xfrm>
            <a:off x="3741426" y="869430"/>
            <a:ext cx="4649787" cy="3142372"/>
          </a:xfrm>
        </p:spPr>
      </p:pic>
      <p:sp>
        <p:nvSpPr>
          <p:cNvPr id="2" name="Text Placeholder 1">
            <a:extLst>
              <a:ext uri="{FF2B5EF4-FFF2-40B4-BE49-F238E27FC236}">
                <a16:creationId xmlns:a16="http://schemas.microsoft.com/office/drawing/2014/main" id="{A613D571-4898-4A08-9B59-857D0FF31A0C}"/>
              </a:ext>
            </a:extLst>
          </p:cNvPr>
          <p:cNvSpPr>
            <a:spLocks noGrp="1"/>
          </p:cNvSpPr>
          <p:nvPr>
            <p:ph type="body" sz="half" idx="2"/>
          </p:nvPr>
        </p:nvSpPr>
        <p:spPr>
          <a:xfrm>
            <a:off x="685331" y="2825961"/>
            <a:ext cx="2951767" cy="1517439"/>
          </a:xfrm>
        </p:spPr>
        <p:txBody>
          <a:bodyPr>
            <a:normAutofit/>
          </a:bodyPr>
          <a:lstStyle/>
          <a:p>
            <a:r>
              <a:rPr lang="en-US" sz="1600" dirty="0"/>
              <a:t>This humor stems from people getting hit, falling, and generally being hurt….in a fun way.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5"/>
          <p:cNvSpPr txBox="1">
            <a:spLocks noGrp="1"/>
          </p:cNvSpPr>
          <p:nvPr>
            <p:ph type="title"/>
          </p:nvPr>
        </p:nvSpPr>
        <p:spPr>
          <a:xfrm>
            <a:off x="685331" y="648325"/>
            <a:ext cx="2951766" cy="1326314"/>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200"/>
              <a:t>6) Parody</a:t>
            </a:r>
            <a:endParaRPr sz="3200" dirty="0"/>
          </a:p>
        </p:txBody>
      </p:sp>
      <p:pic>
        <p:nvPicPr>
          <p:cNvPr id="5" name="Content Placeholder 4">
            <a:extLst>
              <a:ext uri="{FF2B5EF4-FFF2-40B4-BE49-F238E27FC236}">
                <a16:creationId xmlns:a16="http://schemas.microsoft.com/office/drawing/2014/main" id="{5E13BE28-9B13-4CFF-B584-CE47D3FA0034}"/>
              </a:ext>
            </a:extLst>
          </p:cNvPr>
          <p:cNvPicPr>
            <a:picLocks noGrp="1" noChangeAspect="1"/>
          </p:cNvPicPr>
          <p:nvPr>
            <p:ph sz="quarter" idx="13"/>
          </p:nvPr>
        </p:nvPicPr>
        <p:blipFill rotWithShape="1">
          <a:blip r:embed="rId3"/>
          <a:srcRect b="4918"/>
          <a:stretch/>
        </p:blipFill>
        <p:spPr>
          <a:xfrm>
            <a:off x="4303837" y="648325"/>
            <a:ext cx="3673928" cy="3695075"/>
          </a:xfrm>
        </p:spPr>
      </p:pic>
      <p:sp>
        <p:nvSpPr>
          <p:cNvPr id="2" name="Text Placeholder 1">
            <a:extLst>
              <a:ext uri="{FF2B5EF4-FFF2-40B4-BE49-F238E27FC236}">
                <a16:creationId xmlns:a16="http://schemas.microsoft.com/office/drawing/2014/main" id="{C45C068B-E4BC-49B9-B807-B4F630DFEAEC}"/>
              </a:ext>
            </a:extLst>
          </p:cNvPr>
          <p:cNvSpPr>
            <a:spLocks noGrp="1"/>
          </p:cNvSpPr>
          <p:nvPr>
            <p:ph type="body" sz="half" idx="2"/>
          </p:nvPr>
        </p:nvSpPr>
        <p:spPr>
          <a:xfrm>
            <a:off x="685331" y="3462728"/>
            <a:ext cx="2951767" cy="880672"/>
          </a:xfrm>
        </p:spPr>
        <p:txBody>
          <a:bodyPr>
            <a:normAutofit fontScale="92500"/>
          </a:bodyPr>
          <a:lstStyle/>
          <a:p>
            <a:r>
              <a:rPr lang="en" sz="1600"/>
              <a:t>A work that mimics someone. Lighter than satire.</a:t>
            </a:r>
            <a:endParaRPr lang="en-US" sz="16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20"/>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200"/>
              <a:t>7) </a:t>
            </a:r>
            <a:r>
              <a:rPr lang="en-US" sz="3200" dirty="0"/>
              <a:t>spoof</a:t>
            </a:r>
            <a:endParaRPr sz="3200" dirty="0"/>
          </a:p>
        </p:txBody>
      </p:sp>
      <p:pic>
        <p:nvPicPr>
          <p:cNvPr id="5" name="Content Placeholder 4">
            <a:extLst>
              <a:ext uri="{FF2B5EF4-FFF2-40B4-BE49-F238E27FC236}">
                <a16:creationId xmlns:a16="http://schemas.microsoft.com/office/drawing/2014/main" id="{9BC70D23-EB62-48C1-B98B-614BBDA15EC9}"/>
              </a:ext>
            </a:extLst>
          </p:cNvPr>
          <p:cNvPicPr>
            <a:picLocks noGrp="1" noChangeAspect="1"/>
          </p:cNvPicPr>
          <p:nvPr>
            <p:ph sz="quarter" idx="13"/>
          </p:nvPr>
        </p:nvPicPr>
        <p:blipFill>
          <a:blip r:embed="rId3"/>
          <a:stretch>
            <a:fillRect/>
          </a:stretch>
        </p:blipFill>
        <p:spPr>
          <a:xfrm>
            <a:off x="4819715" y="1213907"/>
            <a:ext cx="2607911" cy="3129493"/>
          </a:xfrm>
        </p:spPr>
      </p:pic>
      <p:sp>
        <p:nvSpPr>
          <p:cNvPr id="2" name="Text Placeholder 1">
            <a:extLst>
              <a:ext uri="{FF2B5EF4-FFF2-40B4-BE49-F238E27FC236}">
                <a16:creationId xmlns:a16="http://schemas.microsoft.com/office/drawing/2014/main" id="{87AABA69-68AA-42D8-96A5-232925037237}"/>
              </a:ext>
            </a:extLst>
          </p:cNvPr>
          <p:cNvSpPr>
            <a:spLocks noGrp="1"/>
          </p:cNvSpPr>
          <p:nvPr>
            <p:ph type="body" sz="half" idx="2"/>
          </p:nvPr>
        </p:nvSpPr>
        <p:spPr>
          <a:xfrm>
            <a:off x="685331" y="1641423"/>
            <a:ext cx="2951767" cy="2701977"/>
          </a:xfrm>
        </p:spPr>
        <p:txBody>
          <a:bodyPr>
            <a:normAutofit fontScale="92500" lnSpcReduction="20000"/>
          </a:bodyPr>
          <a:lstStyle/>
          <a:p>
            <a:r>
              <a:rPr lang="en" sz="1600"/>
              <a:t>Spoof- A humorous imitation of something. </a:t>
            </a:r>
            <a:r>
              <a:rPr lang="en-US" sz="1600" dirty="0"/>
              <a:t>It’s different than parody. parody</a:t>
            </a:r>
            <a:r>
              <a:rPr lang="en-US" sz="1600" dirty="0">
                <a:effectLst/>
              </a:rPr>
              <a:t> takes a specific literary work and exaggerates its form and language, often replacing serious subjects with silly ones. </a:t>
            </a:r>
            <a:r>
              <a:rPr lang="en-US" sz="1600" b="1" dirty="0">
                <a:effectLst/>
              </a:rPr>
              <a:t>Spoof</a:t>
            </a:r>
            <a:r>
              <a:rPr lang="en-US" sz="1600" dirty="0">
                <a:effectLst/>
              </a:rPr>
              <a:t> is where a writer takes the conventions of a well-known genre and pokes fun at them.</a:t>
            </a:r>
            <a:endParaRPr lang="en-US" sz="16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8"/>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200"/>
              <a:t>8) Satire-</a:t>
            </a:r>
            <a:br>
              <a:rPr lang="en" sz="3200"/>
            </a:br>
            <a:br>
              <a:rPr lang="en" sz="3200"/>
            </a:br>
            <a:br>
              <a:rPr lang="en" sz="3200"/>
            </a:br>
            <a:br>
              <a:rPr lang="en" sz="3200"/>
            </a:br>
            <a:br>
              <a:rPr lang="en" sz="3200"/>
            </a:br>
            <a:r>
              <a:rPr lang="en" sz="3200"/>
              <a:t> </a:t>
            </a:r>
            <a:r>
              <a:rPr lang="en" sz="1600"/>
              <a:t>Making fun of people to get a rise out of them and show the flaws in their ways. </a:t>
            </a:r>
            <a:endParaRPr sz="1600" dirty="0"/>
          </a:p>
        </p:txBody>
      </p:sp>
      <p:pic>
        <p:nvPicPr>
          <p:cNvPr id="4" name="Content Placeholder 3">
            <a:extLst>
              <a:ext uri="{FF2B5EF4-FFF2-40B4-BE49-F238E27FC236}">
                <a16:creationId xmlns:a16="http://schemas.microsoft.com/office/drawing/2014/main" id="{1114E931-C150-4551-9E12-29857E915B43}"/>
              </a:ext>
            </a:extLst>
          </p:cNvPr>
          <p:cNvPicPr>
            <a:picLocks noGrp="1" noChangeAspect="1"/>
          </p:cNvPicPr>
          <p:nvPr>
            <p:ph sz="quarter" idx="13"/>
          </p:nvPr>
        </p:nvPicPr>
        <p:blipFill>
          <a:blip r:embed="rId3"/>
          <a:stretch>
            <a:fillRect/>
          </a:stretch>
        </p:blipFill>
        <p:spPr>
          <a:xfrm>
            <a:off x="4102385" y="1030296"/>
            <a:ext cx="3743890" cy="2837166"/>
          </a:xfrm>
        </p:spPr>
      </p:pic>
      <p:sp>
        <p:nvSpPr>
          <p:cNvPr id="89" name="Google Shape;89;p18"/>
          <p:cNvSpPr txBox="1">
            <a:spLocks noGrp="1"/>
          </p:cNvSpPr>
          <p:nvPr>
            <p:ph type="body" sz="half" idx="2"/>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US" sz="600" dirty="0">
                <a:solidFill>
                  <a:schemeClr val="bg1">
                    <a:lumMod val="85000"/>
                    <a:lumOff val="15000"/>
                  </a:schemeClr>
                </a:solidFill>
              </a:rPr>
              <a:t>.</a:t>
            </a:r>
            <a:endParaRPr sz="600" dirty="0">
              <a:solidFill>
                <a:schemeClr val="bg1">
                  <a:lumMod val="85000"/>
                  <a:lumOff val="15000"/>
                </a:schemeClr>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9"/>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200"/>
              <a:t>9) Irony-</a:t>
            </a:r>
            <a:endParaRPr sz="3200" dirty="0"/>
          </a:p>
        </p:txBody>
      </p:sp>
      <p:pic>
        <p:nvPicPr>
          <p:cNvPr id="5" name="Content Placeholder 4">
            <a:extLst>
              <a:ext uri="{FF2B5EF4-FFF2-40B4-BE49-F238E27FC236}">
                <a16:creationId xmlns:a16="http://schemas.microsoft.com/office/drawing/2014/main" id="{E08E2797-C4A4-4C49-8643-30C3E2B253C1}"/>
              </a:ext>
            </a:extLst>
          </p:cNvPr>
          <p:cNvPicPr>
            <a:picLocks noGrp="1" noChangeAspect="1"/>
          </p:cNvPicPr>
          <p:nvPr>
            <p:ph sz="quarter" idx="13"/>
          </p:nvPr>
        </p:nvPicPr>
        <p:blipFill>
          <a:blip r:embed="rId3"/>
          <a:stretch>
            <a:fillRect/>
          </a:stretch>
        </p:blipFill>
        <p:spPr>
          <a:xfrm>
            <a:off x="4369633" y="457200"/>
            <a:ext cx="3455233" cy="3886200"/>
          </a:xfrm>
        </p:spPr>
      </p:pic>
      <p:sp>
        <p:nvSpPr>
          <p:cNvPr id="2" name="Text Placeholder 1">
            <a:extLst>
              <a:ext uri="{FF2B5EF4-FFF2-40B4-BE49-F238E27FC236}">
                <a16:creationId xmlns:a16="http://schemas.microsoft.com/office/drawing/2014/main" id="{FD3889EA-A147-47DD-8380-90009CE9E421}"/>
              </a:ext>
            </a:extLst>
          </p:cNvPr>
          <p:cNvSpPr>
            <a:spLocks noGrp="1"/>
          </p:cNvSpPr>
          <p:nvPr>
            <p:ph type="body" sz="half" idx="2"/>
          </p:nvPr>
        </p:nvSpPr>
        <p:spPr>
          <a:xfrm>
            <a:off x="685331" y="3417757"/>
            <a:ext cx="2951767" cy="925643"/>
          </a:xfrm>
        </p:spPr>
        <p:txBody>
          <a:bodyPr>
            <a:normAutofit lnSpcReduction="10000"/>
          </a:bodyPr>
          <a:lstStyle/>
          <a:p>
            <a:r>
              <a:rPr lang="en" sz="1600"/>
              <a:t>When the exact opposite of what you think will happen happens.</a:t>
            </a:r>
            <a:endParaRPr lang="en-US" sz="16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7"/>
          <p:cNvSpPr txBox="1">
            <a:spLocks noGrp="1"/>
          </p:cNvSpPr>
          <p:nvPr>
            <p:ph type="title"/>
          </p:nvPr>
        </p:nvSpPr>
        <p:spPr>
          <a:xfrm>
            <a:off x="685331" y="712033"/>
            <a:ext cx="2951766" cy="126260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200"/>
              <a:t>10) </a:t>
            </a:r>
            <a:r>
              <a:rPr lang="en-US" sz="3200" dirty="0"/>
              <a:t>sarcasm</a:t>
            </a:r>
            <a:endParaRPr sz="3200" dirty="0"/>
          </a:p>
        </p:txBody>
      </p:sp>
      <p:pic>
        <p:nvPicPr>
          <p:cNvPr id="5" name="Content Placeholder 4">
            <a:extLst>
              <a:ext uri="{FF2B5EF4-FFF2-40B4-BE49-F238E27FC236}">
                <a16:creationId xmlns:a16="http://schemas.microsoft.com/office/drawing/2014/main" id="{DDD16A22-70D0-401C-976B-AE30266E7841}"/>
              </a:ext>
            </a:extLst>
          </p:cNvPr>
          <p:cNvPicPr>
            <a:picLocks noGrp="1" noChangeAspect="1"/>
          </p:cNvPicPr>
          <p:nvPr>
            <p:ph sz="quarter" idx="13"/>
          </p:nvPr>
        </p:nvPicPr>
        <p:blipFill>
          <a:blip r:embed="rId3"/>
          <a:stretch>
            <a:fillRect/>
          </a:stretch>
        </p:blipFill>
        <p:spPr>
          <a:xfrm>
            <a:off x="3847306" y="685800"/>
            <a:ext cx="4572000" cy="3429000"/>
          </a:xfrm>
        </p:spPr>
      </p:pic>
      <p:sp>
        <p:nvSpPr>
          <p:cNvPr id="2" name="Text Placeholder 1">
            <a:extLst>
              <a:ext uri="{FF2B5EF4-FFF2-40B4-BE49-F238E27FC236}">
                <a16:creationId xmlns:a16="http://schemas.microsoft.com/office/drawing/2014/main" id="{306F3230-01DF-4380-B8E1-42636A3BF93C}"/>
              </a:ext>
            </a:extLst>
          </p:cNvPr>
          <p:cNvSpPr>
            <a:spLocks noGrp="1"/>
          </p:cNvSpPr>
          <p:nvPr>
            <p:ph type="body" sz="half" idx="2"/>
          </p:nvPr>
        </p:nvSpPr>
        <p:spPr>
          <a:xfrm>
            <a:off x="685331" y="3168862"/>
            <a:ext cx="2951767" cy="1174538"/>
          </a:xfrm>
        </p:spPr>
        <p:txBody>
          <a:bodyPr>
            <a:normAutofit/>
          </a:bodyPr>
          <a:lstStyle/>
          <a:p>
            <a:r>
              <a:rPr lang="en" sz="1600"/>
              <a:t>Sarcasm- </a:t>
            </a:r>
            <a:r>
              <a:rPr lang="en-US" sz="1600" dirty="0"/>
              <a:t>like you people are smart enough to grasp it….whatever.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8"/>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200"/>
              <a:t>11) Farce </a:t>
            </a:r>
            <a:endParaRPr sz="3200" dirty="0"/>
          </a:p>
        </p:txBody>
      </p:sp>
      <p:pic>
        <p:nvPicPr>
          <p:cNvPr id="4" name="Content Placeholder 3">
            <a:extLst>
              <a:ext uri="{FF2B5EF4-FFF2-40B4-BE49-F238E27FC236}">
                <a16:creationId xmlns:a16="http://schemas.microsoft.com/office/drawing/2014/main" id="{6B1D4F4C-F001-42F1-BE4F-27CB87E687DD}"/>
              </a:ext>
            </a:extLst>
          </p:cNvPr>
          <p:cNvPicPr>
            <a:picLocks noGrp="1" noChangeAspect="1"/>
          </p:cNvPicPr>
          <p:nvPr>
            <p:ph sz="quarter" idx="13"/>
          </p:nvPr>
        </p:nvPicPr>
        <p:blipFill>
          <a:blip r:embed="rId3"/>
          <a:stretch>
            <a:fillRect/>
          </a:stretch>
        </p:blipFill>
        <p:spPr>
          <a:xfrm>
            <a:off x="4958514" y="762789"/>
            <a:ext cx="2590518" cy="3580611"/>
          </a:xfrm>
        </p:spPr>
      </p:pic>
      <p:sp>
        <p:nvSpPr>
          <p:cNvPr id="159" name="Google Shape;159;p28"/>
          <p:cNvSpPr txBox="1">
            <a:spLocks noGrp="1"/>
          </p:cNvSpPr>
          <p:nvPr>
            <p:ph type="body" sz="half" idx="2"/>
          </p:nvPr>
        </p:nvSpPr>
        <p:spPr>
          <a:xfrm>
            <a:off x="685331" y="2683239"/>
            <a:ext cx="2951767" cy="166016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100" dirty="0">
              <a:solidFill>
                <a:srgbClr val="000000"/>
              </a:solidFill>
            </a:endParaRPr>
          </a:p>
          <a:p>
            <a:pPr marL="0" lvl="0" indent="0" algn="l" rtl="0">
              <a:spcBef>
                <a:spcPts val="0"/>
              </a:spcBef>
              <a:spcAft>
                <a:spcPts val="0"/>
              </a:spcAft>
              <a:buNone/>
            </a:pPr>
            <a:endParaRPr dirty="0"/>
          </a:p>
          <a:p>
            <a:pPr lvl="0" algn="l">
              <a:spcBef>
                <a:spcPts val="1600"/>
              </a:spcBef>
            </a:pPr>
            <a:r>
              <a:rPr lang="en" sz="1600"/>
              <a:t>Exaggerated humor to illuminate how ridiculous or wrong something is.</a:t>
            </a:r>
            <a:endParaRPr sz="1600" dirty="0"/>
          </a:p>
          <a:p>
            <a:pPr marL="0" lvl="0" indent="0" algn="l" rtl="0">
              <a:spcBef>
                <a:spcPts val="1600"/>
              </a:spcBef>
              <a:spcAft>
                <a:spcPts val="0"/>
              </a:spcAft>
              <a:buNone/>
            </a:pPr>
            <a:endParaRPr sz="14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22"/>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200"/>
              <a:t>12) </a:t>
            </a:r>
            <a:r>
              <a:rPr lang="en-US" sz="3200" dirty="0"/>
              <a:t>dark</a:t>
            </a:r>
            <a:r>
              <a:rPr lang="en" sz="3200"/>
              <a:t> Comedy-</a:t>
            </a:r>
            <a:endParaRPr sz="3200" dirty="0"/>
          </a:p>
        </p:txBody>
      </p:sp>
      <p:pic>
        <p:nvPicPr>
          <p:cNvPr id="5" name="Content Placeholder 4">
            <a:extLst>
              <a:ext uri="{FF2B5EF4-FFF2-40B4-BE49-F238E27FC236}">
                <a16:creationId xmlns:a16="http://schemas.microsoft.com/office/drawing/2014/main" id="{EE9B775A-0E64-4373-9C4E-6C44B84131FC}"/>
              </a:ext>
            </a:extLst>
          </p:cNvPr>
          <p:cNvPicPr>
            <a:picLocks noGrp="1" noChangeAspect="1"/>
          </p:cNvPicPr>
          <p:nvPr>
            <p:ph sz="quarter" idx="13"/>
          </p:nvPr>
        </p:nvPicPr>
        <p:blipFill>
          <a:blip r:embed="rId3"/>
          <a:stretch>
            <a:fillRect/>
          </a:stretch>
        </p:blipFill>
        <p:spPr>
          <a:xfrm>
            <a:off x="4707823" y="712033"/>
            <a:ext cx="2951767" cy="1859717"/>
          </a:xfrm>
        </p:spPr>
      </p:pic>
      <p:sp>
        <p:nvSpPr>
          <p:cNvPr id="2" name="Text Placeholder 1">
            <a:extLst>
              <a:ext uri="{FF2B5EF4-FFF2-40B4-BE49-F238E27FC236}">
                <a16:creationId xmlns:a16="http://schemas.microsoft.com/office/drawing/2014/main" id="{D43BD5FA-C84D-4337-B165-612911297D30}"/>
              </a:ext>
            </a:extLst>
          </p:cNvPr>
          <p:cNvSpPr>
            <a:spLocks noGrp="1"/>
          </p:cNvSpPr>
          <p:nvPr>
            <p:ph type="body" sz="half" idx="2"/>
          </p:nvPr>
        </p:nvSpPr>
        <p:spPr>
          <a:xfrm>
            <a:off x="685331" y="3342807"/>
            <a:ext cx="2951767" cy="1000593"/>
          </a:xfrm>
        </p:spPr>
        <p:txBody>
          <a:bodyPr>
            <a:normAutofit/>
          </a:bodyPr>
          <a:lstStyle/>
          <a:p>
            <a:r>
              <a:rPr lang="en" sz="1600"/>
              <a:t>humor that tries to ease the pain of a difficult subject</a:t>
            </a:r>
            <a:endParaRPr lang="en-US" sz="1600" dirty="0"/>
          </a:p>
        </p:txBody>
      </p:sp>
      <p:pic>
        <p:nvPicPr>
          <p:cNvPr id="7" name="Picture 6">
            <a:extLst>
              <a:ext uri="{FF2B5EF4-FFF2-40B4-BE49-F238E27FC236}">
                <a16:creationId xmlns:a16="http://schemas.microsoft.com/office/drawing/2014/main" id="{9749C1AD-60DB-47CE-B431-236E7DA3951C}"/>
              </a:ext>
            </a:extLst>
          </p:cNvPr>
          <p:cNvPicPr>
            <a:picLocks noChangeAspect="1"/>
          </p:cNvPicPr>
          <p:nvPr/>
        </p:nvPicPr>
        <p:blipFill rotWithShape="1">
          <a:blip r:embed="rId4"/>
          <a:srcRect t="12276"/>
          <a:stretch/>
        </p:blipFill>
        <p:spPr>
          <a:xfrm>
            <a:off x="4707823" y="2571750"/>
            <a:ext cx="2951767" cy="1700447"/>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9"/>
          <p:cNvSpPr txBox="1">
            <a:spLocks noGrp="1"/>
          </p:cNvSpPr>
          <p:nvPr>
            <p:ph type="title"/>
          </p:nvPr>
        </p:nvSpPr>
        <p:spPr>
          <a:xfrm>
            <a:off x="685331" y="457200"/>
            <a:ext cx="3062210" cy="1517439"/>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200"/>
              <a:t>13) Surrealism-</a:t>
            </a:r>
            <a:endParaRPr sz="3200" dirty="0"/>
          </a:p>
        </p:txBody>
      </p:sp>
      <p:pic>
        <p:nvPicPr>
          <p:cNvPr id="4" name="Content Placeholder 3">
            <a:extLst>
              <a:ext uri="{FF2B5EF4-FFF2-40B4-BE49-F238E27FC236}">
                <a16:creationId xmlns:a16="http://schemas.microsoft.com/office/drawing/2014/main" id="{72F39488-1ACC-409B-90EC-8104FD25B874}"/>
              </a:ext>
            </a:extLst>
          </p:cNvPr>
          <p:cNvPicPr>
            <a:picLocks noGrp="1" noChangeAspect="1"/>
          </p:cNvPicPr>
          <p:nvPr>
            <p:ph sz="quarter" idx="13"/>
          </p:nvPr>
        </p:nvPicPr>
        <p:blipFill>
          <a:blip r:embed="rId3"/>
          <a:stretch>
            <a:fillRect/>
          </a:stretch>
        </p:blipFill>
        <p:spPr>
          <a:xfrm>
            <a:off x="4799806" y="1000125"/>
            <a:ext cx="2667000" cy="2800350"/>
          </a:xfrm>
        </p:spPr>
      </p:pic>
      <p:sp>
        <p:nvSpPr>
          <p:cNvPr id="165" name="Google Shape;165;p29"/>
          <p:cNvSpPr txBox="1">
            <a:spLocks noGrp="1"/>
          </p:cNvSpPr>
          <p:nvPr>
            <p:ph type="body" sz="half" idx="2"/>
          </p:nvPr>
        </p:nvSpPr>
        <p:spPr>
          <a:xfrm>
            <a:off x="685331" y="1974639"/>
            <a:ext cx="3436964" cy="2368761"/>
          </a:xfrm>
          <a:prstGeom prst="rect">
            <a:avLst/>
          </a:prstGeom>
        </p:spPr>
        <p:txBody>
          <a:bodyPr spcFirstLastPara="1" wrap="square" lIns="91425" tIns="91425" rIns="91425" bIns="91425" anchor="t" anchorCtr="0">
            <a:noAutofit/>
          </a:bodyPr>
          <a:lstStyle/>
          <a:p>
            <a:pPr lvl="0" algn="l">
              <a:spcBef>
                <a:spcPts val="0"/>
              </a:spcBef>
              <a:spcAft>
                <a:spcPts val="1600"/>
              </a:spcAft>
            </a:pPr>
            <a:r>
              <a:rPr lang="en" sz="600"/>
              <a:t>.</a:t>
            </a:r>
            <a:r>
              <a:rPr lang="en" sz="800"/>
              <a:t> </a:t>
            </a:r>
          </a:p>
          <a:p>
            <a:pPr lvl="0" algn="l">
              <a:spcBef>
                <a:spcPts val="0"/>
              </a:spcBef>
              <a:spcAft>
                <a:spcPts val="1600"/>
              </a:spcAft>
            </a:pPr>
            <a:endParaRPr lang="en" sz="800"/>
          </a:p>
          <a:p>
            <a:pPr lvl="0" algn="l">
              <a:spcBef>
                <a:spcPts val="0"/>
              </a:spcBef>
              <a:spcAft>
                <a:spcPts val="1600"/>
              </a:spcAft>
            </a:pPr>
            <a:endParaRPr lang="en" sz="800"/>
          </a:p>
          <a:p>
            <a:pPr lvl="0" algn="l">
              <a:spcBef>
                <a:spcPts val="0"/>
              </a:spcBef>
              <a:spcAft>
                <a:spcPts val="1600"/>
              </a:spcAft>
            </a:pPr>
            <a:r>
              <a:rPr lang="en" sz="1600"/>
              <a:t>Completely random and disjointed concepts thrown together for comic effect. </a:t>
            </a:r>
            <a:r>
              <a:rPr lang="en-US" sz="1600" dirty="0"/>
              <a:t>Often you’ll be exclaiming, “what the….?” </a:t>
            </a:r>
            <a:endParaRPr sz="16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33"/>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14) Comedic Timing</a:t>
            </a:r>
            <a:endParaRPr dirty="0"/>
          </a:p>
        </p:txBody>
      </p:sp>
      <p:pic>
        <p:nvPicPr>
          <p:cNvPr id="5" name="Content Placeholder 4">
            <a:extLst>
              <a:ext uri="{FF2B5EF4-FFF2-40B4-BE49-F238E27FC236}">
                <a16:creationId xmlns:a16="http://schemas.microsoft.com/office/drawing/2014/main" id="{48F99E34-E201-4358-99BD-9DAC3C29D184}"/>
              </a:ext>
            </a:extLst>
          </p:cNvPr>
          <p:cNvPicPr>
            <a:picLocks noGrp="1" noChangeAspect="1"/>
          </p:cNvPicPr>
          <p:nvPr>
            <p:ph sz="quarter" idx="13"/>
          </p:nvPr>
        </p:nvPicPr>
        <p:blipFill>
          <a:blip r:embed="rId3"/>
          <a:stretch>
            <a:fillRect/>
          </a:stretch>
        </p:blipFill>
        <p:spPr>
          <a:xfrm>
            <a:off x="4583376" y="457200"/>
            <a:ext cx="3099861" cy="3886200"/>
          </a:xfrm>
        </p:spPr>
      </p:pic>
      <p:sp>
        <p:nvSpPr>
          <p:cNvPr id="2" name="Text Placeholder 1">
            <a:extLst>
              <a:ext uri="{FF2B5EF4-FFF2-40B4-BE49-F238E27FC236}">
                <a16:creationId xmlns:a16="http://schemas.microsoft.com/office/drawing/2014/main" id="{BFF4926D-57A1-4E7F-A419-8835EE50D49E}"/>
              </a:ext>
            </a:extLst>
          </p:cNvPr>
          <p:cNvSpPr>
            <a:spLocks noGrp="1"/>
          </p:cNvSpPr>
          <p:nvPr>
            <p:ph type="body" sz="half" idx="2"/>
          </p:nvPr>
        </p:nvSpPr>
        <p:spPr>
          <a:xfrm>
            <a:off x="685331" y="3168862"/>
            <a:ext cx="2951767" cy="1174538"/>
          </a:xfrm>
        </p:spPr>
        <p:txBody>
          <a:bodyPr>
            <a:normAutofit lnSpcReduction="10000"/>
          </a:bodyPr>
          <a:lstStyle/>
          <a:p>
            <a:r>
              <a:rPr lang="en" sz="1600"/>
              <a:t>Pauses used to create comedic effect. </a:t>
            </a:r>
            <a:r>
              <a:rPr lang="en-US" sz="1600" dirty="0"/>
              <a:t>We refer to these as beats, and pregnant pauses.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A5B34-6216-41A9-9C03-7C9D83F92761}"/>
              </a:ext>
            </a:extLst>
          </p:cNvPr>
          <p:cNvSpPr>
            <a:spLocks noGrp="1"/>
          </p:cNvSpPr>
          <p:nvPr>
            <p:ph type="title"/>
          </p:nvPr>
        </p:nvSpPr>
        <p:spPr>
          <a:xfrm>
            <a:off x="685331" y="457200"/>
            <a:ext cx="2951766" cy="2293495"/>
          </a:xfrm>
        </p:spPr>
        <p:txBody>
          <a:bodyPr>
            <a:noAutofit/>
          </a:bodyPr>
          <a:lstStyle/>
          <a:p>
            <a:r>
              <a:rPr lang="en-US" sz="3600" b="1" dirty="0"/>
              <a:t>What makes something funny? </a:t>
            </a:r>
          </a:p>
        </p:txBody>
      </p:sp>
      <p:sp>
        <p:nvSpPr>
          <p:cNvPr id="5" name="Content Placeholder 4">
            <a:extLst>
              <a:ext uri="{FF2B5EF4-FFF2-40B4-BE49-F238E27FC236}">
                <a16:creationId xmlns:a16="http://schemas.microsoft.com/office/drawing/2014/main" id="{D389F36A-0AAC-4686-A696-E517B7AE0815}"/>
              </a:ext>
            </a:extLst>
          </p:cNvPr>
          <p:cNvSpPr>
            <a:spLocks noGrp="1"/>
          </p:cNvSpPr>
          <p:nvPr>
            <p:ph sz="quarter" idx="13"/>
          </p:nvPr>
        </p:nvSpPr>
        <p:spPr/>
        <p:txBody>
          <a:bodyPr>
            <a:noAutofit/>
          </a:bodyPr>
          <a:lstStyle/>
          <a:p>
            <a:pPr marL="0" indent="0">
              <a:buNone/>
            </a:pPr>
            <a:r>
              <a:rPr lang="en-US" sz="1800" u="sng" dirty="0">
                <a:solidFill>
                  <a:srgbClr val="FF0000"/>
                </a:solidFill>
              </a:rPr>
              <a:t>Standard dictionary definition: </a:t>
            </a:r>
          </a:p>
          <a:p>
            <a:r>
              <a:rPr lang="en-US" sz="1800" dirty="0"/>
              <a:t>something is humorous if people cognitively appraise it as funny, if it creates, “the positive emotion of amusement,” or if it produces laughter. But while the average adult laughs 18 times a day, laughter isn’t a reliable indicator. Researchers found only 10 to 20 percent of remarks that prompted laughter to be remotely funny. </a:t>
            </a:r>
          </a:p>
        </p:txBody>
      </p:sp>
      <p:sp>
        <p:nvSpPr>
          <p:cNvPr id="4" name="Text Placeholder 3">
            <a:extLst>
              <a:ext uri="{FF2B5EF4-FFF2-40B4-BE49-F238E27FC236}">
                <a16:creationId xmlns:a16="http://schemas.microsoft.com/office/drawing/2014/main" id="{353756B3-CD5A-4D46-8368-5C2A89A5F3CE}"/>
              </a:ext>
            </a:extLst>
          </p:cNvPr>
          <p:cNvSpPr>
            <a:spLocks noGrp="1"/>
          </p:cNvSpPr>
          <p:nvPr>
            <p:ph type="body" sz="half" idx="2"/>
          </p:nvPr>
        </p:nvSpPr>
        <p:spPr>
          <a:xfrm>
            <a:off x="685331" y="3755036"/>
            <a:ext cx="2951767" cy="588364"/>
          </a:xfrm>
        </p:spPr>
        <p:txBody>
          <a:bodyPr>
            <a:noAutofit/>
          </a:bodyPr>
          <a:lstStyle/>
          <a:p>
            <a:r>
              <a:rPr lang="en-US" sz="800" i="1" dirty="0"/>
              <a:t>Sources: Martin and Kuiper, “Daily Occurrence of Laughter” (Humor, Jan. 1999) and Provine, Laughter: A Scientific Investigation (Viking, 2000)</a:t>
            </a:r>
          </a:p>
        </p:txBody>
      </p:sp>
    </p:spTree>
    <p:extLst>
      <p:ext uri="{BB962C8B-B14F-4D97-AF65-F5344CB8AC3E}">
        <p14:creationId xmlns:p14="http://schemas.microsoft.com/office/powerpoint/2010/main" val="24278833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3"/>
          <p:cNvSpPr txBox="1">
            <a:spLocks noGrp="1"/>
          </p:cNvSpPr>
          <p:nvPr>
            <p:ph type="title"/>
          </p:nvPr>
        </p:nvSpPr>
        <p:spPr>
          <a:xfrm>
            <a:off x="352269" y="1221698"/>
            <a:ext cx="3456278" cy="75294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15) </a:t>
            </a:r>
            <a:r>
              <a:rPr lang="en-US" dirty="0"/>
              <a:t>Misunderstanding</a:t>
            </a:r>
            <a:endParaRPr dirty="0"/>
          </a:p>
        </p:txBody>
      </p:sp>
      <p:pic>
        <p:nvPicPr>
          <p:cNvPr id="5" name="Content Placeholder 4">
            <a:extLst>
              <a:ext uri="{FF2B5EF4-FFF2-40B4-BE49-F238E27FC236}">
                <a16:creationId xmlns:a16="http://schemas.microsoft.com/office/drawing/2014/main" id="{CA434842-1B2A-4C64-B663-DC2FF5918611}"/>
              </a:ext>
            </a:extLst>
          </p:cNvPr>
          <p:cNvPicPr>
            <a:picLocks noGrp="1" noChangeAspect="1"/>
          </p:cNvPicPr>
          <p:nvPr>
            <p:ph sz="quarter" idx="13"/>
          </p:nvPr>
        </p:nvPicPr>
        <p:blipFill>
          <a:blip r:embed="rId3"/>
          <a:stretch>
            <a:fillRect/>
          </a:stretch>
        </p:blipFill>
        <p:spPr>
          <a:xfrm>
            <a:off x="3808882" y="1627403"/>
            <a:ext cx="4649787" cy="2175067"/>
          </a:xfrm>
        </p:spPr>
      </p:pic>
      <p:sp>
        <p:nvSpPr>
          <p:cNvPr id="2" name="Text Placeholder 1">
            <a:extLst>
              <a:ext uri="{FF2B5EF4-FFF2-40B4-BE49-F238E27FC236}">
                <a16:creationId xmlns:a16="http://schemas.microsoft.com/office/drawing/2014/main" id="{A7A85F9A-4BFD-431C-892E-86E8906BB9C1}"/>
              </a:ext>
            </a:extLst>
          </p:cNvPr>
          <p:cNvSpPr>
            <a:spLocks noGrp="1"/>
          </p:cNvSpPr>
          <p:nvPr>
            <p:ph type="body" sz="half" idx="2"/>
          </p:nvPr>
        </p:nvSpPr>
        <p:spPr>
          <a:xfrm>
            <a:off x="685331" y="3455233"/>
            <a:ext cx="2951767" cy="888167"/>
          </a:xfrm>
        </p:spPr>
        <p:txBody>
          <a:bodyPr>
            <a:normAutofit lnSpcReduction="10000"/>
          </a:bodyPr>
          <a:lstStyle/>
          <a:p>
            <a:r>
              <a:rPr lang="en" sz="1600"/>
              <a:t>Comical failure in communication. The root of many sit-coms.</a:t>
            </a:r>
            <a:endParaRPr lang="en-US" sz="16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4"/>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200"/>
              <a:t>16) Pun and wordplay</a:t>
            </a:r>
            <a:endParaRPr sz="3200" dirty="0"/>
          </a:p>
        </p:txBody>
      </p:sp>
      <p:pic>
        <p:nvPicPr>
          <p:cNvPr id="4" name="Content Placeholder 3">
            <a:extLst>
              <a:ext uri="{FF2B5EF4-FFF2-40B4-BE49-F238E27FC236}">
                <a16:creationId xmlns:a16="http://schemas.microsoft.com/office/drawing/2014/main" id="{0349E859-C933-48D6-AA97-7EAAD2184B1B}"/>
              </a:ext>
            </a:extLst>
          </p:cNvPr>
          <p:cNvPicPr>
            <a:picLocks noGrp="1" noChangeAspect="1"/>
          </p:cNvPicPr>
          <p:nvPr>
            <p:ph sz="quarter" idx="13"/>
          </p:nvPr>
        </p:nvPicPr>
        <p:blipFill>
          <a:blip r:embed="rId3"/>
          <a:stretch>
            <a:fillRect/>
          </a:stretch>
        </p:blipFill>
        <p:spPr>
          <a:xfrm>
            <a:off x="4190206" y="457200"/>
            <a:ext cx="3886200" cy="3886200"/>
          </a:xfrm>
        </p:spPr>
      </p:pic>
      <p:sp>
        <p:nvSpPr>
          <p:cNvPr id="130" name="Google Shape;130;p24"/>
          <p:cNvSpPr txBox="1">
            <a:spLocks noGrp="1"/>
          </p:cNvSpPr>
          <p:nvPr>
            <p:ph type="body" sz="half" idx="2"/>
          </p:nvPr>
        </p:nvSpPr>
        <p:spPr>
          <a:xfrm>
            <a:off x="685331" y="3095469"/>
            <a:ext cx="2951767" cy="1247931"/>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600"/>
              <a:t>.</a:t>
            </a:r>
          </a:p>
          <a:p>
            <a:pPr lvl="0" algn="l">
              <a:spcBef>
                <a:spcPts val="0"/>
              </a:spcBef>
              <a:spcAft>
                <a:spcPts val="1600"/>
              </a:spcAft>
            </a:pPr>
            <a:r>
              <a:rPr lang="en" sz="1600"/>
              <a:t>Using language to create humor. Usually clean, rated-G-type Dad jokes.</a:t>
            </a:r>
            <a:endParaRPr sz="16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prstGeom prst="rect">
            <a:avLst/>
          </a:prstGeom>
        </p:spPr>
        <p:txBody>
          <a:bodyPr spcFirstLastPara="1" wrap="square" lIns="91425" tIns="91425" rIns="91425" bIns="91425" anchor="t" anchorCtr="0">
            <a:noAutofit/>
          </a:bodyPr>
          <a:lstStyle/>
          <a:p>
            <a:pPr marL="50800" lvl="0" algn="l" rtl="0">
              <a:spcBef>
                <a:spcPts val="0"/>
              </a:spcBef>
              <a:spcAft>
                <a:spcPts val="0"/>
              </a:spcAft>
              <a:buSzPts val="2800"/>
            </a:pPr>
            <a:r>
              <a:rPr lang="en"/>
              <a:t>17) Mock Epic and Travesty</a:t>
            </a:r>
            <a:endParaRPr dirty="0"/>
          </a:p>
        </p:txBody>
      </p:sp>
      <p:pic>
        <p:nvPicPr>
          <p:cNvPr id="5" name="Content Placeholder 4">
            <a:extLst>
              <a:ext uri="{FF2B5EF4-FFF2-40B4-BE49-F238E27FC236}">
                <a16:creationId xmlns:a16="http://schemas.microsoft.com/office/drawing/2014/main" id="{94BDB8F4-CE6D-490A-BA06-E73867FC345F}"/>
              </a:ext>
            </a:extLst>
          </p:cNvPr>
          <p:cNvPicPr>
            <a:picLocks noGrp="1" noChangeAspect="1"/>
          </p:cNvPicPr>
          <p:nvPr>
            <p:ph sz="quarter" idx="13"/>
          </p:nvPr>
        </p:nvPicPr>
        <p:blipFill>
          <a:blip r:embed="rId3"/>
          <a:stretch>
            <a:fillRect/>
          </a:stretch>
        </p:blipFill>
        <p:spPr>
          <a:xfrm>
            <a:off x="4190206" y="457200"/>
            <a:ext cx="3886200" cy="3886200"/>
          </a:xfrm>
        </p:spPr>
      </p:pic>
      <p:sp>
        <p:nvSpPr>
          <p:cNvPr id="2" name="Text Placeholder 1">
            <a:extLst>
              <a:ext uri="{FF2B5EF4-FFF2-40B4-BE49-F238E27FC236}">
                <a16:creationId xmlns:a16="http://schemas.microsoft.com/office/drawing/2014/main" id="{330659A5-A4A6-4D93-9480-D1B61FA4664F}"/>
              </a:ext>
            </a:extLst>
          </p:cNvPr>
          <p:cNvSpPr>
            <a:spLocks noGrp="1"/>
          </p:cNvSpPr>
          <p:nvPr>
            <p:ph type="body" sz="half" idx="2"/>
          </p:nvPr>
        </p:nvSpPr>
        <p:spPr>
          <a:xfrm>
            <a:off x="685331" y="3168862"/>
            <a:ext cx="2951767" cy="1174538"/>
          </a:xfrm>
        </p:spPr>
        <p:txBody>
          <a:bodyPr>
            <a:normAutofit lnSpcReduction="10000"/>
          </a:bodyPr>
          <a:lstStyle/>
          <a:p>
            <a:r>
              <a:rPr lang="en" sz="1600"/>
              <a:t>trivial things become big things. </a:t>
            </a:r>
            <a:r>
              <a:rPr lang="en-US" sz="1600" dirty="0"/>
              <a:t>U</a:t>
            </a:r>
            <a:r>
              <a:rPr lang="en" sz="1600"/>
              <a:t>sing literary model of an epic, but in a humo</a:t>
            </a:r>
            <a:r>
              <a:rPr lang="en-US" sz="1600" dirty="0"/>
              <a:t>rous way</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30"/>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200"/>
              <a:t>18) Double Entendre-</a:t>
            </a:r>
            <a:endParaRPr sz="3200" dirty="0"/>
          </a:p>
        </p:txBody>
      </p:sp>
      <p:pic>
        <p:nvPicPr>
          <p:cNvPr id="5" name="Content Placeholder 4">
            <a:extLst>
              <a:ext uri="{FF2B5EF4-FFF2-40B4-BE49-F238E27FC236}">
                <a16:creationId xmlns:a16="http://schemas.microsoft.com/office/drawing/2014/main" id="{8F32A727-C8D2-44A8-B7C9-6C6A87BA6379}"/>
              </a:ext>
            </a:extLst>
          </p:cNvPr>
          <p:cNvPicPr>
            <a:picLocks noGrp="1" noChangeAspect="1"/>
          </p:cNvPicPr>
          <p:nvPr>
            <p:ph sz="quarter" idx="13"/>
          </p:nvPr>
        </p:nvPicPr>
        <p:blipFill>
          <a:blip r:embed="rId3"/>
          <a:stretch>
            <a:fillRect/>
          </a:stretch>
        </p:blipFill>
        <p:spPr>
          <a:xfrm>
            <a:off x="4002342" y="811043"/>
            <a:ext cx="2208276" cy="3328416"/>
          </a:xfrm>
        </p:spPr>
      </p:pic>
      <p:sp>
        <p:nvSpPr>
          <p:cNvPr id="2" name="Text Placeholder 1">
            <a:extLst>
              <a:ext uri="{FF2B5EF4-FFF2-40B4-BE49-F238E27FC236}">
                <a16:creationId xmlns:a16="http://schemas.microsoft.com/office/drawing/2014/main" id="{8DF887E6-EF82-431B-AD23-6E2870CBFA39}"/>
              </a:ext>
            </a:extLst>
          </p:cNvPr>
          <p:cNvSpPr>
            <a:spLocks noGrp="1"/>
          </p:cNvSpPr>
          <p:nvPr>
            <p:ph type="body" sz="half" idx="2"/>
          </p:nvPr>
        </p:nvSpPr>
        <p:spPr>
          <a:xfrm>
            <a:off x="685331" y="3417757"/>
            <a:ext cx="2951767" cy="925643"/>
          </a:xfrm>
        </p:spPr>
        <p:txBody>
          <a:bodyPr>
            <a:normAutofit lnSpcReduction="10000"/>
          </a:bodyPr>
          <a:lstStyle/>
          <a:p>
            <a:r>
              <a:rPr lang="en" sz="1600"/>
              <a:t>Comical wordplay of two meanings in words, often dirty.</a:t>
            </a:r>
            <a:endParaRPr lang="en-US" sz="1600" dirty="0"/>
          </a:p>
        </p:txBody>
      </p:sp>
      <p:pic>
        <p:nvPicPr>
          <p:cNvPr id="7" name="Picture 6">
            <a:extLst>
              <a:ext uri="{FF2B5EF4-FFF2-40B4-BE49-F238E27FC236}">
                <a16:creationId xmlns:a16="http://schemas.microsoft.com/office/drawing/2014/main" id="{449FE8EC-5FCB-45BD-AE15-E421DB428E62}"/>
              </a:ext>
            </a:extLst>
          </p:cNvPr>
          <p:cNvPicPr>
            <a:picLocks noChangeAspect="1"/>
          </p:cNvPicPr>
          <p:nvPr/>
        </p:nvPicPr>
        <p:blipFill>
          <a:blip r:embed="rId4"/>
          <a:stretch>
            <a:fillRect/>
          </a:stretch>
        </p:blipFill>
        <p:spPr>
          <a:xfrm>
            <a:off x="6210618" y="811043"/>
            <a:ext cx="2356261" cy="3328416"/>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7"/>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200"/>
              <a:t>19) Stereot</a:t>
            </a:r>
            <a:r>
              <a:rPr lang="en-US" sz="3200" dirty="0"/>
              <a:t>y</a:t>
            </a:r>
            <a:r>
              <a:rPr lang="en" sz="3200"/>
              <a:t>pe</a:t>
            </a:r>
            <a:endParaRPr sz="3200" dirty="0"/>
          </a:p>
        </p:txBody>
      </p:sp>
      <p:pic>
        <p:nvPicPr>
          <p:cNvPr id="5" name="Content Placeholder 4">
            <a:extLst>
              <a:ext uri="{FF2B5EF4-FFF2-40B4-BE49-F238E27FC236}">
                <a16:creationId xmlns:a16="http://schemas.microsoft.com/office/drawing/2014/main" id="{B4B96D29-D511-4B27-8E98-379FCD6EBA67}"/>
              </a:ext>
            </a:extLst>
          </p:cNvPr>
          <p:cNvPicPr>
            <a:picLocks noGrp="1" noChangeAspect="1"/>
          </p:cNvPicPr>
          <p:nvPr>
            <p:ph sz="quarter" idx="13"/>
          </p:nvPr>
        </p:nvPicPr>
        <p:blipFill>
          <a:blip r:embed="rId3"/>
          <a:stretch>
            <a:fillRect/>
          </a:stretch>
        </p:blipFill>
        <p:spPr>
          <a:xfrm>
            <a:off x="4129069" y="457200"/>
            <a:ext cx="4008474" cy="3886200"/>
          </a:xfrm>
        </p:spPr>
      </p:pic>
      <p:sp>
        <p:nvSpPr>
          <p:cNvPr id="2" name="Text Placeholder 1">
            <a:extLst>
              <a:ext uri="{FF2B5EF4-FFF2-40B4-BE49-F238E27FC236}">
                <a16:creationId xmlns:a16="http://schemas.microsoft.com/office/drawing/2014/main" id="{887FDDF0-20FC-4C62-A9D5-5D4CC81B9114}"/>
              </a:ext>
            </a:extLst>
          </p:cNvPr>
          <p:cNvSpPr>
            <a:spLocks noGrp="1"/>
          </p:cNvSpPr>
          <p:nvPr>
            <p:ph type="body" sz="half" idx="2"/>
          </p:nvPr>
        </p:nvSpPr>
        <p:spPr>
          <a:xfrm>
            <a:off x="685331" y="2645765"/>
            <a:ext cx="2951767" cy="1697636"/>
          </a:xfrm>
        </p:spPr>
        <p:txBody>
          <a:bodyPr>
            <a:noAutofit/>
          </a:bodyPr>
          <a:lstStyle/>
          <a:p>
            <a:r>
              <a:rPr lang="en" sz="1600"/>
              <a:t>An oversimplified and common belief about a group of people. </a:t>
            </a:r>
            <a:r>
              <a:rPr lang="en-US" sz="1600" dirty="0"/>
              <a:t>These often border, or cross into ethnic, gender, and racial insensitivity.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6"/>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20) </a:t>
            </a:r>
            <a:r>
              <a:rPr lang="en-US" dirty="0"/>
              <a:t>T</a:t>
            </a:r>
            <a:r>
              <a:rPr lang="en"/>
              <a:t>aking something Out of Context</a:t>
            </a:r>
            <a:endParaRPr dirty="0"/>
          </a:p>
        </p:txBody>
      </p:sp>
      <p:sp>
        <p:nvSpPr>
          <p:cNvPr id="2" name="Text Placeholder 1">
            <a:extLst>
              <a:ext uri="{FF2B5EF4-FFF2-40B4-BE49-F238E27FC236}">
                <a16:creationId xmlns:a16="http://schemas.microsoft.com/office/drawing/2014/main" id="{803C2F7A-422D-4F78-9AFE-D9DC6F727AB2}"/>
              </a:ext>
            </a:extLst>
          </p:cNvPr>
          <p:cNvSpPr>
            <a:spLocks noGrp="1"/>
          </p:cNvSpPr>
          <p:nvPr>
            <p:ph type="body" sz="half" idx="2"/>
          </p:nvPr>
        </p:nvSpPr>
        <p:spPr/>
        <p:txBody>
          <a:bodyPr>
            <a:normAutofit/>
          </a:bodyPr>
          <a:lstStyle/>
          <a:p>
            <a:r>
              <a:rPr lang="en" sz="1600"/>
              <a:t>When there is a comical event caused by failure to know fuller construct.</a:t>
            </a:r>
            <a:endParaRPr lang="en-US" sz="1600" dirty="0"/>
          </a:p>
        </p:txBody>
      </p:sp>
      <p:pic>
        <p:nvPicPr>
          <p:cNvPr id="7" name="Content Placeholder 6">
            <a:extLst>
              <a:ext uri="{FF2B5EF4-FFF2-40B4-BE49-F238E27FC236}">
                <a16:creationId xmlns:a16="http://schemas.microsoft.com/office/drawing/2014/main" id="{7303AD6B-CDF3-4AEB-B8DA-E3BF7E90A9AE}"/>
              </a:ext>
            </a:extLst>
          </p:cNvPr>
          <p:cNvPicPr>
            <a:picLocks noGrp="1" noChangeAspect="1"/>
          </p:cNvPicPr>
          <p:nvPr>
            <p:ph sz="quarter" idx="13"/>
          </p:nvPr>
        </p:nvPicPr>
        <p:blipFill>
          <a:blip r:embed="rId3"/>
          <a:stretch>
            <a:fillRect/>
          </a:stretch>
        </p:blipFill>
        <p:spPr>
          <a:xfrm>
            <a:off x="4921905" y="457200"/>
            <a:ext cx="2422802" cy="3886200"/>
          </a:xfr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21"/>
          <p:cNvSpPr txBox="1">
            <a:spLocks noGrp="1"/>
          </p:cNvSpPr>
          <p:nvPr>
            <p:ph type="title"/>
          </p:nvPr>
        </p:nvSpPr>
        <p:spPr>
          <a:xfrm>
            <a:off x="685331" y="800100"/>
            <a:ext cx="2951766" cy="1174539"/>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21) Characteristic Swap-</a:t>
            </a:r>
            <a:endParaRPr dirty="0"/>
          </a:p>
        </p:txBody>
      </p:sp>
      <p:pic>
        <p:nvPicPr>
          <p:cNvPr id="4" name="Content Placeholder 3">
            <a:extLst>
              <a:ext uri="{FF2B5EF4-FFF2-40B4-BE49-F238E27FC236}">
                <a16:creationId xmlns:a16="http://schemas.microsoft.com/office/drawing/2014/main" id="{1782F33C-463E-4D12-B475-C0AB0FA80788}"/>
              </a:ext>
            </a:extLst>
          </p:cNvPr>
          <p:cNvPicPr>
            <a:picLocks noGrp="1" noChangeAspect="1"/>
          </p:cNvPicPr>
          <p:nvPr>
            <p:ph sz="quarter" idx="13"/>
          </p:nvPr>
        </p:nvPicPr>
        <p:blipFill>
          <a:blip r:embed="rId3"/>
          <a:stretch>
            <a:fillRect/>
          </a:stretch>
        </p:blipFill>
        <p:spPr>
          <a:xfrm>
            <a:off x="3847306" y="685800"/>
            <a:ext cx="4572000" cy="3657600"/>
          </a:xfrm>
        </p:spPr>
      </p:pic>
      <p:sp>
        <p:nvSpPr>
          <p:cNvPr id="108" name="Google Shape;108;p21"/>
          <p:cNvSpPr txBox="1">
            <a:spLocks noGrp="1"/>
          </p:cNvSpPr>
          <p:nvPr>
            <p:ph type="body" sz="half" idx="2"/>
          </p:nvPr>
        </p:nvSpPr>
        <p:spPr>
          <a:xfrm>
            <a:off x="685331" y="3297836"/>
            <a:ext cx="2951767" cy="1045564"/>
          </a:xfrm>
          <a:prstGeom prst="rect">
            <a:avLst/>
          </a:prstGeom>
        </p:spPr>
        <p:txBody>
          <a:bodyPr spcFirstLastPara="1" wrap="square" lIns="91425" tIns="91425" rIns="91425" bIns="91425" anchor="t" anchorCtr="0">
            <a:noAutofit/>
          </a:bodyPr>
          <a:lstStyle/>
          <a:p>
            <a:pPr lvl="0" algn="l">
              <a:spcBef>
                <a:spcPts val="0"/>
              </a:spcBef>
              <a:spcAft>
                <a:spcPts val="1600"/>
              </a:spcAft>
            </a:pPr>
            <a:r>
              <a:rPr lang="en" sz="1600"/>
              <a:t>Giving animal qualities to humans. </a:t>
            </a:r>
            <a:endParaRPr sz="16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5"/>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22) The Infectious Wisdom of the Fool</a:t>
            </a:r>
            <a:endParaRPr dirty="0"/>
          </a:p>
        </p:txBody>
      </p:sp>
      <p:pic>
        <p:nvPicPr>
          <p:cNvPr id="5" name="Content Placeholder 4">
            <a:extLst>
              <a:ext uri="{FF2B5EF4-FFF2-40B4-BE49-F238E27FC236}">
                <a16:creationId xmlns:a16="http://schemas.microsoft.com/office/drawing/2014/main" id="{185FAF74-2AF0-4073-806A-93666253A503}"/>
              </a:ext>
            </a:extLst>
          </p:cNvPr>
          <p:cNvPicPr>
            <a:picLocks noGrp="1" noChangeAspect="1"/>
          </p:cNvPicPr>
          <p:nvPr>
            <p:ph sz="quarter" idx="13"/>
          </p:nvPr>
        </p:nvPicPr>
        <p:blipFill>
          <a:blip r:embed="rId3"/>
          <a:stretch>
            <a:fillRect/>
          </a:stretch>
        </p:blipFill>
        <p:spPr>
          <a:xfrm>
            <a:off x="3808413" y="1470343"/>
            <a:ext cx="4649787" cy="1859914"/>
          </a:xfrm>
        </p:spPr>
      </p:pic>
      <p:sp>
        <p:nvSpPr>
          <p:cNvPr id="2" name="Text Placeholder 1">
            <a:extLst>
              <a:ext uri="{FF2B5EF4-FFF2-40B4-BE49-F238E27FC236}">
                <a16:creationId xmlns:a16="http://schemas.microsoft.com/office/drawing/2014/main" id="{FCB4CDF6-41F9-46F2-9647-D57F9F38BDC3}"/>
              </a:ext>
            </a:extLst>
          </p:cNvPr>
          <p:cNvSpPr>
            <a:spLocks noGrp="1"/>
          </p:cNvSpPr>
          <p:nvPr>
            <p:ph type="body" sz="half" idx="2"/>
          </p:nvPr>
        </p:nvSpPr>
        <p:spPr>
          <a:xfrm>
            <a:off x="685331" y="3560164"/>
            <a:ext cx="2951767" cy="783236"/>
          </a:xfrm>
        </p:spPr>
        <p:txBody>
          <a:bodyPr>
            <a:normAutofit/>
          </a:bodyPr>
          <a:lstStyle/>
          <a:p>
            <a:r>
              <a:rPr lang="en" sz="1600"/>
              <a:t>A fool gets wrong information and it spreads.</a:t>
            </a:r>
            <a:endParaRPr lang="en-US" sz="16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6"/>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200"/>
              <a:t>23) The Flawed Plan</a:t>
            </a:r>
            <a:endParaRPr sz="3200" dirty="0"/>
          </a:p>
        </p:txBody>
      </p:sp>
      <p:pic>
        <p:nvPicPr>
          <p:cNvPr id="5" name="Content Placeholder 4">
            <a:extLst>
              <a:ext uri="{FF2B5EF4-FFF2-40B4-BE49-F238E27FC236}">
                <a16:creationId xmlns:a16="http://schemas.microsoft.com/office/drawing/2014/main" id="{4FBFDC18-34B5-4E24-BD6F-D7228DDDDA7E}"/>
              </a:ext>
            </a:extLst>
          </p:cNvPr>
          <p:cNvPicPr>
            <a:picLocks noGrp="1" noChangeAspect="1"/>
          </p:cNvPicPr>
          <p:nvPr>
            <p:ph sz="quarter" idx="13"/>
          </p:nvPr>
        </p:nvPicPr>
        <p:blipFill>
          <a:blip r:embed="rId3"/>
          <a:stretch>
            <a:fillRect/>
          </a:stretch>
        </p:blipFill>
        <p:spPr>
          <a:xfrm>
            <a:off x="4190206" y="457200"/>
            <a:ext cx="3886200" cy="3886200"/>
          </a:xfrm>
        </p:spPr>
      </p:pic>
      <p:sp>
        <p:nvSpPr>
          <p:cNvPr id="2" name="Text Placeholder 1">
            <a:extLst>
              <a:ext uri="{FF2B5EF4-FFF2-40B4-BE49-F238E27FC236}">
                <a16:creationId xmlns:a16="http://schemas.microsoft.com/office/drawing/2014/main" id="{8777E7A7-FF98-479C-A85E-D5D3875C5C1A}"/>
              </a:ext>
            </a:extLst>
          </p:cNvPr>
          <p:cNvSpPr>
            <a:spLocks noGrp="1"/>
          </p:cNvSpPr>
          <p:nvPr>
            <p:ph type="body" sz="half" idx="2"/>
          </p:nvPr>
        </p:nvSpPr>
        <p:spPr>
          <a:xfrm>
            <a:off x="685331" y="3425252"/>
            <a:ext cx="2951767" cy="918148"/>
          </a:xfrm>
        </p:spPr>
        <p:txBody>
          <a:bodyPr>
            <a:normAutofit lnSpcReduction="10000"/>
          </a:bodyPr>
          <a:lstStyle/>
          <a:p>
            <a:r>
              <a:rPr lang="en" sz="1600"/>
              <a:t>Audience watches the impending failure of a silly plan.</a:t>
            </a:r>
            <a:endParaRPr lang="en-US" sz="16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32"/>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24) </a:t>
            </a:r>
            <a:r>
              <a:rPr lang="en" sz="3200"/>
              <a:t>Paralleling reality</a:t>
            </a:r>
            <a:endParaRPr sz="3200" dirty="0"/>
          </a:p>
        </p:txBody>
      </p:sp>
      <p:pic>
        <p:nvPicPr>
          <p:cNvPr id="4" name="Content Placeholder 3">
            <a:extLst>
              <a:ext uri="{FF2B5EF4-FFF2-40B4-BE49-F238E27FC236}">
                <a16:creationId xmlns:a16="http://schemas.microsoft.com/office/drawing/2014/main" id="{79D52552-5416-48DE-9197-7C30CECC4269}"/>
              </a:ext>
            </a:extLst>
          </p:cNvPr>
          <p:cNvPicPr>
            <a:picLocks noGrp="1" noChangeAspect="1"/>
          </p:cNvPicPr>
          <p:nvPr>
            <p:ph sz="quarter" idx="13"/>
          </p:nvPr>
        </p:nvPicPr>
        <p:blipFill>
          <a:blip r:embed="rId3"/>
          <a:stretch>
            <a:fillRect/>
          </a:stretch>
        </p:blipFill>
        <p:spPr>
          <a:xfrm>
            <a:off x="4806989" y="592112"/>
            <a:ext cx="3265214" cy="3318132"/>
          </a:xfrm>
        </p:spPr>
      </p:pic>
      <p:sp>
        <p:nvSpPr>
          <p:cNvPr id="190" name="Google Shape;190;p32"/>
          <p:cNvSpPr txBox="1">
            <a:spLocks noGrp="1"/>
          </p:cNvSpPr>
          <p:nvPr>
            <p:ph type="body" sz="half" idx="2"/>
          </p:nvPr>
        </p:nvSpPr>
        <p:spPr>
          <a:xfrm>
            <a:off x="685331" y="3335311"/>
            <a:ext cx="2951767" cy="1008089"/>
          </a:xfrm>
          <a:prstGeom prst="rect">
            <a:avLst/>
          </a:prstGeom>
        </p:spPr>
        <p:txBody>
          <a:bodyPr spcFirstLastPara="1" wrap="square" lIns="91425" tIns="91425" rIns="91425" bIns="91425" anchor="t" anchorCtr="0">
            <a:noAutofit/>
          </a:bodyPr>
          <a:lstStyle/>
          <a:p>
            <a:pPr lvl="0" algn="l">
              <a:spcBef>
                <a:spcPts val="0"/>
              </a:spcBef>
              <a:spcAft>
                <a:spcPts val="1600"/>
              </a:spcAft>
            </a:pPr>
            <a:r>
              <a:rPr lang="en" sz="1600"/>
              <a:t>Having a common situation but switching all the elements involved. </a:t>
            </a:r>
            <a:endParaRPr sz="16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1F66677-2BDF-4A36-AD2A-46FC6D5041A6}"/>
              </a:ext>
            </a:extLst>
          </p:cNvPr>
          <p:cNvSpPr>
            <a:spLocks noGrp="1"/>
          </p:cNvSpPr>
          <p:nvPr>
            <p:ph type="title"/>
          </p:nvPr>
        </p:nvSpPr>
        <p:spPr/>
        <p:txBody>
          <a:bodyPr>
            <a:normAutofit fontScale="90000"/>
          </a:bodyPr>
          <a:lstStyle/>
          <a:p>
            <a:r>
              <a:rPr lang="en-US" dirty="0"/>
              <a:t>There are several forms of humor that we will investigate and find examples of. </a:t>
            </a:r>
          </a:p>
        </p:txBody>
      </p:sp>
      <p:sp>
        <p:nvSpPr>
          <p:cNvPr id="6" name="Content Placeholder 5">
            <a:extLst>
              <a:ext uri="{FF2B5EF4-FFF2-40B4-BE49-F238E27FC236}">
                <a16:creationId xmlns:a16="http://schemas.microsoft.com/office/drawing/2014/main" id="{6752DFA3-7800-4B10-991F-3DD47B89F815}"/>
              </a:ext>
            </a:extLst>
          </p:cNvPr>
          <p:cNvSpPr>
            <a:spLocks noGrp="1"/>
          </p:cNvSpPr>
          <p:nvPr>
            <p:ph sz="quarter" idx="13"/>
          </p:nvPr>
        </p:nvSpPr>
        <p:spPr/>
        <p:txBody>
          <a:bodyPr>
            <a:normAutofit/>
          </a:bodyPr>
          <a:lstStyle/>
          <a:p>
            <a:r>
              <a:rPr lang="en-US" sz="1800" dirty="0">
                <a:effectLst/>
              </a:rPr>
              <a:t>Plato, Aristotle, Hobbes, Descartes, and Baudelaire, held that people are amused when they are made to feel superior to others. Freud, suggested that forbidden things are hilarious, because humor is a pressure valve for repressive energy. Kant and Schopenhauer and saw humor as arising from incongruity: When conventions are undermined by an absurd situation, we’re tickled.</a:t>
            </a:r>
            <a:endParaRPr lang="en-US" sz="1800" dirty="0"/>
          </a:p>
        </p:txBody>
      </p:sp>
      <p:sp>
        <p:nvSpPr>
          <p:cNvPr id="5" name="Text Placeholder 4">
            <a:extLst>
              <a:ext uri="{FF2B5EF4-FFF2-40B4-BE49-F238E27FC236}">
                <a16:creationId xmlns:a16="http://schemas.microsoft.com/office/drawing/2014/main" id="{35156430-C363-475A-BB37-5F7860E8D6F2}"/>
              </a:ext>
            </a:extLst>
          </p:cNvPr>
          <p:cNvSpPr>
            <a:spLocks noGrp="1"/>
          </p:cNvSpPr>
          <p:nvPr>
            <p:ph type="body" sz="half" idx="2"/>
          </p:nvPr>
        </p:nvSpPr>
        <p:spPr/>
        <p:txBody>
          <a:bodyPr>
            <a:normAutofit/>
          </a:bodyPr>
          <a:lstStyle/>
          <a:p>
            <a:r>
              <a:rPr lang="en-US" sz="800" dirty="0">
                <a:solidFill>
                  <a:schemeClr val="bg1">
                    <a:lumMod val="75000"/>
                    <a:lumOff val="25000"/>
                  </a:schemeClr>
                </a:solidFill>
              </a:rPr>
              <a:t>.</a:t>
            </a:r>
          </a:p>
        </p:txBody>
      </p:sp>
      <p:pic>
        <p:nvPicPr>
          <p:cNvPr id="8" name="Picture 7">
            <a:extLst>
              <a:ext uri="{FF2B5EF4-FFF2-40B4-BE49-F238E27FC236}">
                <a16:creationId xmlns:a16="http://schemas.microsoft.com/office/drawing/2014/main" id="{06BCC605-238D-4843-AA50-012EB871F212}"/>
              </a:ext>
            </a:extLst>
          </p:cNvPr>
          <p:cNvPicPr>
            <a:picLocks noChangeAspect="1"/>
          </p:cNvPicPr>
          <p:nvPr/>
        </p:nvPicPr>
        <p:blipFill>
          <a:blip r:embed="rId2"/>
          <a:stretch>
            <a:fillRect/>
          </a:stretch>
        </p:blipFill>
        <p:spPr>
          <a:xfrm>
            <a:off x="665853" y="2345960"/>
            <a:ext cx="2990721" cy="1855033"/>
          </a:xfrm>
          <a:prstGeom prst="rect">
            <a:avLst/>
          </a:prstGeom>
        </p:spPr>
      </p:pic>
    </p:spTree>
    <p:extLst>
      <p:ext uri="{BB962C8B-B14F-4D97-AF65-F5344CB8AC3E}">
        <p14:creationId xmlns:p14="http://schemas.microsoft.com/office/powerpoint/2010/main" val="10817847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793F034-DA4B-4B78-8E7C-C549F07E2BF4}"/>
              </a:ext>
            </a:extLst>
          </p:cNvPr>
          <p:cNvSpPr>
            <a:spLocks noGrp="1"/>
          </p:cNvSpPr>
          <p:nvPr>
            <p:ph type="title"/>
          </p:nvPr>
        </p:nvSpPr>
        <p:spPr/>
        <p:txBody>
          <a:bodyPr/>
          <a:lstStyle/>
          <a:p>
            <a:r>
              <a:rPr lang="en-US" dirty="0">
                <a:solidFill>
                  <a:srgbClr val="FF0000"/>
                </a:solidFill>
              </a:rPr>
              <a:t>Two things I need from you:</a:t>
            </a:r>
          </a:p>
        </p:txBody>
      </p:sp>
      <p:sp>
        <p:nvSpPr>
          <p:cNvPr id="6" name="Text Placeholder 5">
            <a:extLst>
              <a:ext uri="{FF2B5EF4-FFF2-40B4-BE49-F238E27FC236}">
                <a16:creationId xmlns:a16="http://schemas.microsoft.com/office/drawing/2014/main" id="{FFDC16A7-CECC-46BC-AB96-EB5ED9BFE094}"/>
              </a:ext>
            </a:extLst>
          </p:cNvPr>
          <p:cNvSpPr>
            <a:spLocks noGrp="1"/>
          </p:cNvSpPr>
          <p:nvPr>
            <p:ph type="body" idx="1"/>
          </p:nvPr>
        </p:nvSpPr>
        <p:spPr>
          <a:xfrm>
            <a:off x="859746" y="1661021"/>
            <a:ext cx="3655106" cy="627238"/>
          </a:xfrm>
        </p:spPr>
        <p:txBody>
          <a:bodyPr/>
          <a:lstStyle/>
          <a:p>
            <a:r>
              <a:rPr lang="en-US" b="1" dirty="0">
                <a:solidFill>
                  <a:srgbClr val="FFFF00"/>
                </a:solidFill>
              </a:rPr>
              <a:t>1) Contribute to our shared class google slide of humor</a:t>
            </a:r>
          </a:p>
        </p:txBody>
      </p:sp>
      <p:sp>
        <p:nvSpPr>
          <p:cNvPr id="8" name="Content Placeholder 7">
            <a:extLst>
              <a:ext uri="{FF2B5EF4-FFF2-40B4-BE49-F238E27FC236}">
                <a16:creationId xmlns:a16="http://schemas.microsoft.com/office/drawing/2014/main" id="{D42BD27A-205E-4539-A3DE-A221397FF0C6}"/>
              </a:ext>
            </a:extLst>
          </p:cNvPr>
          <p:cNvSpPr>
            <a:spLocks noGrp="1"/>
          </p:cNvSpPr>
          <p:nvPr>
            <p:ph sz="quarter" idx="13"/>
          </p:nvPr>
        </p:nvSpPr>
        <p:spPr/>
        <p:txBody>
          <a:bodyPr>
            <a:normAutofit/>
          </a:bodyPr>
          <a:lstStyle/>
          <a:p>
            <a:pPr marL="0" indent="0">
              <a:buNone/>
            </a:pPr>
            <a:r>
              <a:rPr lang="en-US" sz="1800" b="1" dirty="0">
                <a:solidFill>
                  <a:srgbClr val="FFFF00"/>
                </a:solidFill>
              </a:rPr>
              <a:t>YouTube clips, memes, images, your own material? </a:t>
            </a:r>
          </a:p>
        </p:txBody>
      </p:sp>
      <p:sp>
        <p:nvSpPr>
          <p:cNvPr id="7" name="Text Placeholder 6">
            <a:extLst>
              <a:ext uri="{FF2B5EF4-FFF2-40B4-BE49-F238E27FC236}">
                <a16:creationId xmlns:a16="http://schemas.microsoft.com/office/drawing/2014/main" id="{88F79A01-715A-4D61-BB86-8D16005E5CD3}"/>
              </a:ext>
            </a:extLst>
          </p:cNvPr>
          <p:cNvSpPr>
            <a:spLocks noGrp="1"/>
          </p:cNvSpPr>
          <p:nvPr>
            <p:ph type="body" sz="quarter" idx="3"/>
          </p:nvPr>
        </p:nvSpPr>
        <p:spPr>
          <a:xfrm>
            <a:off x="4797317" y="1379096"/>
            <a:ext cx="3661353" cy="427220"/>
          </a:xfrm>
        </p:spPr>
        <p:txBody>
          <a:bodyPr/>
          <a:lstStyle/>
          <a:p>
            <a:r>
              <a:rPr lang="en-US" b="1" dirty="0">
                <a:solidFill>
                  <a:srgbClr val="0070C0"/>
                </a:solidFill>
              </a:rPr>
              <a:t>2) Journal entry </a:t>
            </a:r>
          </a:p>
        </p:txBody>
      </p:sp>
      <p:sp>
        <p:nvSpPr>
          <p:cNvPr id="9" name="Content Placeholder 8">
            <a:extLst>
              <a:ext uri="{FF2B5EF4-FFF2-40B4-BE49-F238E27FC236}">
                <a16:creationId xmlns:a16="http://schemas.microsoft.com/office/drawing/2014/main" id="{3122DEAD-13DD-4609-B50E-A86B4C54E5B0}"/>
              </a:ext>
            </a:extLst>
          </p:cNvPr>
          <p:cNvSpPr>
            <a:spLocks noGrp="1"/>
          </p:cNvSpPr>
          <p:nvPr>
            <p:ph sz="quarter" idx="14"/>
          </p:nvPr>
        </p:nvSpPr>
        <p:spPr/>
        <p:txBody>
          <a:bodyPr>
            <a:normAutofit/>
          </a:bodyPr>
          <a:lstStyle/>
          <a:p>
            <a:pPr marL="0" indent="0">
              <a:buNone/>
            </a:pPr>
            <a:r>
              <a:rPr lang="en-US" sz="1800" b="1" dirty="0">
                <a:solidFill>
                  <a:srgbClr val="0070C0"/>
                </a:solidFill>
              </a:rPr>
              <a:t>“What is humor, how is humor created?” What do you consider the highest forms of humor, what do you consider the lowest forms? </a:t>
            </a:r>
          </a:p>
        </p:txBody>
      </p:sp>
    </p:spTree>
    <p:extLst>
      <p:ext uri="{BB962C8B-B14F-4D97-AF65-F5344CB8AC3E}">
        <p14:creationId xmlns:p14="http://schemas.microsoft.com/office/powerpoint/2010/main" val="37669885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F296A20-4FDB-43E1-8D6E-B5058703074D}"/>
              </a:ext>
            </a:extLst>
          </p:cNvPr>
          <p:cNvSpPr txBox="1"/>
          <p:nvPr/>
        </p:nvSpPr>
        <p:spPr>
          <a:xfrm>
            <a:off x="712032" y="1001630"/>
            <a:ext cx="6932951" cy="3785652"/>
          </a:xfrm>
          <a:prstGeom prst="rect">
            <a:avLst/>
          </a:prstGeom>
          <a:noFill/>
        </p:spPr>
        <p:txBody>
          <a:bodyPr wrap="square" rtlCol="0">
            <a:spAutoFit/>
          </a:bodyPr>
          <a:lstStyle/>
          <a:p>
            <a:r>
              <a:rPr lang="en-US" sz="8000" dirty="0">
                <a:solidFill>
                  <a:schemeClr val="accent5">
                    <a:lumMod val="60000"/>
                    <a:lumOff val="40000"/>
                  </a:schemeClr>
                </a:solidFill>
                <a:latin typeface="Harlow Solid Italic" panose="04030604020F02020D02" pitchFamily="82" charset="0"/>
              </a:rPr>
              <a:t>Something is funny because……</a:t>
            </a:r>
          </a:p>
        </p:txBody>
      </p:sp>
    </p:spTree>
    <p:extLst>
      <p:ext uri="{BB962C8B-B14F-4D97-AF65-F5344CB8AC3E}">
        <p14:creationId xmlns:p14="http://schemas.microsoft.com/office/powerpoint/2010/main" val="23820591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DAF39A-B0CD-4EBE-8152-2BD4B19CB0BA}"/>
              </a:ext>
            </a:extLst>
          </p:cNvPr>
          <p:cNvSpPr>
            <a:spLocks noGrp="1"/>
          </p:cNvSpPr>
          <p:nvPr>
            <p:ph type="title"/>
          </p:nvPr>
        </p:nvSpPr>
        <p:spPr/>
        <p:txBody>
          <a:bodyPr>
            <a:normAutofit/>
          </a:bodyPr>
          <a:lstStyle/>
          <a:p>
            <a:r>
              <a:rPr lang="en-US" sz="3200" dirty="0"/>
              <a:t>1) It is expected to happen</a:t>
            </a:r>
          </a:p>
        </p:txBody>
      </p:sp>
      <p:sp>
        <p:nvSpPr>
          <p:cNvPr id="3" name="Text Placeholder 2">
            <a:extLst>
              <a:ext uri="{FF2B5EF4-FFF2-40B4-BE49-F238E27FC236}">
                <a16:creationId xmlns:a16="http://schemas.microsoft.com/office/drawing/2014/main" id="{13FA1EF2-AE86-425F-B098-0A646A840CF8}"/>
              </a:ext>
            </a:extLst>
          </p:cNvPr>
          <p:cNvSpPr>
            <a:spLocks noGrp="1"/>
          </p:cNvSpPr>
          <p:nvPr>
            <p:ph type="body" sz="half" idx="2"/>
          </p:nvPr>
        </p:nvSpPr>
        <p:spPr>
          <a:xfrm>
            <a:off x="685331" y="3168862"/>
            <a:ext cx="2951767" cy="1174538"/>
          </a:xfrm>
        </p:spPr>
        <p:txBody>
          <a:bodyPr>
            <a:normAutofit/>
          </a:bodyPr>
          <a:lstStyle/>
          <a:p>
            <a:r>
              <a:rPr lang="en-US" sz="1600" dirty="0"/>
              <a:t>We know what’s going to happen, and when it finally does, it makes some laugh. </a:t>
            </a:r>
          </a:p>
        </p:txBody>
      </p:sp>
      <p:pic>
        <p:nvPicPr>
          <p:cNvPr id="6" name="Content Placeholder 5">
            <a:extLst>
              <a:ext uri="{FF2B5EF4-FFF2-40B4-BE49-F238E27FC236}">
                <a16:creationId xmlns:a16="http://schemas.microsoft.com/office/drawing/2014/main" id="{F5DA66AE-6787-4954-AE88-12B07AF74DC8}"/>
              </a:ext>
            </a:extLst>
          </p:cNvPr>
          <p:cNvPicPr>
            <a:picLocks noGrp="1" noChangeAspect="1"/>
          </p:cNvPicPr>
          <p:nvPr>
            <p:ph sz="quarter" idx="13"/>
          </p:nvPr>
        </p:nvPicPr>
        <p:blipFill>
          <a:blip r:embed="rId2"/>
          <a:stretch>
            <a:fillRect/>
          </a:stretch>
        </p:blipFill>
        <p:spPr>
          <a:xfrm>
            <a:off x="4162627" y="457200"/>
            <a:ext cx="3941358" cy="3886200"/>
          </a:xfrm>
        </p:spPr>
      </p:pic>
    </p:spTree>
    <p:extLst>
      <p:ext uri="{BB962C8B-B14F-4D97-AF65-F5344CB8AC3E}">
        <p14:creationId xmlns:p14="http://schemas.microsoft.com/office/powerpoint/2010/main" val="27741418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09482-6956-4ED7-BB55-0F187C9CD3B1}"/>
              </a:ext>
            </a:extLst>
          </p:cNvPr>
          <p:cNvSpPr>
            <a:spLocks noGrp="1"/>
          </p:cNvSpPr>
          <p:nvPr>
            <p:ph type="title"/>
          </p:nvPr>
        </p:nvSpPr>
        <p:spPr/>
        <p:txBody>
          <a:bodyPr>
            <a:normAutofit/>
          </a:bodyPr>
          <a:lstStyle/>
          <a:p>
            <a:r>
              <a:rPr lang="en-US" sz="3200" dirty="0"/>
              <a:t>2) It’s not expected to happen</a:t>
            </a:r>
          </a:p>
        </p:txBody>
      </p:sp>
      <p:sp>
        <p:nvSpPr>
          <p:cNvPr id="4" name="Text Placeholder 3">
            <a:extLst>
              <a:ext uri="{FF2B5EF4-FFF2-40B4-BE49-F238E27FC236}">
                <a16:creationId xmlns:a16="http://schemas.microsoft.com/office/drawing/2014/main" id="{9A1A9972-7000-42B4-9F86-C638B9AEB1C4}"/>
              </a:ext>
            </a:extLst>
          </p:cNvPr>
          <p:cNvSpPr>
            <a:spLocks noGrp="1"/>
          </p:cNvSpPr>
          <p:nvPr>
            <p:ph type="body" sz="half" idx="2"/>
          </p:nvPr>
        </p:nvSpPr>
        <p:spPr>
          <a:xfrm>
            <a:off x="685331" y="2571750"/>
            <a:ext cx="2951767" cy="1771650"/>
          </a:xfrm>
        </p:spPr>
        <p:txBody>
          <a:bodyPr>
            <a:normAutofit fontScale="92500" lnSpcReduction="10000"/>
          </a:bodyPr>
          <a:lstStyle/>
          <a:p>
            <a:endParaRPr lang="en-US" dirty="0"/>
          </a:p>
          <a:p>
            <a:endParaRPr lang="en-US" dirty="0"/>
          </a:p>
          <a:p>
            <a:endParaRPr lang="en-US" dirty="0"/>
          </a:p>
          <a:p>
            <a:r>
              <a:rPr lang="en-US" sz="1600" dirty="0"/>
              <a:t>When something happens that it totally unexpected it makes some laugh</a:t>
            </a:r>
          </a:p>
        </p:txBody>
      </p:sp>
      <p:pic>
        <p:nvPicPr>
          <p:cNvPr id="10" name="Content Placeholder 9">
            <a:extLst>
              <a:ext uri="{FF2B5EF4-FFF2-40B4-BE49-F238E27FC236}">
                <a16:creationId xmlns:a16="http://schemas.microsoft.com/office/drawing/2014/main" id="{1CC3D6A7-A685-40E9-A155-F6EE3EE8EBD9}"/>
              </a:ext>
            </a:extLst>
          </p:cNvPr>
          <p:cNvPicPr>
            <a:picLocks noGrp="1" noChangeAspect="1"/>
          </p:cNvPicPr>
          <p:nvPr>
            <p:ph sz="quarter" idx="13"/>
          </p:nvPr>
        </p:nvPicPr>
        <p:blipFill>
          <a:blip r:embed="rId2"/>
          <a:stretch>
            <a:fillRect/>
          </a:stretch>
        </p:blipFill>
        <p:spPr>
          <a:xfrm>
            <a:off x="4572000" y="1186876"/>
            <a:ext cx="3124200" cy="2905125"/>
          </a:xfrm>
        </p:spPr>
      </p:pic>
    </p:spTree>
    <p:extLst>
      <p:ext uri="{BB962C8B-B14F-4D97-AF65-F5344CB8AC3E}">
        <p14:creationId xmlns:p14="http://schemas.microsoft.com/office/powerpoint/2010/main" val="42155884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F36DB-1373-476E-88F9-AF56D4F491A3}"/>
              </a:ext>
            </a:extLst>
          </p:cNvPr>
          <p:cNvSpPr>
            <a:spLocks noGrp="1"/>
          </p:cNvSpPr>
          <p:nvPr>
            <p:ph type="title"/>
          </p:nvPr>
        </p:nvSpPr>
        <p:spPr/>
        <p:txBody>
          <a:bodyPr>
            <a:normAutofit/>
          </a:bodyPr>
          <a:lstStyle/>
          <a:p>
            <a:r>
              <a:rPr lang="en-US" sz="3200" dirty="0"/>
              <a:t>3) It is familiar </a:t>
            </a:r>
          </a:p>
        </p:txBody>
      </p:sp>
      <p:pic>
        <p:nvPicPr>
          <p:cNvPr id="6" name="Content Placeholder 5">
            <a:extLst>
              <a:ext uri="{FF2B5EF4-FFF2-40B4-BE49-F238E27FC236}">
                <a16:creationId xmlns:a16="http://schemas.microsoft.com/office/drawing/2014/main" id="{711AFADB-8B1D-4773-B142-C69840C739B2}"/>
              </a:ext>
            </a:extLst>
          </p:cNvPr>
          <p:cNvPicPr>
            <a:picLocks noGrp="1" noChangeAspect="1"/>
          </p:cNvPicPr>
          <p:nvPr>
            <p:ph sz="quarter" idx="13"/>
          </p:nvPr>
        </p:nvPicPr>
        <p:blipFill>
          <a:blip r:embed="rId2"/>
          <a:stretch>
            <a:fillRect/>
          </a:stretch>
        </p:blipFill>
        <p:spPr>
          <a:xfrm>
            <a:off x="5095081" y="1295400"/>
            <a:ext cx="2076450" cy="2209800"/>
          </a:xfrm>
        </p:spPr>
      </p:pic>
      <p:sp>
        <p:nvSpPr>
          <p:cNvPr id="4" name="Text Placeholder 3">
            <a:extLst>
              <a:ext uri="{FF2B5EF4-FFF2-40B4-BE49-F238E27FC236}">
                <a16:creationId xmlns:a16="http://schemas.microsoft.com/office/drawing/2014/main" id="{324ABB35-65EA-41FE-BBF9-8347148ADF81}"/>
              </a:ext>
            </a:extLst>
          </p:cNvPr>
          <p:cNvSpPr>
            <a:spLocks noGrp="1"/>
          </p:cNvSpPr>
          <p:nvPr>
            <p:ph type="body" sz="half" idx="2"/>
          </p:nvPr>
        </p:nvSpPr>
        <p:spPr>
          <a:xfrm>
            <a:off x="685331" y="3230380"/>
            <a:ext cx="2951767" cy="1113020"/>
          </a:xfrm>
        </p:spPr>
        <p:txBody>
          <a:bodyPr>
            <a:normAutofit/>
          </a:bodyPr>
          <a:lstStyle/>
          <a:p>
            <a:r>
              <a:rPr lang="en-US" sz="1600" dirty="0"/>
              <a:t>When something happens that is laughable because it is predictable. </a:t>
            </a:r>
          </a:p>
        </p:txBody>
      </p:sp>
      <p:sp>
        <p:nvSpPr>
          <p:cNvPr id="7" name="TextBox 6">
            <a:extLst>
              <a:ext uri="{FF2B5EF4-FFF2-40B4-BE49-F238E27FC236}">
                <a16:creationId xmlns:a16="http://schemas.microsoft.com/office/drawing/2014/main" id="{F27EB10B-4036-48F6-B0A2-A35560B9D797}"/>
              </a:ext>
            </a:extLst>
          </p:cNvPr>
          <p:cNvSpPr txBox="1"/>
          <p:nvPr/>
        </p:nvSpPr>
        <p:spPr>
          <a:xfrm>
            <a:off x="5006715" y="3807502"/>
            <a:ext cx="3110459" cy="646331"/>
          </a:xfrm>
          <a:prstGeom prst="rect">
            <a:avLst/>
          </a:prstGeom>
          <a:noFill/>
        </p:spPr>
        <p:txBody>
          <a:bodyPr wrap="square" rtlCol="0">
            <a:spAutoFit/>
          </a:bodyPr>
          <a:lstStyle/>
          <a:p>
            <a:r>
              <a:rPr lang="en-US" dirty="0"/>
              <a:t>IT’S A GREAT DAY TO BE A CLARENCEVILLE TROJAN….</a:t>
            </a:r>
          </a:p>
        </p:txBody>
      </p:sp>
    </p:spTree>
    <p:extLst>
      <p:ext uri="{BB962C8B-B14F-4D97-AF65-F5344CB8AC3E}">
        <p14:creationId xmlns:p14="http://schemas.microsoft.com/office/powerpoint/2010/main" val="33800464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F5F9EE-9519-4FC6-8A5B-CF214E9B6AC9}"/>
              </a:ext>
            </a:extLst>
          </p:cNvPr>
          <p:cNvSpPr>
            <a:spLocks noGrp="1"/>
          </p:cNvSpPr>
          <p:nvPr>
            <p:ph type="title"/>
          </p:nvPr>
        </p:nvSpPr>
        <p:spPr/>
        <p:txBody>
          <a:bodyPr>
            <a:normAutofit/>
          </a:bodyPr>
          <a:lstStyle/>
          <a:p>
            <a:r>
              <a:rPr lang="en-US" sz="3200" dirty="0"/>
              <a:t>4) It is unfamiliar </a:t>
            </a:r>
          </a:p>
        </p:txBody>
      </p:sp>
      <p:pic>
        <p:nvPicPr>
          <p:cNvPr id="6" name="Content Placeholder 5">
            <a:extLst>
              <a:ext uri="{FF2B5EF4-FFF2-40B4-BE49-F238E27FC236}">
                <a16:creationId xmlns:a16="http://schemas.microsoft.com/office/drawing/2014/main" id="{76F652CC-3AFB-48D8-BC33-89FE62B6C731}"/>
              </a:ext>
            </a:extLst>
          </p:cNvPr>
          <p:cNvPicPr>
            <a:picLocks noGrp="1" noChangeAspect="1"/>
          </p:cNvPicPr>
          <p:nvPr>
            <p:ph sz="quarter" idx="13"/>
          </p:nvPr>
        </p:nvPicPr>
        <p:blipFill rotWithShape="1">
          <a:blip r:embed="rId2"/>
          <a:srcRect b="6075"/>
          <a:stretch/>
        </p:blipFill>
        <p:spPr>
          <a:xfrm>
            <a:off x="4182711" y="746697"/>
            <a:ext cx="3886200" cy="3650105"/>
          </a:xfrm>
        </p:spPr>
      </p:pic>
      <p:sp>
        <p:nvSpPr>
          <p:cNvPr id="4" name="Text Placeholder 3">
            <a:extLst>
              <a:ext uri="{FF2B5EF4-FFF2-40B4-BE49-F238E27FC236}">
                <a16:creationId xmlns:a16="http://schemas.microsoft.com/office/drawing/2014/main" id="{9E3279B2-F978-4A10-A535-BDD1045ABCD5}"/>
              </a:ext>
            </a:extLst>
          </p:cNvPr>
          <p:cNvSpPr>
            <a:spLocks noGrp="1"/>
          </p:cNvSpPr>
          <p:nvPr>
            <p:ph type="body" sz="half" idx="2"/>
          </p:nvPr>
        </p:nvSpPr>
        <p:spPr>
          <a:xfrm>
            <a:off x="685331" y="1974639"/>
            <a:ext cx="2951767" cy="2368761"/>
          </a:xfrm>
        </p:spPr>
        <p:txBody>
          <a:bodyPr/>
          <a:lstStyle/>
          <a:p>
            <a:endParaRPr lang="en-US" dirty="0"/>
          </a:p>
          <a:p>
            <a:endParaRPr lang="en-US" dirty="0"/>
          </a:p>
          <a:p>
            <a:endParaRPr lang="en-US" dirty="0"/>
          </a:p>
          <a:p>
            <a:r>
              <a:rPr lang="en-US" sz="1600" dirty="0"/>
              <a:t>When something is new and strange, it creates a humorous effect in some people. </a:t>
            </a:r>
          </a:p>
        </p:txBody>
      </p:sp>
    </p:spTree>
    <p:extLst>
      <p:ext uri="{BB962C8B-B14F-4D97-AF65-F5344CB8AC3E}">
        <p14:creationId xmlns:p14="http://schemas.microsoft.com/office/powerpoint/2010/main" val="5296378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F296A20-4FDB-43E1-8D6E-B5058703074D}"/>
              </a:ext>
            </a:extLst>
          </p:cNvPr>
          <p:cNvSpPr txBox="1"/>
          <p:nvPr/>
        </p:nvSpPr>
        <p:spPr>
          <a:xfrm>
            <a:off x="712032" y="1001630"/>
            <a:ext cx="6932951" cy="3785652"/>
          </a:xfrm>
          <a:prstGeom prst="rect">
            <a:avLst/>
          </a:prstGeom>
          <a:noFill/>
        </p:spPr>
        <p:txBody>
          <a:bodyPr wrap="square" rtlCol="0">
            <a:spAutoFit/>
          </a:bodyPr>
          <a:lstStyle/>
          <a:p>
            <a:r>
              <a:rPr lang="en-US" sz="8000" dirty="0">
                <a:solidFill>
                  <a:schemeClr val="accent5">
                    <a:lumMod val="60000"/>
                    <a:lumOff val="40000"/>
                  </a:schemeClr>
                </a:solidFill>
                <a:latin typeface="Harlow Solid Italic" panose="04030604020F02020D02" pitchFamily="82" charset="0"/>
              </a:rPr>
              <a:t>The various types of humor are: </a:t>
            </a:r>
          </a:p>
        </p:txBody>
      </p:sp>
    </p:spTree>
    <p:extLst>
      <p:ext uri="{BB962C8B-B14F-4D97-AF65-F5344CB8AC3E}">
        <p14:creationId xmlns:p14="http://schemas.microsoft.com/office/powerpoint/2010/main" val="3286710060"/>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4B4B4B"/>
      </a:dk2>
      <a:lt2>
        <a:srgbClr val="B5B5B5"/>
      </a:lt2>
      <a:accent1>
        <a:srgbClr val="9AC43E"/>
      </a:accent1>
      <a:accent2>
        <a:srgbClr val="44BA98"/>
      </a:accent2>
      <a:accent3>
        <a:srgbClr val="43A9D9"/>
      </a:accent3>
      <a:accent4>
        <a:srgbClr val="6274D8"/>
      </a:accent4>
      <a:accent5>
        <a:srgbClr val="AB54D7"/>
      </a:accent5>
      <a:accent6>
        <a:srgbClr val="D15B37"/>
      </a:accent6>
      <a:hlink>
        <a:srgbClr val="BFE962"/>
      </a:hlink>
      <a:folHlink>
        <a:srgbClr val="C0D591"/>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92000"/>
                <a:satMod val="180000"/>
                <a:lumMod val="114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892FADA9-420D-4323-A7A4-C1060166525B}"/>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TM04033925[[fn=Droplet]]</Template>
  <TotalTime>164</TotalTime>
  <Words>702</Words>
  <Application>Microsoft Office PowerPoint</Application>
  <PresentationFormat>On-screen Show (16:9)</PresentationFormat>
  <Paragraphs>77</Paragraphs>
  <Slides>30</Slides>
  <Notes>21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vt:i4>
      </vt:variant>
    </vt:vector>
  </HeadingPairs>
  <TitlesOfParts>
    <vt:vector size="34" baseType="lpstr">
      <vt:lpstr>Tw Cen MT</vt:lpstr>
      <vt:lpstr>Harlow Solid Italic</vt:lpstr>
      <vt:lpstr>Arial</vt:lpstr>
      <vt:lpstr>Droplet</vt:lpstr>
      <vt:lpstr>Lesson 46: Humor</vt:lpstr>
      <vt:lpstr>What makes something funny? </vt:lpstr>
      <vt:lpstr>There are several forms of humor that we will investigate and find examples of. </vt:lpstr>
      <vt:lpstr>PowerPoint Presentation</vt:lpstr>
      <vt:lpstr>1) It is expected to happen</vt:lpstr>
      <vt:lpstr>2) It’s not expected to happen</vt:lpstr>
      <vt:lpstr>3) It is familiar </vt:lpstr>
      <vt:lpstr>4) It is unfamiliar </vt:lpstr>
      <vt:lpstr>PowerPoint Presentation</vt:lpstr>
      <vt:lpstr>5) Slapstick </vt:lpstr>
      <vt:lpstr>6) Parody</vt:lpstr>
      <vt:lpstr>7) spoof</vt:lpstr>
      <vt:lpstr>8) Satire-      Making fun of people to get a rise out of them and show the flaws in their ways. </vt:lpstr>
      <vt:lpstr>9) Irony-</vt:lpstr>
      <vt:lpstr>10) sarcasm</vt:lpstr>
      <vt:lpstr>11) Farce </vt:lpstr>
      <vt:lpstr>12) dark Comedy-</vt:lpstr>
      <vt:lpstr>13) Surrealism-</vt:lpstr>
      <vt:lpstr>14) Comedic Timing</vt:lpstr>
      <vt:lpstr>15) Misunderstanding</vt:lpstr>
      <vt:lpstr>16) Pun and wordplay</vt:lpstr>
      <vt:lpstr>17) Mock Epic and Travesty</vt:lpstr>
      <vt:lpstr>18) Double Entendre-</vt:lpstr>
      <vt:lpstr>19) Stereotype</vt:lpstr>
      <vt:lpstr>20) Taking something Out of Context</vt:lpstr>
      <vt:lpstr>21) Characteristic Swap-</vt:lpstr>
      <vt:lpstr>22) The Infectious Wisdom of the Fool</vt:lpstr>
      <vt:lpstr>23) The Flawed Plan</vt:lpstr>
      <vt:lpstr>24) Paralleling reality</vt:lpstr>
      <vt:lpstr>Two things I need from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46: Humor</dc:title>
  <dc:creator>Anthony Salciccioli</dc:creator>
  <cp:lastModifiedBy>Anthony Salciccioli</cp:lastModifiedBy>
  <cp:revision>19</cp:revision>
  <dcterms:modified xsi:type="dcterms:W3CDTF">2019-07-20T17:02:49Z</dcterms:modified>
</cp:coreProperties>
</file>