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7547E-2230-4B5F-8B6F-110D9CF844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>
                <a:solidFill>
                  <a:schemeClr val="accent6">
                    <a:lumMod val="75000"/>
                  </a:schemeClr>
                </a:solidFill>
              </a:rPr>
              <a:t>Chemical reactions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87B9C1-8B4C-4E57-9C87-D54BB05534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accent1">
                    <a:lumMod val="75000"/>
                  </a:schemeClr>
                </a:solidFill>
              </a:rPr>
              <a:t>Station lab procedures</a:t>
            </a:r>
          </a:p>
        </p:txBody>
      </p:sp>
    </p:spTree>
    <p:extLst>
      <p:ext uri="{BB962C8B-B14F-4D97-AF65-F5344CB8AC3E}">
        <p14:creationId xmlns:p14="http://schemas.microsoft.com/office/powerpoint/2010/main" val="19619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41087-BEAB-4A0C-B97C-A3057B8CA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Station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A381E-8BA3-4362-86C6-7DA7D291821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   Use a pipette to put 20 drops of blue solution 1 into a small test tube</a:t>
            </a:r>
          </a:p>
          <a:p>
            <a:pPr marL="457200" indent="-457200">
              <a:buAutoNum type="arabicPeriod" startAt="2"/>
            </a:pPr>
            <a:r>
              <a:rPr lang="en-US" dirty="0"/>
              <a:t>Use a second pipette (do not use the same one as step 1) to add 10 drops of yellow solution to the same test tube</a:t>
            </a:r>
          </a:p>
          <a:p>
            <a:pPr marL="457200" indent="-457200">
              <a:buAutoNum type="arabicPeriod" startAt="2"/>
            </a:pPr>
            <a:r>
              <a:rPr lang="en-US" dirty="0"/>
              <a:t>Gently shake the test tube to mix the two solutions together</a:t>
            </a:r>
          </a:p>
          <a:p>
            <a:pPr marL="457200" indent="-457200">
              <a:buAutoNum type="arabicPeriod" startAt="2"/>
            </a:pPr>
            <a:r>
              <a:rPr lang="en-US" dirty="0"/>
              <a:t>Record your observations/evidence in your data table</a:t>
            </a:r>
          </a:p>
          <a:p>
            <a:pPr marL="457200" indent="-457200">
              <a:buAutoNum type="arabicPeriod" startAt="2"/>
            </a:pPr>
            <a:r>
              <a:rPr lang="en-US" dirty="0"/>
              <a:t>Pour the solution down the sink, rinse the test tube, and return it to the test tube rack for the next group</a:t>
            </a:r>
          </a:p>
        </p:txBody>
      </p:sp>
    </p:spTree>
    <p:extLst>
      <p:ext uri="{BB962C8B-B14F-4D97-AF65-F5344CB8AC3E}">
        <p14:creationId xmlns:p14="http://schemas.microsoft.com/office/powerpoint/2010/main" val="1133905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2E936-6729-4C6B-8BB2-E1353BE9E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Station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0D578-C4A6-42C4-B9E6-9A2197E6EDB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Use a spatula to put a few crystals of </a:t>
            </a:r>
            <a:r>
              <a:rPr lang="en-US" dirty="0" err="1"/>
              <a:t>alka</a:t>
            </a:r>
            <a:r>
              <a:rPr lang="en-US" dirty="0"/>
              <a:t> seltzer in one well of the well plate</a:t>
            </a:r>
          </a:p>
          <a:p>
            <a:pPr marL="457200" indent="-457200">
              <a:buAutoNum type="arabicPeriod"/>
            </a:pPr>
            <a:r>
              <a:rPr lang="en-US" dirty="0"/>
              <a:t>Add a few drops of water to the crystals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dirty="0"/>
              <a:t>Record your observations/evidence in your data table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dirty="0"/>
              <a:t>Pour the solution down the sink and rinse the well plate with water so it is clean for the next group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22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47188-BB63-4515-A559-E6933C488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Station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9158A-7BD1-4A72-A85C-CBDD9FC3C27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59620"/>
            <a:ext cx="10363826" cy="373158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C15F9F-079B-4FBC-B30D-454C00B99AED}"/>
              </a:ext>
            </a:extLst>
          </p:cNvPr>
          <p:cNvSpPr/>
          <p:nvPr/>
        </p:nvSpPr>
        <p:spPr>
          <a:xfrm>
            <a:off x="1343487" y="2143636"/>
            <a:ext cx="9007876" cy="4159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defTabSz="914400">
              <a:lnSpc>
                <a:spcPct val="120000"/>
              </a:lnSpc>
              <a:spcBef>
                <a:spcPts val="1000"/>
              </a:spcBef>
              <a:buClr>
                <a:prstClr val="black"/>
              </a:buClr>
              <a:buFont typeface="Arial" panose="020B0604020202020204" pitchFamily="34" charset="0"/>
              <a:buAutoNum type="arabicPeriod"/>
            </a:pPr>
            <a:r>
              <a:rPr lang="en-US" sz="2000" cap="all" dirty="0">
                <a:solidFill>
                  <a:prstClr val="black"/>
                </a:solidFill>
              </a:rPr>
              <a:t>Use a spatula to put a few crystals of Aspirin in one well of the well plate</a:t>
            </a:r>
          </a:p>
          <a:p>
            <a:pPr marL="457200" lvl="0" indent="-457200" defTabSz="914400">
              <a:lnSpc>
                <a:spcPct val="120000"/>
              </a:lnSpc>
              <a:spcBef>
                <a:spcPts val="1000"/>
              </a:spcBef>
              <a:buClr>
                <a:prstClr val="black"/>
              </a:buClr>
              <a:buFont typeface="Arial" panose="020B0604020202020204" pitchFamily="34" charset="0"/>
              <a:buAutoNum type="arabicPeriod"/>
            </a:pPr>
            <a:r>
              <a:rPr lang="en-US" sz="2000" cap="all" dirty="0">
                <a:solidFill>
                  <a:prstClr val="black"/>
                </a:solidFill>
              </a:rPr>
              <a:t>Add a few drops of water to the crystals</a:t>
            </a:r>
          </a:p>
          <a:p>
            <a:pPr marL="457200" lvl="0" indent="-457200" defTabSz="914400">
              <a:lnSpc>
                <a:spcPct val="120000"/>
              </a:lnSpc>
              <a:spcBef>
                <a:spcPts val="1000"/>
              </a:spcBef>
              <a:buClr>
                <a:prstClr val="black"/>
              </a:buClr>
              <a:buFont typeface="Arial" panose="020B0604020202020204" pitchFamily="34" charset="0"/>
              <a:buAutoNum type="arabicPeriod"/>
            </a:pPr>
            <a:r>
              <a:rPr lang="en-US" sz="2000" cap="all" dirty="0">
                <a:solidFill>
                  <a:prstClr val="black"/>
                </a:solidFill>
              </a:rPr>
              <a:t>Use a toothpick to stir the solution to help it dissolve</a:t>
            </a:r>
          </a:p>
          <a:p>
            <a:pPr marL="457200" lvl="0" indent="-457200" defTabSz="914400">
              <a:lnSpc>
                <a:spcPct val="120000"/>
              </a:lnSpc>
              <a:spcBef>
                <a:spcPts val="1000"/>
              </a:spcBef>
              <a:buClr>
                <a:prstClr val="black"/>
              </a:buClr>
              <a:buFont typeface="Arial" panose="020B0604020202020204" pitchFamily="34" charset="0"/>
              <a:buAutoNum type="arabicPeriod"/>
            </a:pPr>
            <a:r>
              <a:rPr lang="en-US" sz="2000" cap="all" dirty="0">
                <a:solidFill>
                  <a:prstClr val="black"/>
                </a:solidFill>
              </a:rPr>
              <a:t>Add two drops of universal indicator to the solution</a:t>
            </a:r>
          </a:p>
          <a:p>
            <a:pPr marL="457200" lvl="0" indent="-457200" defTabSz="914400">
              <a:lnSpc>
                <a:spcPct val="120000"/>
              </a:lnSpc>
              <a:spcBef>
                <a:spcPts val="1000"/>
              </a:spcBef>
              <a:buClr>
                <a:prstClr val="black"/>
              </a:buClr>
              <a:buFont typeface="Arial" panose="020B0604020202020204" pitchFamily="34" charset="0"/>
              <a:buAutoNum type="arabicPeriod"/>
            </a:pPr>
            <a:r>
              <a:rPr lang="en-US" sz="2000" cap="all" dirty="0">
                <a:solidFill>
                  <a:prstClr val="black"/>
                </a:solidFill>
              </a:rPr>
              <a:t>Use the </a:t>
            </a:r>
            <a:r>
              <a:rPr lang="en-US" sz="2000" dirty="0" err="1">
                <a:solidFill>
                  <a:prstClr val="black"/>
                </a:solidFill>
              </a:rPr>
              <a:t>p</a:t>
            </a:r>
            <a:r>
              <a:rPr lang="en-US" sz="2000" cap="all" dirty="0" err="1">
                <a:solidFill>
                  <a:prstClr val="black"/>
                </a:solidFill>
              </a:rPr>
              <a:t>h</a:t>
            </a:r>
            <a:r>
              <a:rPr lang="en-US" sz="2000" dirty="0">
                <a:solidFill>
                  <a:prstClr val="black"/>
                </a:solidFill>
              </a:rPr>
              <a:t> BOX to determine the pH number of your solution.</a:t>
            </a:r>
          </a:p>
          <a:p>
            <a:pPr marL="457200" lvl="0" indent="-457200" defTabSz="914400">
              <a:lnSpc>
                <a:spcPct val="120000"/>
              </a:lnSpc>
              <a:spcBef>
                <a:spcPts val="1000"/>
              </a:spcBef>
              <a:buClr>
                <a:prstClr val="black"/>
              </a:buClr>
              <a:buFont typeface="Arial" panose="020B0604020202020204" pitchFamily="34" charset="0"/>
              <a:buAutoNum type="arabicPeriod"/>
            </a:pPr>
            <a:r>
              <a:rPr lang="en-US" sz="2000" cap="all" dirty="0">
                <a:solidFill>
                  <a:prstClr val="black"/>
                </a:solidFill>
              </a:rPr>
              <a:t>Record your observations/evidence/</a:t>
            </a:r>
            <a:r>
              <a:rPr lang="en-US" sz="2000" dirty="0">
                <a:solidFill>
                  <a:prstClr val="black"/>
                </a:solidFill>
              </a:rPr>
              <a:t>pH NUMBER</a:t>
            </a:r>
            <a:r>
              <a:rPr lang="en-US" sz="2000" cap="all" dirty="0">
                <a:solidFill>
                  <a:prstClr val="black"/>
                </a:solidFill>
              </a:rPr>
              <a:t> in your data table</a:t>
            </a:r>
          </a:p>
          <a:p>
            <a:pPr marL="457200" lvl="0" indent="-457200" defTabSz="914400">
              <a:lnSpc>
                <a:spcPct val="120000"/>
              </a:lnSpc>
              <a:spcBef>
                <a:spcPts val="1000"/>
              </a:spcBef>
              <a:buClr>
                <a:prstClr val="black"/>
              </a:buClr>
              <a:buFont typeface="Arial" panose="020B0604020202020204" pitchFamily="34" charset="0"/>
              <a:buAutoNum type="arabicPeriod"/>
            </a:pPr>
            <a:r>
              <a:rPr lang="en-US" sz="2000" cap="all" dirty="0">
                <a:solidFill>
                  <a:prstClr val="black"/>
                </a:solidFill>
              </a:rPr>
              <a:t>Pour the solution down the sink and rinse the well plate with water so it is clean for the next group</a:t>
            </a:r>
          </a:p>
        </p:txBody>
      </p:sp>
    </p:spTree>
    <p:extLst>
      <p:ext uri="{BB962C8B-B14F-4D97-AF65-F5344CB8AC3E}">
        <p14:creationId xmlns:p14="http://schemas.microsoft.com/office/powerpoint/2010/main" val="1116931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77A9C-E8EF-4883-9EFE-8C8917E2D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738" y="165756"/>
            <a:ext cx="9908105" cy="1183651"/>
          </a:xfrm>
        </p:spPr>
        <p:txBody>
          <a:bodyPr>
            <a:normAutofit/>
          </a:bodyPr>
          <a:lstStyle/>
          <a:p>
            <a:r>
              <a:rPr lang="en-US" sz="7200" dirty="0"/>
              <a:t>Station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4C94E-9572-4336-807A-F92DB8EEFE6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69842" y="1447062"/>
            <a:ext cx="11639251" cy="53428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WARNING – READ THIS ENTIRE PROCEDURE </a:t>
            </a:r>
            <a:r>
              <a:rPr lang="en-US" sz="3200" u="sng" dirty="0">
                <a:solidFill>
                  <a:srgbClr val="FF0000"/>
                </a:solidFill>
              </a:rPr>
              <a:t>BEFORE</a:t>
            </a:r>
            <a:r>
              <a:rPr lang="en-US" sz="3200" dirty="0">
                <a:solidFill>
                  <a:srgbClr val="FF0000"/>
                </a:solidFill>
              </a:rPr>
              <a:t> YOU DO ANYTHING – VERY DANGEROUS!</a:t>
            </a:r>
          </a:p>
          <a:p>
            <a:pPr marL="457200" indent="-457200">
              <a:buAutoNum type="arabicPeriod"/>
            </a:pPr>
            <a:r>
              <a:rPr lang="en-US" dirty="0"/>
              <a:t>open THE METAL CONTAINER AND PULL OUT ONE SMALL PIECE OF MAGNESIUM RIBBON</a:t>
            </a:r>
          </a:p>
          <a:p>
            <a:pPr marL="457200" indent="-457200">
              <a:buAutoNum type="arabicPeriod"/>
            </a:pPr>
            <a:r>
              <a:rPr lang="en-US" dirty="0"/>
              <a:t>Hang the ribbon over the ring of the ring stand (you will have to bend the ribbon a little)</a:t>
            </a:r>
          </a:p>
          <a:p>
            <a:pPr marL="457200" indent="-457200">
              <a:buAutoNum type="arabicPeriod"/>
            </a:pPr>
            <a:r>
              <a:rPr lang="en-US" dirty="0"/>
              <a:t>Use the butane lighter to ignite one end of the ribbon.  Be careful with the lighter!  Note:  it will take awhile to light and you will have to hold the lighter close enough that the blue flame of the lighter is touching the ribbon</a:t>
            </a:r>
          </a:p>
          <a:p>
            <a:pPr marL="457200" indent="-457200">
              <a:buAutoNum type="arabicPeriod"/>
            </a:pPr>
            <a:r>
              <a:rPr lang="en-US" dirty="0"/>
              <a:t>Once the ribbon ignites, remove the lighter, move away, and use your peripheral vision to observe the reaction – </a:t>
            </a:r>
            <a:r>
              <a:rPr lang="en-US" sz="3200" dirty="0">
                <a:solidFill>
                  <a:srgbClr val="FF0000"/>
                </a:solidFill>
              </a:rPr>
              <a:t>do not look directly at the magnesium ribbon!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5. Record your observations/evidence in your data table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78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7A527-CFCF-4561-A6DF-5877D9C7B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Station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122A3-E9D0-42D2-8B82-D4CE22F22D4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73188"/>
            <a:ext cx="10363826" cy="4776187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Use a spatula to put a small amount of C</a:t>
            </a:r>
            <a:r>
              <a:rPr lang="en-US" cap="none" dirty="0"/>
              <a:t>a</a:t>
            </a:r>
            <a:r>
              <a:rPr lang="en-US" dirty="0"/>
              <a:t>CO</a:t>
            </a:r>
            <a:r>
              <a:rPr lang="en-US" sz="1600" dirty="0"/>
              <a:t>3 (</a:t>
            </a:r>
            <a:r>
              <a:rPr lang="en-US" sz="1800" dirty="0"/>
              <a:t>Calcium carbonate) in a graduated cylinder (Volume should be less than 1ml)</a:t>
            </a:r>
          </a:p>
          <a:p>
            <a:pPr marL="457200" indent="-457200">
              <a:buAutoNum type="arabicPeriod"/>
            </a:pPr>
            <a:r>
              <a:rPr lang="en-US" sz="1800" dirty="0"/>
              <a:t>Add enough drops of vinegar to the graduated cylinder so that it is just above the volume of calcium carbonate (must totally cover the C</a:t>
            </a:r>
            <a:r>
              <a:rPr lang="en-US" sz="1800" cap="none" dirty="0"/>
              <a:t>a</a:t>
            </a:r>
            <a:r>
              <a:rPr lang="en-US" sz="1800" dirty="0"/>
              <a:t>CO</a:t>
            </a:r>
            <a:r>
              <a:rPr lang="en-US" sz="1400" dirty="0"/>
              <a:t>3</a:t>
            </a:r>
            <a:r>
              <a:rPr lang="en-US" sz="1600" dirty="0"/>
              <a:t>)</a:t>
            </a:r>
            <a:endParaRPr lang="en-US" sz="1800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1800" dirty="0"/>
              <a:t>Record your observations/evidence in your data table</a:t>
            </a:r>
          </a:p>
          <a:p>
            <a:pPr marL="457200" indent="-457200">
              <a:buAutoNum type="arabicPeriod"/>
            </a:pPr>
            <a:r>
              <a:rPr lang="en-US" sz="1800" dirty="0"/>
              <a:t>Use a butane lighter to ignite a wood splint.  </a:t>
            </a:r>
          </a:p>
          <a:p>
            <a:pPr marL="457200" indent="-457200">
              <a:buAutoNum type="arabicPeriod"/>
            </a:pPr>
            <a:r>
              <a:rPr lang="en-US" sz="1800" dirty="0"/>
              <a:t>Slowly and Carefully put the lit end of the wood splint into the graduated cylinder and move it towards the solution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1800" dirty="0"/>
              <a:t>Record your observations/evidence in your data table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1800" dirty="0"/>
              <a:t>Pour your solution down the sink and rinse out the graduated cylinder so it is clean for the next group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737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1B809-AB18-4F2A-9C34-5553DAC21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Station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8A0D7-BDDB-4FFE-B13C-69514E44D2D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35332"/>
            <a:ext cx="10476276" cy="459863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/>
              <a:t>Use a spatula to put a small amount of baking soda in one well of the well plate</a:t>
            </a:r>
          </a:p>
          <a:p>
            <a:pPr marL="457200" indent="-457200">
              <a:buAutoNum type="arabicPeriod"/>
            </a:pPr>
            <a:r>
              <a:rPr lang="en-US" dirty="0"/>
              <a:t>Add a few drops of water to the baking soda</a:t>
            </a:r>
          </a:p>
          <a:p>
            <a:pPr marL="457200" lvl="0" indent="-457200">
              <a:buClr>
                <a:prstClr val="black"/>
              </a:buClr>
              <a:buFont typeface="Arial" panose="020B0604020202020204" pitchFamily="34" charset="0"/>
              <a:buAutoNum type="arabicPeriod"/>
            </a:pPr>
            <a:r>
              <a:rPr lang="en-US" dirty="0">
                <a:solidFill>
                  <a:prstClr val="black"/>
                </a:solidFill>
              </a:rPr>
              <a:t>Use a toothpick to stir the solution to help it dissolve</a:t>
            </a:r>
          </a:p>
          <a:p>
            <a:pPr marL="457200" lvl="0" indent="-457200">
              <a:buClr>
                <a:prstClr val="black"/>
              </a:buClr>
              <a:buFont typeface="Arial" panose="020B0604020202020204" pitchFamily="34" charset="0"/>
              <a:buAutoNum type="arabicPeriod"/>
            </a:pPr>
            <a:r>
              <a:rPr lang="en-US" dirty="0">
                <a:solidFill>
                  <a:prstClr val="black"/>
                </a:solidFill>
              </a:rPr>
              <a:t>Add two drops of universal indicator to the solution</a:t>
            </a:r>
          </a:p>
          <a:p>
            <a:pPr marL="457200" lvl="0" indent="-457200">
              <a:buClr>
                <a:prstClr val="black"/>
              </a:buClr>
              <a:buFont typeface="Arial" panose="020B0604020202020204" pitchFamily="34" charset="0"/>
              <a:buAutoNum type="arabicPeriod"/>
            </a:pPr>
            <a:r>
              <a:rPr lang="en-US" dirty="0">
                <a:solidFill>
                  <a:prstClr val="black"/>
                </a:solidFill>
              </a:rPr>
              <a:t>Use the </a:t>
            </a:r>
            <a:r>
              <a:rPr lang="en-US" dirty="0" err="1">
                <a:solidFill>
                  <a:prstClr val="black"/>
                </a:solidFill>
              </a:rPr>
              <a:t>ph</a:t>
            </a:r>
            <a:r>
              <a:rPr lang="en-US" dirty="0">
                <a:solidFill>
                  <a:prstClr val="black"/>
                </a:solidFill>
              </a:rPr>
              <a:t> BOX to determine the pH number of your solution.</a:t>
            </a:r>
          </a:p>
          <a:p>
            <a:pPr marL="457200" lvl="0" indent="-457200">
              <a:buClr>
                <a:prstClr val="black"/>
              </a:buClr>
              <a:buFont typeface="Arial" panose="020B0604020202020204" pitchFamily="34" charset="0"/>
              <a:buAutoNum type="arabicPeriod"/>
            </a:pPr>
            <a:r>
              <a:rPr lang="en-US" dirty="0">
                <a:solidFill>
                  <a:prstClr val="black"/>
                </a:solidFill>
              </a:rPr>
              <a:t>Record your observations/evidence/pH NUMBER in your data table</a:t>
            </a:r>
          </a:p>
          <a:p>
            <a:pPr marL="457200" lvl="0" indent="-457200">
              <a:buClr>
                <a:prstClr val="black"/>
              </a:buClr>
              <a:buFont typeface="Arial" panose="020B0604020202020204" pitchFamily="34" charset="0"/>
              <a:buAutoNum type="arabicPeriod"/>
            </a:pPr>
            <a:r>
              <a:rPr lang="en-US" dirty="0">
                <a:solidFill>
                  <a:prstClr val="black"/>
                </a:solidFill>
              </a:rPr>
              <a:t>Pour the solution down the sink and rinse the well plate with water so it is clean for the next group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287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199A0-EE0E-4C6D-9D9A-98CEB4D2C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Station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8E8EF-3FAF-4E45-824F-C9F362B9050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35332"/>
            <a:ext cx="10364450" cy="442108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Add 10 drops of solution 1 to one well of the well plate</a:t>
            </a:r>
          </a:p>
          <a:p>
            <a:pPr marL="457200" indent="-457200">
              <a:buAutoNum type="arabicPeriod"/>
            </a:pPr>
            <a:r>
              <a:rPr lang="en-US" dirty="0"/>
              <a:t>Add 10 drops of Calcium chloride solution to solution 1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dirty="0">
                <a:solidFill>
                  <a:prstClr val="black"/>
                </a:solidFill>
              </a:rPr>
              <a:t>Use a toothpick to stir </a:t>
            </a:r>
            <a:r>
              <a:rPr lang="en-US">
                <a:solidFill>
                  <a:prstClr val="black"/>
                </a:solidFill>
              </a:rPr>
              <a:t>the solutions</a:t>
            </a:r>
            <a:endParaRPr lang="en-US" dirty="0">
              <a:solidFill>
                <a:prstClr val="black"/>
              </a:solidFill>
            </a:endParaRPr>
          </a:p>
          <a:p>
            <a:pPr marL="457200" lvl="0" indent="-457200">
              <a:buClr>
                <a:prstClr val="black"/>
              </a:buClr>
              <a:buFont typeface="Arial" panose="020B0604020202020204" pitchFamily="34" charset="0"/>
              <a:buAutoNum type="arabicPeriod"/>
            </a:pPr>
            <a:r>
              <a:rPr lang="en-US" dirty="0">
                <a:solidFill>
                  <a:prstClr val="black"/>
                </a:solidFill>
              </a:rPr>
              <a:t>Record your observations/evidence in your data table</a:t>
            </a:r>
          </a:p>
          <a:p>
            <a:pPr marL="457200" lvl="0" indent="-457200">
              <a:buClr>
                <a:prstClr val="black"/>
              </a:buClr>
              <a:buFont typeface="Arial" panose="020B0604020202020204" pitchFamily="34" charset="0"/>
              <a:buAutoNum type="arabicPeriod"/>
            </a:pPr>
            <a:r>
              <a:rPr lang="en-US" dirty="0">
                <a:solidFill>
                  <a:prstClr val="black"/>
                </a:solidFill>
              </a:rPr>
              <a:t>Pour the solution down the sink and rinse the well plate with water so it is clean for the next group</a:t>
            </a:r>
          </a:p>
          <a:p>
            <a:pPr mar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96409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93</TotalTime>
  <Words>671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Tw Cen MT</vt:lpstr>
      <vt:lpstr>Droplet</vt:lpstr>
      <vt:lpstr>Chemical reactions </vt:lpstr>
      <vt:lpstr>Station 1</vt:lpstr>
      <vt:lpstr>Station 2</vt:lpstr>
      <vt:lpstr>Station 3</vt:lpstr>
      <vt:lpstr>Station 4</vt:lpstr>
      <vt:lpstr>Station 5</vt:lpstr>
      <vt:lpstr>Station 6</vt:lpstr>
      <vt:lpstr>Station 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reactions </dc:title>
  <dc:creator>Joseph Waeschle</dc:creator>
  <cp:lastModifiedBy>Joseph Waeschle</cp:lastModifiedBy>
  <cp:revision>9</cp:revision>
  <dcterms:created xsi:type="dcterms:W3CDTF">2019-01-26T23:45:01Z</dcterms:created>
  <dcterms:modified xsi:type="dcterms:W3CDTF">2019-01-28T13:09:05Z</dcterms:modified>
</cp:coreProperties>
</file>