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EF700-9E64-4F43-9AA1-1CA7DF7E70E6}" type="datetimeFigureOut">
              <a:rPr lang="en-US" smtClean="0"/>
              <a:t>2/8/2015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EF213-0D1F-4D2A-B4B0-C7E66BE4A8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6" name="Content Placeholder 5" descr="HPP- A2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387" y="1600200"/>
            <a:ext cx="6121225" cy="452596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</a:t>
            </a:r>
            <a:endParaRPr lang="en-US" dirty="0"/>
          </a:p>
        </p:txBody>
      </p:sp>
      <p:pic>
        <p:nvPicPr>
          <p:cNvPr id="4" name="Content Placeholder 3" descr="HPP- J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4004" y="1600200"/>
            <a:ext cx="549599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endParaRPr lang="en-US" dirty="0"/>
          </a:p>
        </p:txBody>
      </p:sp>
      <p:pic>
        <p:nvPicPr>
          <p:cNvPr id="4" name="Content Placeholder 3" descr="HPP- K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600200"/>
            <a:ext cx="5257800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endParaRPr lang="en-US" dirty="0"/>
          </a:p>
        </p:txBody>
      </p:sp>
      <p:pic>
        <p:nvPicPr>
          <p:cNvPr id="4" name="Content Placeholder 3" descr="HPP- L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2072" y="1600200"/>
            <a:ext cx="5459856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4" name="Content Placeholder 3" descr="HPP- M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1392" y="1633569"/>
            <a:ext cx="6681216" cy="445922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endParaRPr lang="en-US" dirty="0"/>
          </a:p>
        </p:txBody>
      </p:sp>
      <p:pic>
        <p:nvPicPr>
          <p:cNvPr id="4" name="Content Placeholder 3" descr="HPP- N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1202" y="1600200"/>
            <a:ext cx="662159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</a:t>
            </a:r>
            <a:endParaRPr lang="en-US" dirty="0"/>
          </a:p>
        </p:txBody>
      </p:sp>
      <p:pic>
        <p:nvPicPr>
          <p:cNvPr id="4" name="Content Placeholder 3" descr="HPP- O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2916" y="1619853"/>
            <a:ext cx="6678168" cy="448665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</a:p>
        </p:txBody>
      </p:sp>
      <p:pic>
        <p:nvPicPr>
          <p:cNvPr id="4" name="Content Placeholder 3" descr="HPP- B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553200" cy="4525963"/>
          </a:xfrm>
        </p:spPr>
      </p:pic>
    </p:spTree>
    <p:extLst>
      <p:ext uri="{BB962C8B-B14F-4D97-AF65-F5344CB8AC3E}">
        <p14:creationId xmlns:p14="http://schemas.microsoft.com/office/powerpoint/2010/main" val="212921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4" name="Content Placeholder 3" descr="HPP- A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2403" y="1600200"/>
            <a:ext cx="6079194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4" name="Content Placeholder 3" descr="HPP- C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976" y="1757013"/>
            <a:ext cx="6480048" cy="421233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4" name="Content Placeholder 3" descr="HPP- D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9872" y="1600200"/>
            <a:ext cx="6484255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pic>
        <p:nvPicPr>
          <p:cNvPr id="4" name="Content Placeholder 3" descr="HPP- E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432" y="1691481"/>
            <a:ext cx="6041136" cy="43434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endParaRPr lang="en-US" dirty="0"/>
          </a:p>
        </p:txBody>
      </p:sp>
      <p:pic>
        <p:nvPicPr>
          <p:cNvPr id="4" name="Content Placeholder 3" descr="HPP- F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9520" y="1600200"/>
            <a:ext cx="4364960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endParaRPr lang="en-US" dirty="0"/>
          </a:p>
        </p:txBody>
      </p:sp>
      <p:pic>
        <p:nvPicPr>
          <p:cNvPr id="4" name="Content Placeholder 3" descr="HPP- G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099" y="1600200"/>
            <a:ext cx="6815801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endParaRPr lang="en-US" dirty="0"/>
          </a:p>
        </p:txBody>
      </p:sp>
      <p:pic>
        <p:nvPicPr>
          <p:cNvPr id="4" name="Content Placeholder 3" descr="HPP- H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3772" y="1625949"/>
            <a:ext cx="6696456" cy="447446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4" name="Content Placeholder 3" descr="HPP- I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389" y="1600200"/>
            <a:ext cx="6149222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</Words>
  <Application>Microsoft Office PowerPoint</Application>
  <PresentationFormat>On-screen Show (4:3)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</vt:lpstr>
      <vt:lpstr>B</vt:lpstr>
      <vt:lpstr>C</vt:lpstr>
      <vt:lpstr>D</vt:lpstr>
      <vt:lpstr>E</vt:lpstr>
      <vt:lpstr>F</vt:lpstr>
      <vt:lpstr>G</vt:lpstr>
      <vt:lpstr>H</vt:lpstr>
      <vt:lpstr>I</vt:lpstr>
      <vt:lpstr>J</vt:lpstr>
      <vt:lpstr>K</vt:lpstr>
      <vt:lpstr>L</vt:lpstr>
      <vt:lpstr>M</vt:lpstr>
      <vt:lpstr>N</vt:lpstr>
      <vt:lpstr>O</vt:lpstr>
      <vt:lpstr>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Anthony</dc:creator>
  <cp:lastModifiedBy>Anthony Salciccioli</cp:lastModifiedBy>
  <cp:revision>2</cp:revision>
  <cp:lastPrinted>2015-02-09T01:35:27Z</cp:lastPrinted>
  <dcterms:created xsi:type="dcterms:W3CDTF">2013-07-14T18:42:53Z</dcterms:created>
  <dcterms:modified xsi:type="dcterms:W3CDTF">2015-02-09T01:35:36Z</dcterms:modified>
</cp:coreProperties>
</file>