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Day 89: The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/>
              <a:t>….an intellectual and philosophical movement that dominated the world of ideas in Europe during the 18th century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5C31-10F6-4708-834B-6924B614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Thomas Jefferson (USA)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724D95-66F0-4ACF-B8BA-EAD1F1D515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0312" y="1540063"/>
            <a:ext cx="3176498" cy="37778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21611-B969-47A9-857D-CDD23921B1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“We hold these truths to be self-evident: that all men are created equal; that they are endowed by their Creator with certain unalienable rights; that among these are life, liberty, and the pursuit of happiness”.</a:t>
            </a:r>
          </a:p>
        </p:txBody>
      </p:sp>
    </p:spTree>
    <p:extLst>
      <p:ext uri="{BB962C8B-B14F-4D97-AF65-F5344CB8AC3E}">
        <p14:creationId xmlns:p14="http://schemas.microsoft.com/office/powerpoint/2010/main" val="32709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469C-EE81-4EED-9A68-426F5A0C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Johann Wolfgang Von Goethe (Germany) 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82DB7B-990F-490D-908E-335E6DDED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8248" y="1842517"/>
            <a:ext cx="4262686" cy="25341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83C01-5317-40B4-BA58-7E868982D7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/>
              <a:t>“A person hears only what they understand.”</a:t>
            </a:r>
          </a:p>
        </p:txBody>
      </p:sp>
    </p:spTree>
    <p:extLst>
      <p:ext uri="{BB962C8B-B14F-4D97-AF65-F5344CB8AC3E}">
        <p14:creationId xmlns:p14="http://schemas.microsoft.com/office/powerpoint/2010/main" val="23782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4B39FA-D85A-42F1-8994-65BBC927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this thinking apply to today?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5D202-8D87-467C-B4DF-7F0FADB0A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Reason</a:t>
            </a:r>
          </a:p>
          <a:p>
            <a:r>
              <a:rPr lang="en-US"/>
              <a:t>Liberty</a:t>
            </a:r>
          </a:p>
          <a:p>
            <a:r>
              <a:rPr lang="en-US"/>
              <a:t>Progress</a:t>
            </a:r>
          </a:p>
          <a:p>
            <a:r>
              <a:rPr lang="en-US"/>
              <a:t>Tolerance</a:t>
            </a:r>
          </a:p>
          <a:p>
            <a:r>
              <a:rPr lang="en-US"/>
              <a:t>Fraternity</a:t>
            </a:r>
          </a:p>
          <a:p>
            <a:r>
              <a:rPr lang="en-US"/>
              <a:t>Constitutional government</a:t>
            </a:r>
          </a:p>
          <a:p>
            <a:r>
              <a:rPr lang="en-US"/>
              <a:t>Separation of church and state.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2420-2305-4F6A-A8A2-56115634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of the, “European Miracle”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F96E9-8900-43EC-8108-C7145C4E2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RENAISSANCE +</a:t>
            </a:r>
          </a:p>
          <a:p>
            <a:r>
              <a:rPr lang="en-US"/>
              <a:t>PROTESTANT REFORMATION+</a:t>
            </a:r>
          </a:p>
          <a:p>
            <a:r>
              <a:rPr lang="en-US">
                <a:solidFill>
                  <a:srgbClr val="00B0F0"/>
                </a:solidFill>
              </a:rPr>
              <a:t>ENLIGHTENMENT</a:t>
            </a:r>
            <a:r>
              <a:rPr lang="en-US"/>
              <a:t>+</a:t>
            </a:r>
          </a:p>
          <a:p>
            <a:r>
              <a:rPr lang="en-US"/>
              <a:t>SCIENTIFIC REVOLUTION</a:t>
            </a:r>
          </a:p>
          <a:p>
            <a:pPr marL="82296" indent="0">
              <a:buNone/>
            </a:pPr>
            <a:r>
              <a:rPr lang="en-US"/>
              <a:t>-------------------------------------------------</a:t>
            </a:r>
          </a:p>
          <a:p>
            <a:pPr marL="82296" indent="0">
              <a:buNone/>
            </a:pPr>
            <a:r>
              <a:rPr lang="en-US"/>
              <a:t>= </a:t>
            </a:r>
            <a:r>
              <a:rPr lang="en-US" sz="4800">
                <a:solidFill>
                  <a:schemeClr val="accent1">
                    <a:lumMod val="75000"/>
                  </a:schemeClr>
                </a:solidFill>
              </a:rPr>
              <a:t>“EUROPEAN MIRACLE”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0C6C0-CE3A-4E2A-A199-A2751A65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715" y="1447800"/>
            <a:ext cx="2172286" cy="28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9CCA-7EA4-4725-A149-2640584D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the Enlightenment?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704F-E325-4797-9EB9-2E253F594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Enlightenment was a movement of philosophers that emphasized:</a:t>
            </a:r>
          </a:p>
          <a:p>
            <a:pPr marL="82296" indent="0">
              <a:buNone/>
            </a:pPr>
            <a:endParaRPr lang="en-US"/>
          </a:p>
          <a:p>
            <a:r>
              <a:rPr lang="en-US"/>
              <a:t> Reason</a:t>
            </a:r>
          </a:p>
          <a:p>
            <a:r>
              <a:rPr lang="en-US"/>
              <a:t>Liberty</a:t>
            </a:r>
          </a:p>
          <a:p>
            <a:r>
              <a:rPr lang="en-US"/>
              <a:t>Progress</a:t>
            </a:r>
          </a:p>
          <a:p>
            <a:r>
              <a:rPr lang="en-US"/>
              <a:t>Tolerance</a:t>
            </a:r>
          </a:p>
          <a:p>
            <a:r>
              <a:rPr lang="en-US"/>
              <a:t>Fraternity</a:t>
            </a:r>
          </a:p>
          <a:p>
            <a:r>
              <a:rPr lang="en-US"/>
              <a:t>Constitutional government</a:t>
            </a:r>
          </a:p>
          <a:p>
            <a:r>
              <a:rPr lang="en-US"/>
              <a:t>Separation of church and state.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866D7-1CDE-4BD5-A7AC-04FB4C0E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2225688"/>
            <a:ext cx="4243527" cy="25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29331-47FE-4C09-96F9-D519BBBF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Baruch Spinoza (The Netherlands)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1BBB08D-27F4-4A71-856A-0D6E538B7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149" y="1616399"/>
            <a:ext cx="3625202" cy="3625202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441716-EC21-43FE-86AC-55D2B71B55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/>
              <a:t>“Be not astonished at new ideas; for it is well known to you that a thing does not therefore cease to be true because it is not accepted by many.” </a:t>
            </a:r>
          </a:p>
          <a:p>
            <a:pPr marL="82296" indent="0">
              <a:buNone/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76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EA47-5CD9-4BCA-8590-4A8A0B8F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 Locke (England)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9520A6-7590-4551-BCAD-211F30154D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355" y="1860920"/>
            <a:ext cx="3749892" cy="286970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E6661-B2B1-4863-9798-F5FA8AFF2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/>
              <a:t>“Education begins the gentleman, but reading, good company and reflection must finish him.”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DE97-F739-410E-B790-DACCEACB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David Hume (Scotland)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0AAED0-2F2A-4A03-9ADF-21D8D6B0D7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4827" y="1524000"/>
            <a:ext cx="3515557" cy="4664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AF5CE-716E-47BC-A11B-8A87CACD3A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/>
              <a:t>“A wise man proportions his belief to the evidence.”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BB6E0-32BB-4650-8ACE-5EF53A59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891" y="3855721"/>
            <a:ext cx="171339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7ED1-89D7-47B5-81E7-D0F804CB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Jean-Jacques Rousseau (France)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574961-0E3E-4FD8-B016-5DE6A077C4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7218" y="1524000"/>
            <a:ext cx="3077454" cy="369607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3070D-2521-4454-9AF4-03133C2412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/>
              <a:t>“Although modesty is natural to man, it is not natural to children. Modesty only begins with the knowledge of evil.”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F6FC-D7C2-4145-A520-664554FD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Adam Smith (United States of America)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D592C-5636-4559-AFEC-1404DD80F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1257" y="2140850"/>
            <a:ext cx="3936961" cy="342974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02C82-1A92-411A-BBC5-0F320BE494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“Little else is requisite to carry a state to the highest degree of opulence from the lowest barbarism but peace, easy taxes, and a tolerable administration of justice: all the rest being brought about by the natural course of things.” </a:t>
            </a:r>
          </a:p>
        </p:txBody>
      </p:sp>
    </p:spTree>
    <p:extLst>
      <p:ext uri="{BB962C8B-B14F-4D97-AF65-F5344CB8AC3E}">
        <p14:creationId xmlns:p14="http://schemas.microsoft.com/office/powerpoint/2010/main" val="1875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F9D7-A880-4EE9-8E93-5547BCED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Voltaire (France)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772C4B-6582-49C4-AF35-96CC77207B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8987" y="1524000"/>
            <a:ext cx="3053641" cy="38475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3C6DE-3D2E-418C-93F2-8F5479A66F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/>
              <a:t>“Those who can make you believe absurdities can make you commit atrocities”.</a:t>
            </a:r>
          </a:p>
        </p:txBody>
      </p:sp>
    </p:spTree>
    <p:extLst>
      <p:ext uri="{BB962C8B-B14F-4D97-AF65-F5344CB8AC3E}">
        <p14:creationId xmlns:p14="http://schemas.microsoft.com/office/powerpoint/2010/main" val="1371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AABB-5DF0-4F1E-A741-894B4DA7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Mary Wollstonecraft (England)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EB5F5B-F940-4511-AC83-C16A16F54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0013" y="1797145"/>
            <a:ext cx="3916451" cy="326370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F7B4-4079-4A4C-B053-DB4CB5E9D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/>
              <a:t>“A slavish bondage to parents cramps every faculty of the mind.” </a:t>
            </a:r>
          </a:p>
        </p:txBody>
      </p:sp>
    </p:spTree>
    <p:extLst>
      <p:ext uri="{BB962C8B-B14F-4D97-AF65-F5344CB8AC3E}">
        <p14:creationId xmlns:p14="http://schemas.microsoft.com/office/powerpoint/2010/main" val="11629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slides(2)</Template>
  <TotalTime>38</TotalTime>
  <Words>355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Verdana</vt:lpstr>
      <vt:lpstr>Wingdings 2</vt:lpstr>
      <vt:lpstr>Idea design template</vt:lpstr>
      <vt:lpstr>Day 89: The Enlightenment</vt:lpstr>
      <vt:lpstr>What was the Enlightenment? </vt:lpstr>
      <vt:lpstr>Baruch Spinoza (The Netherlands)</vt:lpstr>
      <vt:lpstr>John Locke (England)</vt:lpstr>
      <vt:lpstr>David Hume (Scotland)</vt:lpstr>
      <vt:lpstr>Jean-Jacques Rousseau (France)</vt:lpstr>
      <vt:lpstr>Adam Smith (United States of America)</vt:lpstr>
      <vt:lpstr>Voltaire (France)</vt:lpstr>
      <vt:lpstr>Mary Wollstonecraft (England) </vt:lpstr>
      <vt:lpstr>Thomas Jefferson (USA)</vt:lpstr>
      <vt:lpstr>Johann Wolfgang Von Goethe (Germany) </vt:lpstr>
      <vt:lpstr>How do this thinking apply to today?</vt:lpstr>
      <vt:lpstr>Part of the, “European Miracle”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89: The Enlightenment</dc:title>
  <dc:creator>Anthony Salciccioli</dc:creator>
  <cp:lastModifiedBy>Anthony Salciccioli</cp:lastModifiedBy>
  <cp:revision>8</cp:revision>
  <dcterms:created xsi:type="dcterms:W3CDTF">2018-02-01T22:41:25Z</dcterms:created>
  <dcterms:modified xsi:type="dcterms:W3CDTF">2018-02-01T23:19:51Z</dcterms:modified>
</cp:coreProperties>
</file>