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66" r:id="rId4"/>
    <p:sldId id="264" r:id="rId5"/>
    <p:sldId id="260" r:id="rId6"/>
    <p:sldId id="262" r:id="rId7"/>
    <p:sldId id="274" r:id="rId8"/>
    <p:sldId id="269" r:id="rId9"/>
    <p:sldId id="257" r:id="rId10"/>
    <p:sldId id="273" r:id="rId11"/>
    <p:sldId id="277" r:id="rId12"/>
    <p:sldId id="265" r:id="rId13"/>
    <p:sldId id="275" r:id="rId14"/>
    <p:sldId id="258" r:id="rId15"/>
    <p:sldId id="267" r:id="rId16"/>
    <p:sldId id="282" r:id="rId17"/>
    <p:sldId id="268" r:id="rId18"/>
    <p:sldId id="270" r:id="rId19"/>
    <p:sldId id="281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57" autoAdjust="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5305E6-97B2-4259-82A3-2A23A8137DE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5E6-97B2-4259-82A3-2A23A8137DE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65305E6-97B2-4259-82A3-2A23A8137DE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5E6-97B2-4259-82A3-2A23A8137DE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5305E6-97B2-4259-82A3-2A23A8137DE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5E6-97B2-4259-82A3-2A23A8137DE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5E6-97B2-4259-82A3-2A23A8137DE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5E6-97B2-4259-82A3-2A23A8137DE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5305E6-97B2-4259-82A3-2A23A8137DE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5E6-97B2-4259-82A3-2A23A8137DE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05E6-97B2-4259-82A3-2A23A8137DE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65305E6-97B2-4259-82A3-2A23A8137DE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9F405A0-EA95-4D58-9C82-D0E457440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npix.net/gallery/diego-rivera-pictures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Art of The Mexican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Tierra y Libertad</a:t>
            </a:r>
            <a:endParaRPr lang="en-US" dirty="0"/>
          </a:p>
        </p:txBody>
      </p:sp>
      <p:pic>
        <p:nvPicPr>
          <p:cNvPr id="30724" name="Picture 4" descr="Diego River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1"/>
            <a:ext cx="4267200" cy="3733799"/>
          </a:xfrm>
          <a:prstGeom prst="rect">
            <a:avLst/>
          </a:prstGeom>
          <a:noFill/>
        </p:spPr>
      </p:pic>
      <p:pic>
        <p:nvPicPr>
          <p:cNvPr id="30730" name="Picture 10" descr="http://elomeli.bol.ucla.edu/LaTrinchera_Oroz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906012"/>
            <a:ext cx="3200400" cy="2819400"/>
          </a:xfrm>
          <a:prstGeom prst="rect">
            <a:avLst/>
          </a:prstGeom>
          <a:noFill/>
        </p:spPr>
      </p:pic>
      <p:pic>
        <p:nvPicPr>
          <p:cNvPr id="30732" name="Picture 12" descr="http://i391.photobucket.com/albums/oo358/bobmar53/panch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10000" cy="312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1054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http://mexicosartepopular.files.wordpress.com/2009/07/wordpressmexicoart.jpg?w=372&amp;h=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" y="0"/>
            <a:ext cx="5093208" cy="6845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239000" cy="62271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220" name="Picture 4" descr="http://image24.webshots.com/24/5/98/70/36359870rdwIVm_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318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6962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http://www.pslweb.org/images/content/pagebuilder/65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962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239000" cy="4724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http://image.guardian.co.uk/sys-images/Arts/Arts_/Pictures/2007/08/03/kahlo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4408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239000" cy="622713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8674" name="Picture 2" descr="Jose Clemente Orozco, The Epic of American Civilization: Hispano-America (Panel 16), 1932-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"/>
            <a:ext cx="7239000" cy="6224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9342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 descr="http://www.oceansbridge.com/paintings/artists/r/rivera-diego-new/small/Zapata-1930-31-xx-Museo-Quaunahuac-Instituti-Nacional-de-Antropologia-e-Historia-Cuernavaca-Mex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34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239000" cy="622713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siqueiros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39000" cy="6227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3962400" cy="3886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http://images0.cpcache.com/product/pancho+villa-mural-mexico/142383920v1_225x225_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534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http://farm3.static.flickr.com/2139/2268223261_e4f4a192b4.jpg?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23422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3434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siqueiros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6843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 is a primary source that tells a story.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pieces of art depict Mexican life and their revolution. </a:t>
            </a:r>
          </a:p>
          <a:p>
            <a:r>
              <a:rPr lang="en-US" dirty="0" smtClean="0"/>
              <a:t>What I want you to do is arrange these slides into a logical order (Mexico pre-revolution, Mexico during the revolution, and Mexico after the revolution. </a:t>
            </a:r>
          </a:p>
          <a:p>
            <a:r>
              <a:rPr lang="en-US" dirty="0" smtClean="0"/>
              <a:t>I addition to this, I’d like you to provide a caption for these painting on what you think is transpiring. </a:t>
            </a:r>
          </a:p>
          <a:p>
            <a:r>
              <a:rPr lang="en-US" dirty="0" smtClean="0"/>
              <a:t>I will tell you the story traditionally, but art can tell </a:t>
            </a:r>
            <a:r>
              <a:rPr lang="en-US" smtClean="0"/>
              <a:t>a tale as well.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42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70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7650" name="Picture 2" descr="http://www.curiousminds.com.au/catalog/images/prodimg/img19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05600" cy="688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6962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 descr="http://bp1.blogger.com/_uXDMPKN0Bjo/R-wZH0u88QI/AAAAAAAAAeg/oMcOYIgmdrU/s400/Zulce+mural-campesino+fam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" y="0"/>
            <a:ext cx="76992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6294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2530" name="Picture 2" descr="http://2.bp.blogspot.com/_85oBLt5uB9w/SxUWNWgd7WI/AAAAAAAAGpE/TR0J5Y0yAYo/s1600/DavidAlfaroSiquei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" y="0"/>
            <a:ext cx="6623304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858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6626" name="Picture 2" descr="http://web.norwoodschool.org/lsart/Artists/Diego-River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7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858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4578" name="Picture 2" descr="http://web.rollins.edu/~jsiry/riv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95400" y="-76200"/>
            <a:ext cx="48768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http://www.csudh.edu/dearhabermas/campesin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7620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4196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7410" name="Picture 2" descr="http://www.ic.arizona.edu/ic/mcbride/ws200/skelet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4572000" cy="686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239000" cy="622713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9698" name="Picture 2" descr="Diego Rivera Campesin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92"/>
            <a:ext cx="7239000" cy="6239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</TotalTime>
  <Words>97</Words>
  <Application>Microsoft Office PowerPoint</Application>
  <PresentationFormat>On-screen Show (4:3)</PresentationFormat>
  <Paragraphs>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Trebuchet MS</vt:lpstr>
      <vt:lpstr>Wingdings</vt:lpstr>
      <vt:lpstr>Wingdings 2</vt:lpstr>
      <vt:lpstr>Opulent</vt:lpstr>
      <vt:lpstr>Art of The Mexican Revolution</vt:lpstr>
      <vt:lpstr>Art is a primary source that tells a story.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WPCSD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Mexican Revolution</dc:title>
  <dc:creator>enapp</dc:creator>
  <cp:lastModifiedBy>Dennis Mccotter</cp:lastModifiedBy>
  <cp:revision>56</cp:revision>
  <dcterms:created xsi:type="dcterms:W3CDTF">2010-12-13T16:17:59Z</dcterms:created>
  <dcterms:modified xsi:type="dcterms:W3CDTF">2020-03-10T17:06:17Z</dcterms:modified>
</cp:coreProperties>
</file>