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Vietnam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PROVIDE A CAPTION TO EACH PHOTO AND ARRANGE THEM IN THE ORDER YOU FEEL IS MOST APPROPRIATE TO TELL THE STORY OF THE VIETNAM WAR. </a:t>
            </a:r>
          </a:p>
        </p:txBody>
      </p:sp>
    </p:spTree>
    <p:extLst>
      <p:ext uri="{BB962C8B-B14F-4D97-AF65-F5344CB8AC3E}">
        <p14:creationId xmlns:p14="http://schemas.microsoft.com/office/powerpoint/2010/main" val="15913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5" name="Content Placeholder 4" descr="A picture containing person, man, outdoor, groun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379" y="2095500"/>
            <a:ext cx="5167716" cy="3695700"/>
          </a:xfrm>
        </p:spPr>
      </p:pic>
    </p:spTree>
    <p:extLst>
      <p:ext uri="{BB962C8B-B14F-4D97-AF65-F5344CB8AC3E}">
        <p14:creationId xmlns:p14="http://schemas.microsoft.com/office/powerpoint/2010/main" val="85630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5" name="Content Placeholder 4" descr="A group of people standing on a stree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955" y="2095500"/>
            <a:ext cx="5522564" cy="3695700"/>
          </a:xfrm>
        </p:spPr>
      </p:pic>
    </p:spTree>
    <p:extLst>
      <p:ext uri="{BB962C8B-B14F-4D97-AF65-F5344CB8AC3E}">
        <p14:creationId xmlns:p14="http://schemas.microsoft.com/office/powerpoint/2010/main" val="150149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5" name="Content Placeholder 4" descr="A couple of people that are standing in a fiel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135" y="2095500"/>
            <a:ext cx="5690204" cy="3695700"/>
          </a:xfrm>
        </p:spPr>
      </p:pic>
    </p:spTree>
    <p:extLst>
      <p:ext uri="{BB962C8B-B14F-4D97-AF65-F5344CB8AC3E}">
        <p14:creationId xmlns:p14="http://schemas.microsoft.com/office/powerpoint/2010/main" val="88774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5" name="Content Placeholder 4" descr="A picture containing person, outdoor, black, man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6643" y="2095500"/>
            <a:ext cx="4889188" cy="3695700"/>
          </a:xfrm>
        </p:spPr>
      </p:pic>
    </p:spTree>
    <p:extLst>
      <p:ext uri="{BB962C8B-B14F-4D97-AF65-F5344CB8AC3E}">
        <p14:creationId xmlns:p14="http://schemas.microsoft.com/office/powerpoint/2010/main" val="100666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5" name="Content Placeholder 4" descr="A bicycle is parked next to a buildi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37" y="2095500"/>
            <a:ext cx="4927600" cy="3695700"/>
          </a:xfrm>
        </p:spPr>
      </p:pic>
    </p:spTree>
    <p:extLst>
      <p:ext uri="{BB962C8B-B14F-4D97-AF65-F5344CB8AC3E}">
        <p14:creationId xmlns:p14="http://schemas.microsoft.com/office/powerpoint/2010/main" val="323877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pic>
        <p:nvPicPr>
          <p:cNvPr id="5" name="Content Placeholder 4" descr="A group of people posing for a photo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751" y="2095500"/>
            <a:ext cx="4878972" cy="3695700"/>
          </a:xfrm>
        </p:spPr>
      </p:pic>
    </p:spTree>
    <p:extLst>
      <p:ext uri="{BB962C8B-B14F-4D97-AF65-F5344CB8AC3E}">
        <p14:creationId xmlns:p14="http://schemas.microsoft.com/office/powerpoint/2010/main" val="2544013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pic>
        <p:nvPicPr>
          <p:cNvPr id="5" name="Content Placeholder 4" descr="A picture containing person, child, boy, you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516" y="2095500"/>
            <a:ext cx="5557443" cy="3695700"/>
          </a:xfrm>
        </p:spPr>
      </p:pic>
    </p:spTree>
    <p:extLst>
      <p:ext uri="{BB962C8B-B14F-4D97-AF65-F5344CB8AC3E}">
        <p14:creationId xmlns:p14="http://schemas.microsoft.com/office/powerpoint/2010/main" val="3754946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5" name="Content Placeholder 4" descr="A group of people standing in front of a crow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253" y="2095500"/>
            <a:ext cx="5575968" cy="3695700"/>
          </a:xfrm>
        </p:spPr>
      </p:pic>
    </p:spTree>
    <p:extLst>
      <p:ext uri="{BB962C8B-B14F-4D97-AF65-F5344CB8AC3E}">
        <p14:creationId xmlns:p14="http://schemas.microsoft.com/office/powerpoint/2010/main" val="31706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pic>
        <p:nvPicPr>
          <p:cNvPr id="5" name="Content Placeholder 4" descr="A close up of a machine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126" y="2095500"/>
            <a:ext cx="4748222" cy="3695700"/>
          </a:xfrm>
        </p:spPr>
      </p:pic>
    </p:spTree>
    <p:extLst>
      <p:ext uri="{BB962C8B-B14F-4D97-AF65-F5344CB8AC3E}">
        <p14:creationId xmlns:p14="http://schemas.microsoft.com/office/powerpoint/2010/main" val="3816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5" name="Content Placeholder 4" descr="A picture containing music, indoor, photo&#10;&#10;Description generated with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466" y="2095500"/>
            <a:ext cx="5631542" cy="3695700"/>
          </a:xfrm>
        </p:spPr>
      </p:pic>
    </p:spTree>
    <p:extLst>
      <p:ext uri="{BB962C8B-B14F-4D97-AF65-F5344CB8AC3E}">
        <p14:creationId xmlns:p14="http://schemas.microsoft.com/office/powerpoint/2010/main" val="21067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5" name="Content Placeholder 4" descr="A vintage photo of a perso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5" y="2095500"/>
            <a:ext cx="4585905" cy="3695700"/>
          </a:xfrm>
        </p:spPr>
      </p:pic>
    </p:spTree>
    <p:extLst>
      <p:ext uri="{BB962C8B-B14F-4D97-AF65-F5344CB8AC3E}">
        <p14:creationId xmlns:p14="http://schemas.microsoft.com/office/powerpoint/2010/main" val="4073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themes emerged from these images?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 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</a:t>
            </a:r>
          </a:p>
          <a:p>
            <a:r>
              <a:rPr lang="en-US" dirty="0"/>
              <a:t>*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choose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HAD TO PICK ONE OF THESE IMAGES TO BEST REPRESENT THE VIETNAM WAR, WHICH ONE WOULD YOU CHOOSE AND WHY?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5" name="Content Placeholder 4" descr="A group of people standing in front of a sig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118" y="2095500"/>
            <a:ext cx="6084239" cy="3695700"/>
          </a:xfrm>
        </p:spPr>
      </p:pic>
    </p:spTree>
    <p:extLst>
      <p:ext uri="{BB962C8B-B14F-4D97-AF65-F5344CB8AC3E}">
        <p14:creationId xmlns:p14="http://schemas.microsoft.com/office/powerpoint/2010/main" val="217216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5" name="Content Placeholder 4" descr="A group of people holding a sig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377" y="2095500"/>
            <a:ext cx="5613721" cy="3695700"/>
          </a:xfrm>
        </p:spPr>
      </p:pic>
    </p:spTree>
    <p:extLst>
      <p:ext uri="{BB962C8B-B14F-4D97-AF65-F5344CB8AC3E}">
        <p14:creationId xmlns:p14="http://schemas.microsoft.com/office/powerpoint/2010/main" val="413895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5" name="Content Placeholder 4" descr="A picture containing outdoor, person, sky, groun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156" y="2095500"/>
            <a:ext cx="5028163" cy="3695700"/>
          </a:xfrm>
        </p:spPr>
      </p:pic>
    </p:spTree>
    <p:extLst>
      <p:ext uri="{BB962C8B-B14F-4D97-AF65-F5344CB8AC3E}">
        <p14:creationId xmlns:p14="http://schemas.microsoft.com/office/powerpoint/2010/main" val="16286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" name="Content Placeholder 4" descr="A picture containing person, outdoor, sitting, holding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437" y="2095500"/>
            <a:ext cx="4927600" cy="3695700"/>
          </a:xfrm>
        </p:spPr>
      </p:pic>
    </p:spTree>
    <p:extLst>
      <p:ext uri="{BB962C8B-B14F-4D97-AF65-F5344CB8AC3E}">
        <p14:creationId xmlns:p14="http://schemas.microsoft.com/office/powerpoint/2010/main" val="30470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5" name="Content Placeholder 4" descr="A picture containing outdoor, tree, sitting, groun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465" y="2095500"/>
            <a:ext cx="5599545" cy="3695700"/>
          </a:xfrm>
        </p:spPr>
      </p:pic>
    </p:spTree>
    <p:extLst>
      <p:ext uri="{BB962C8B-B14F-4D97-AF65-F5344CB8AC3E}">
        <p14:creationId xmlns:p14="http://schemas.microsoft.com/office/powerpoint/2010/main" val="10235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5" name="Content Placeholder 4" descr="A picture containing outdoor, grass, ground, tree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37" y="2095500"/>
            <a:ext cx="7391400" cy="3695700"/>
          </a:xfrm>
        </p:spPr>
      </p:pic>
    </p:spTree>
    <p:extLst>
      <p:ext uri="{BB962C8B-B14F-4D97-AF65-F5344CB8AC3E}">
        <p14:creationId xmlns:p14="http://schemas.microsoft.com/office/powerpoint/2010/main" val="386974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5" name="Content Placeholder 4" descr="A picture containing outdoor, person, tree, man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0634" y="2095500"/>
            <a:ext cx="6561206" cy="3695700"/>
          </a:xfrm>
        </p:spPr>
      </p:pic>
    </p:spTree>
    <p:extLst>
      <p:ext uri="{BB962C8B-B14F-4D97-AF65-F5344CB8AC3E}">
        <p14:creationId xmlns:p14="http://schemas.microsoft.com/office/powerpoint/2010/main" val="281263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</TotalTime>
  <Words>86</Words>
  <Application>Microsoft Office PowerPoint</Application>
  <PresentationFormat>Widescreen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Bookman Old Style</vt:lpstr>
      <vt:lpstr>Rockwell</vt:lpstr>
      <vt:lpstr>Damask</vt:lpstr>
      <vt:lpstr>Vietnam images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What themes emerged from these images?</vt:lpstr>
      <vt:lpstr>Now choose 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images</dc:title>
  <dc:creator>Anthony Salciccioli</dc:creator>
  <cp:lastModifiedBy>ANTHONY SALCICCIOLI</cp:lastModifiedBy>
  <cp:revision>3</cp:revision>
  <dcterms:created xsi:type="dcterms:W3CDTF">2017-05-21T18:48:04Z</dcterms:created>
  <dcterms:modified xsi:type="dcterms:W3CDTF">2017-05-23T13:53:18Z</dcterms:modified>
</cp:coreProperties>
</file>