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3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3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9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2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4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2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8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81DC-99EB-4BDC-9D8F-7114DA76FB8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EF33-7D0A-4603-8DF7-3D1CF65E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8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6297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Theodore “Teddy” Roosevelt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15614"/>
            <a:ext cx="3596640" cy="5432612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President of the United States 1901 - 1909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Served in the Spanish-American War.  Famous for victory at San Juan Hill.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Strong supporter of the Navy.  Created the “Great White Fleet” when president.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Made a deal to build the Panama Canal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“Square Deal”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New York City Police Commissioner 1895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Governor of New York 1899-1900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Vice President 1900-1901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Survived an assassination attempt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Nearly blind in one eye due to an old boxing injury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 the Nobel Peace Prize 1906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Saved the game of football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Mr. </a:t>
            </a:r>
            <a:r>
              <a:rPr lang="en-US" dirty="0" err="1" smtClean="0"/>
              <a:t>Marsico’s</a:t>
            </a:r>
            <a:r>
              <a:rPr lang="en-US" dirty="0" smtClean="0"/>
              <a:t> favorite president</a:t>
            </a:r>
            <a:endParaRPr lang="en-US" dirty="0"/>
          </a:p>
        </p:txBody>
      </p:sp>
      <p:pic>
        <p:nvPicPr>
          <p:cNvPr id="1026" name="Picture 2" descr="Image result for teddy rooseve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072" y="1215614"/>
            <a:ext cx="4753962" cy="333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Theodore “Teddy” Roosevelt</vt:lpstr>
    </vt:vector>
  </TitlesOfParts>
  <Company>Clarenceville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Theodore “Teddy” Roosevelt</dc:title>
  <dc:creator>Vincent Marsico</dc:creator>
  <cp:lastModifiedBy>Vincent Marsico</cp:lastModifiedBy>
  <cp:revision>2</cp:revision>
  <dcterms:created xsi:type="dcterms:W3CDTF">2017-04-24T14:02:21Z</dcterms:created>
  <dcterms:modified xsi:type="dcterms:W3CDTF">2017-04-24T14:12:50Z</dcterms:modified>
</cp:coreProperties>
</file>