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9/15/2014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684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5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64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9/15/2014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693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485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22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743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06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95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173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5785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03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386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340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693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9/15/2014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63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355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892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472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992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579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55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175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089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424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89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485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9/15/2014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289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22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40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827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811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093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9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979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939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768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224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586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684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381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974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683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792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14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0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17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31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209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</a:rPr>
              <a:t>Class Notes: Conversions</a:t>
            </a:r>
            <a:endParaRPr lang="en-US" sz="4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855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678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Dimensional analysis: </a:t>
            </a:r>
            <a:r>
              <a:rPr lang="en-US" sz="4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powerful problem solving technique, used to solve for the units of an unknown (forget the numbers, solve for units)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Uses conversion factors in order to multiply known units to change them into units of the unknown: </a:t>
            </a:r>
            <a:r>
              <a:rPr lang="en-US" sz="40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An Action Line!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**Do not use conversion factors to determine significant </a:t>
            </a:r>
            <a:r>
              <a:rPr lang="en-US" sz="4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figures</a:t>
            </a:r>
            <a:endParaRPr lang="en-US" sz="4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659501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152993"/>
            <a:ext cx="9144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**small number goes with the larger unit, large number goes with the smaller </a:t>
            </a: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unit</a:t>
            </a:r>
          </a:p>
          <a:p>
            <a:pPr>
              <a:lnSpc>
                <a:spcPct val="115000"/>
              </a:lnSpc>
            </a:pPr>
            <a:endParaRPr lang="en-US" sz="3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Ex: 1 m = 100 cm</a:t>
            </a:r>
          </a:p>
          <a:p>
            <a:pPr>
              <a:lnSpc>
                <a:spcPct val="115000"/>
              </a:lnSpc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100 cm/m = 100 cm/1 m = 1m/100cm </a:t>
            </a:r>
          </a:p>
        </p:txBody>
      </p:sp>
    </p:spTree>
    <p:extLst>
      <p:ext uri="{BB962C8B-B14F-4D97-AF65-F5344CB8AC3E}">
        <p14:creationId xmlns:p14="http://schemas.microsoft.com/office/powerpoint/2010/main" val="3907255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319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5 steps for dimensional analysis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Identify unknown unit (the answer unit)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Identify what’s known and the equivalents and conversion factors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Plan: known unit </a:t>
            </a: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  <a:sym typeface="Wingdings"/>
              </a:rPr>
              <a:t></a:t>
            </a: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unknown unit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Set up an action line so that all known units cancel and the unknown unit is left on top; do the math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Check: scientific notation, sig figs, units, reasonableness (smaller or larger?)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908834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161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Kilter</vt:lpstr>
      <vt:lpstr>1_Kilter</vt:lpstr>
      <vt:lpstr>2_Kilter</vt:lpstr>
      <vt:lpstr>3_Kilter</vt:lpstr>
      <vt:lpstr>PowerPoint Presentation</vt:lpstr>
      <vt:lpstr>PowerPoint Presentation</vt:lpstr>
      <vt:lpstr>PowerPoint Presentation</vt:lpstr>
      <vt:lpstr>PowerPoint Presentation</vt:lpstr>
    </vt:vector>
  </TitlesOfParts>
  <Company>Clarenceville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Clarenceville User</dc:creator>
  <cp:lastModifiedBy>Clarenceville User</cp:lastModifiedBy>
  <cp:revision>1</cp:revision>
  <dcterms:created xsi:type="dcterms:W3CDTF">2014-09-15T13:07:10Z</dcterms:created>
  <dcterms:modified xsi:type="dcterms:W3CDTF">2014-09-15T13:08:12Z</dcterms:modified>
</cp:coreProperties>
</file>