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frican_American_(U.S._Census)" TargetMode="External"/><Relationship Id="rId7" Type="http://schemas.openxmlformats.org/officeDocument/2006/relationships/hyperlink" Target="http://en.wikipedia.org/wiki/Race_(United_States_Census)" TargetMode="External"/><Relationship Id="rId2" Type="http://schemas.openxmlformats.org/officeDocument/2006/relationships/hyperlink" Target="http://en.wikipedia.org/wiki/Marriage" TargetMode="External"/><Relationship Id="rId1" Type="http://schemas.openxmlformats.org/officeDocument/2006/relationships/hyperlink" Target="http://en.wikipedia.org/wiki/White_(U.S._Census)" TargetMode="External"/><Relationship Id="rId6" Type="http://schemas.openxmlformats.org/officeDocument/2006/relationships/hyperlink" Target="http://en.wikipedia.org/wiki/Pacific_Islander_(U.S._Census)" TargetMode="External"/><Relationship Id="rId5" Type="http://schemas.openxmlformats.org/officeDocument/2006/relationships/hyperlink" Target="http://en.wikipedia.org/wiki/Asian_(U.S._Census)" TargetMode="External"/><Relationship Id="rId4" Type="http://schemas.openxmlformats.org/officeDocument/2006/relationships/hyperlink" Target="http://en.wikipedia.org/wiki/Native_American_(U.S._Census)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tive_American_(U.S._Census)" TargetMode="External"/><Relationship Id="rId7" Type="http://schemas.openxmlformats.org/officeDocument/2006/relationships/hyperlink" Target="http://en.wikipedia.org/wiki/Marriage" TargetMode="External"/><Relationship Id="rId2" Type="http://schemas.openxmlformats.org/officeDocument/2006/relationships/hyperlink" Target="http://en.wikipedia.org/wiki/African_American_(U.S._Census)" TargetMode="External"/><Relationship Id="rId1" Type="http://schemas.openxmlformats.org/officeDocument/2006/relationships/hyperlink" Target="http://en.wikipedia.org/wiki/White_(U.S._Census)" TargetMode="External"/><Relationship Id="rId6" Type="http://schemas.openxmlformats.org/officeDocument/2006/relationships/hyperlink" Target="http://en.wikipedia.org/wiki/Race_(United_States_Census)" TargetMode="External"/><Relationship Id="rId5" Type="http://schemas.openxmlformats.org/officeDocument/2006/relationships/hyperlink" Target="http://en.wikipedia.org/wiki/Pacific_Islander_(U.S._Census)" TargetMode="External"/><Relationship Id="rId4" Type="http://schemas.openxmlformats.org/officeDocument/2006/relationships/hyperlink" Target="http://en.wikipedia.org/wiki/Asian_(U.S._Census)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5F33A-E435-4423-8803-5DD268851F3B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05402-A11F-4568-A9A8-645E88B524C3}">
      <dgm:prSet phldrT="[Text]"/>
      <dgm:spPr/>
      <dgm:t>
        <a:bodyPr/>
        <a:lstStyle/>
        <a:p>
          <a:r>
            <a:rPr lang="en-US" dirty="0" smtClean="0"/>
            <a:t>Total area of 2.7 square miles</a:t>
          </a:r>
          <a:endParaRPr lang="en-US" dirty="0"/>
        </a:p>
      </dgm:t>
    </dgm:pt>
    <dgm:pt modelId="{62F07C50-8C20-480D-8052-4789BB3FCCAC}" type="parTrans" cxnId="{E2B0F05A-16E7-487F-872A-8EAF7DC20039}">
      <dgm:prSet/>
      <dgm:spPr/>
      <dgm:t>
        <a:bodyPr/>
        <a:lstStyle/>
        <a:p>
          <a:endParaRPr lang="en-US"/>
        </a:p>
      </dgm:t>
    </dgm:pt>
    <dgm:pt modelId="{B76690E7-837F-4A63-B91D-8B4E804B23FD}" type="sibTrans" cxnId="{E2B0F05A-16E7-487F-872A-8EAF7DC2003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EAAFEE-0FFA-4CA2-8490-2082642FEBA4}">
      <dgm:prSet phldrT="[Text]"/>
      <dgm:spPr/>
      <dgm:t>
        <a:bodyPr/>
        <a:lstStyle/>
        <a:p>
          <a:r>
            <a:rPr lang="en-US" dirty="0" smtClean="0"/>
            <a:t>City consists of all land (no water)</a:t>
          </a:r>
          <a:endParaRPr lang="en-US" dirty="0"/>
        </a:p>
      </dgm:t>
    </dgm:pt>
    <dgm:pt modelId="{195D1B0F-D7D5-4A16-B0BC-B869DAB58AC1}" type="parTrans" cxnId="{8863BB34-F0CB-412E-A825-236A866D56A0}">
      <dgm:prSet/>
      <dgm:spPr/>
      <dgm:t>
        <a:bodyPr/>
        <a:lstStyle/>
        <a:p>
          <a:endParaRPr lang="en-US"/>
        </a:p>
      </dgm:t>
    </dgm:pt>
    <dgm:pt modelId="{60B2DE40-3DDD-4325-8F2A-FB999524DCE0}" type="sibTrans" cxnId="{8863BB34-F0CB-412E-A825-236A866D56A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401635D-FE2C-4743-BAE0-99564B6CFAEA}">
      <dgm:prSet phldrT="[Text]"/>
      <dgm:spPr/>
      <dgm:t>
        <a:bodyPr/>
        <a:lstStyle/>
        <a:p>
          <a:r>
            <a:rPr lang="en-US" dirty="0" smtClean="0"/>
            <a:t>Bordered by Farmington Hills and Livonia</a:t>
          </a:r>
          <a:endParaRPr lang="en-US" dirty="0"/>
        </a:p>
      </dgm:t>
    </dgm:pt>
    <dgm:pt modelId="{6BC80B70-A47C-4DCD-A105-D4C2C7D7AA60}" type="parTrans" cxnId="{79B0637C-3E3F-408A-99B7-E33844FF9E4F}">
      <dgm:prSet/>
      <dgm:spPr/>
      <dgm:t>
        <a:bodyPr/>
        <a:lstStyle/>
        <a:p>
          <a:endParaRPr lang="en-US"/>
        </a:p>
      </dgm:t>
    </dgm:pt>
    <dgm:pt modelId="{91597724-66A0-491E-9BD3-68E5470793E2}" type="sibTrans" cxnId="{79B0637C-3E3F-408A-99B7-E33844FF9E4F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3D9C16-4EC3-452B-8C52-C8676040ECCD}" type="pres">
      <dgm:prSet presAssocID="{B3B5F33A-E435-4423-8803-5DD268851F3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126174-077B-44BD-8102-DD042632005F}" type="pres">
      <dgm:prSet presAssocID="{77305402-A11F-4568-A9A8-645E88B524C3}" presName="composite" presStyleCnt="0"/>
      <dgm:spPr/>
      <dgm:t>
        <a:bodyPr/>
        <a:lstStyle/>
        <a:p>
          <a:endParaRPr lang="en-US"/>
        </a:p>
      </dgm:t>
    </dgm:pt>
    <dgm:pt modelId="{7765EABA-0074-43AD-81AE-A8A36F966DE2}" type="pres">
      <dgm:prSet presAssocID="{77305402-A11F-4568-A9A8-645E88B524C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34C1F-65E6-413B-8694-9CFA3A394B4A}" type="pres">
      <dgm:prSet presAssocID="{77305402-A11F-4568-A9A8-645E88B524C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12A9-C65B-4369-B35F-1C7E9B6F61C1}" type="pres">
      <dgm:prSet presAssocID="{77305402-A11F-4568-A9A8-645E88B524C3}" presName="BalanceSpacing" presStyleCnt="0"/>
      <dgm:spPr/>
      <dgm:t>
        <a:bodyPr/>
        <a:lstStyle/>
        <a:p>
          <a:endParaRPr lang="en-US"/>
        </a:p>
      </dgm:t>
    </dgm:pt>
    <dgm:pt modelId="{FB86E951-C5B1-486A-97B6-9016F9C35B55}" type="pres">
      <dgm:prSet presAssocID="{77305402-A11F-4568-A9A8-645E88B524C3}" presName="BalanceSpacing1" presStyleCnt="0"/>
      <dgm:spPr/>
      <dgm:t>
        <a:bodyPr/>
        <a:lstStyle/>
        <a:p>
          <a:endParaRPr lang="en-US"/>
        </a:p>
      </dgm:t>
    </dgm:pt>
    <dgm:pt modelId="{B0D775E1-C19A-42A8-A321-FB8D456D414A}" type="pres">
      <dgm:prSet presAssocID="{B76690E7-837F-4A63-B91D-8B4E804B23FD}" presName="Accent1Text" presStyleLbl="node1" presStyleIdx="1" presStyleCnt="6"/>
      <dgm:spPr/>
      <dgm:t>
        <a:bodyPr/>
        <a:lstStyle/>
        <a:p>
          <a:endParaRPr lang="en-US"/>
        </a:p>
      </dgm:t>
    </dgm:pt>
    <dgm:pt modelId="{313FE227-1AF0-48FB-99F9-4DED6D3A316B}" type="pres">
      <dgm:prSet presAssocID="{B76690E7-837F-4A63-B91D-8B4E804B23FD}" presName="spaceBetweenRectangles" presStyleCnt="0"/>
      <dgm:spPr/>
      <dgm:t>
        <a:bodyPr/>
        <a:lstStyle/>
        <a:p>
          <a:endParaRPr lang="en-US"/>
        </a:p>
      </dgm:t>
    </dgm:pt>
    <dgm:pt modelId="{3141897C-B878-41B8-8D71-0D62F8519D38}" type="pres">
      <dgm:prSet presAssocID="{F5EAAFEE-0FFA-4CA2-8490-2082642FEBA4}" presName="composite" presStyleCnt="0"/>
      <dgm:spPr/>
      <dgm:t>
        <a:bodyPr/>
        <a:lstStyle/>
        <a:p>
          <a:endParaRPr lang="en-US"/>
        </a:p>
      </dgm:t>
    </dgm:pt>
    <dgm:pt modelId="{261D3C17-9EEF-491C-B252-DA743F460ECB}" type="pres">
      <dgm:prSet presAssocID="{F5EAAFEE-0FFA-4CA2-8490-2082642FEBA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6EF6D-ECF8-4C35-9CE6-85C324270730}" type="pres">
      <dgm:prSet presAssocID="{F5EAAFEE-0FFA-4CA2-8490-2082642FEBA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9B626-E001-48AF-BB18-D718ACA9EBA3}" type="pres">
      <dgm:prSet presAssocID="{F5EAAFEE-0FFA-4CA2-8490-2082642FEBA4}" presName="BalanceSpacing" presStyleCnt="0"/>
      <dgm:spPr/>
      <dgm:t>
        <a:bodyPr/>
        <a:lstStyle/>
        <a:p>
          <a:endParaRPr lang="en-US"/>
        </a:p>
      </dgm:t>
    </dgm:pt>
    <dgm:pt modelId="{688940FA-418F-42CB-B980-0D19168EC1CE}" type="pres">
      <dgm:prSet presAssocID="{F5EAAFEE-0FFA-4CA2-8490-2082642FEBA4}" presName="BalanceSpacing1" presStyleCnt="0"/>
      <dgm:spPr/>
      <dgm:t>
        <a:bodyPr/>
        <a:lstStyle/>
        <a:p>
          <a:endParaRPr lang="en-US"/>
        </a:p>
      </dgm:t>
    </dgm:pt>
    <dgm:pt modelId="{11E34C81-6ECA-4828-A71B-D82016C1490B}" type="pres">
      <dgm:prSet presAssocID="{60B2DE40-3DDD-4325-8F2A-FB999524DCE0}" presName="Accent1Text" presStyleLbl="node1" presStyleIdx="3" presStyleCnt="6"/>
      <dgm:spPr/>
      <dgm:t>
        <a:bodyPr/>
        <a:lstStyle/>
        <a:p>
          <a:endParaRPr lang="en-US"/>
        </a:p>
      </dgm:t>
    </dgm:pt>
    <dgm:pt modelId="{310F878C-F94D-4BF4-87D4-E6941B3A23D0}" type="pres">
      <dgm:prSet presAssocID="{60B2DE40-3DDD-4325-8F2A-FB999524DCE0}" presName="spaceBetweenRectangles" presStyleCnt="0"/>
      <dgm:spPr/>
      <dgm:t>
        <a:bodyPr/>
        <a:lstStyle/>
        <a:p>
          <a:endParaRPr lang="en-US"/>
        </a:p>
      </dgm:t>
    </dgm:pt>
    <dgm:pt modelId="{B3F367C5-3647-4BD6-A1A9-C6CE5B8D8FF4}" type="pres">
      <dgm:prSet presAssocID="{0401635D-FE2C-4743-BAE0-99564B6CFAEA}" presName="composite" presStyleCnt="0"/>
      <dgm:spPr/>
      <dgm:t>
        <a:bodyPr/>
        <a:lstStyle/>
        <a:p>
          <a:endParaRPr lang="en-US"/>
        </a:p>
      </dgm:t>
    </dgm:pt>
    <dgm:pt modelId="{C260E513-C778-4C6B-96DD-5190E735F69D}" type="pres">
      <dgm:prSet presAssocID="{0401635D-FE2C-4743-BAE0-99564B6CFAE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7DBE5-1ABD-4F0C-ACCB-9D2480487F89}" type="pres">
      <dgm:prSet presAssocID="{0401635D-FE2C-4743-BAE0-99564B6CFAE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34D62-A4AD-4DC1-B104-202C54560A83}" type="pres">
      <dgm:prSet presAssocID="{0401635D-FE2C-4743-BAE0-99564B6CFAEA}" presName="BalanceSpacing" presStyleCnt="0"/>
      <dgm:spPr/>
      <dgm:t>
        <a:bodyPr/>
        <a:lstStyle/>
        <a:p>
          <a:endParaRPr lang="en-US"/>
        </a:p>
      </dgm:t>
    </dgm:pt>
    <dgm:pt modelId="{FADA312C-4B99-4C9B-BD49-4888B6ED5255}" type="pres">
      <dgm:prSet presAssocID="{0401635D-FE2C-4743-BAE0-99564B6CFAEA}" presName="BalanceSpacing1" presStyleCnt="0"/>
      <dgm:spPr/>
      <dgm:t>
        <a:bodyPr/>
        <a:lstStyle/>
        <a:p>
          <a:endParaRPr lang="en-US"/>
        </a:p>
      </dgm:t>
    </dgm:pt>
    <dgm:pt modelId="{82A74D32-4E8F-4A9A-B7CC-66512AF9769C}" type="pres">
      <dgm:prSet presAssocID="{91597724-66A0-491E-9BD3-68E5470793E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CDDDF2E-4254-49EC-9056-C012DFF51975}" type="presOf" srcId="{91597724-66A0-491E-9BD3-68E5470793E2}" destId="{82A74D32-4E8F-4A9A-B7CC-66512AF9769C}" srcOrd="0" destOrd="0" presId="urn:microsoft.com/office/officeart/2008/layout/AlternatingHexagons"/>
    <dgm:cxn modelId="{79B0637C-3E3F-408A-99B7-E33844FF9E4F}" srcId="{B3B5F33A-E435-4423-8803-5DD268851F3B}" destId="{0401635D-FE2C-4743-BAE0-99564B6CFAEA}" srcOrd="2" destOrd="0" parTransId="{6BC80B70-A47C-4DCD-A105-D4C2C7D7AA60}" sibTransId="{91597724-66A0-491E-9BD3-68E5470793E2}"/>
    <dgm:cxn modelId="{654AB36B-0B6A-421F-AD6C-0C612C045E6C}" type="presOf" srcId="{60B2DE40-3DDD-4325-8F2A-FB999524DCE0}" destId="{11E34C81-6ECA-4828-A71B-D82016C1490B}" srcOrd="0" destOrd="0" presId="urn:microsoft.com/office/officeart/2008/layout/AlternatingHexagons"/>
    <dgm:cxn modelId="{E2B0F05A-16E7-487F-872A-8EAF7DC20039}" srcId="{B3B5F33A-E435-4423-8803-5DD268851F3B}" destId="{77305402-A11F-4568-A9A8-645E88B524C3}" srcOrd="0" destOrd="0" parTransId="{62F07C50-8C20-480D-8052-4789BB3FCCAC}" sibTransId="{B76690E7-837F-4A63-B91D-8B4E804B23FD}"/>
    <dgm:cxn modelId="{8863BB34-F0CB-412E-A825-236A866D56A0}" srcId="{B3B5F33A-E435-4423-8803-5DD268851F3B}" destId="{F5EAAFEE-0FFA-4CA2-8490-2082642FEBA4}" srcOrd="1" destOrd="0" parTransId="{195D1B0F-D7D5-4A16-B0BC-B869DAB58AC1}" sibTransId="{60B2DE40-3DDD-4325-8F2A-FB999524DCE0}"/>
    <dgm:cxn modelId="{6682A65B-DC6D-4C2C-B315-4B4ADA1131C1}" type="presOf" srcId="{0401635D-FE2C-4743-BAE0-99564B6CFAEA}" destId="{C260E513-C778-4C6B-96DD-5190E735F69D}" srcOrd="0" destOrd="0" presId="urn:microsoft.com/office/officeart/2008/layout/AlternatingHexagons"/>
    <dgm:cxn modelId="{A99CEE6E-DD4A-4F0B-A2EA-6CBB7AE0668F}" type="presOf" srcId="{B3B5F33A-E435-4423-8803-5DD268851F3B}" destId="{583D9C16-4EC3-452B-8C52-C8676040ECCD}" srcOrd="0" destOrd="0" presId="urn:microsoft.com/office/officeart/2008/layout/AlternatingHexagons"/>
    <dgm:cxn modelId="{85C516AE-7D16-4397-AFE6-66718BE63589}" type="presOf" srcId="{77305402-A11F-4568-A9A8-645E88B524C3}" destId="{7765EABA-0074-43AD-81AE-A8A36F966DE2}" srcOrd="0" destOrd="0" presId="urn:microsoft.com/office/officeart/2008/layout/AlternatingHexagons"/>
    <dgm:cxn modelId="{C4BFFC87-6EA3-44DF-AA80-DECE35781FA1}" type="presOf" srcId="{B76690E7-837F-4A63-B91D-8B4E804B23FD}" destId="{B0D775E1-C19A-42A8-A321-FB8D456D414A}" srcOrd="0" destOrd="0" presId="urn:microsoft.com/office/officeart/2008/layout/AlternatingHexagons"/>
    <dgm:cxn modelId="{1EAFE117-9530-4BAD-9538-AC3EDCF592ED}" type="presOf" srcId="{F5EAAFEE-0FFA-4CA2-8490-2082642FEBA4}" destId="{261D3C17-9EEF-491C-B252-DA743F460ECB}" srcOrd="0" destOrd="0" presId="urn:microsoft.com/office/officeart/2008/layout/AlternatingHexagons"/>
    <dgm:cxn modelId="{C4F69085-2ED5-4C2A-8EBF-B8C38ACDC1EA}" type="presParOf" srcId="{583D9C16-4EC3-452B-8C52-C8676040ECCD}" destId="{C5126174-077B-44BD-8102-DD042632005F}" srcOrd="0" destOrd="0" presId="urn:microsoft.com/office/officeart/2008/layout/AlternatingHexagons"/>
    <dgm:cxn modelId="{DB48FDE2-7711-42FB-BB67-016C345FFC53}" type="presParOf" srcId="{C5126174-077B-44BD-8102-DD042632005F}" destId="{7765EABA-0074-43AD-81AE-A8A36F966DE2}" srcOrd="0" destOrd="0" presId="urn:microsoft.com/office/officeart/2008/layout/AlternatingHexagons"/>
    <dgm:cxn modelId="{E7392791-DCEA-4597-B107-E00A9E884E40}" type="presParOf" srcId="{C5126174-077B-44BD-8102-DD042632005F}" destId="{5B934C1F-65E6-413B-8694-9CFA3A394B4A}" srcOrd="1" destOrd="0" presId="urn:microsoft.com/office/officeart/2008/layout/AlternatingHexagons"/>
    <dgm:cxn modelId="{53FCA902-4A09-4F86-B62F-E1898E7EF76B}" type="presParOf" srcId="{C5126174-077B-44BD-8102-DD042632005F}" destId="{A93612A9-C65B-4369-B35F-1C7E9B6F61C1}" srcOrd="2" destOrd="0" presId="urn:microsoft.com/office/officeart/2008/layout/AlternatingHexagons"/>
    <dgm:cxn modelId="{1AC57863-CC3B-490F-8E57-5A858C4E406B}" type="presParOf" srcId="{C5126174-077B-44BD-8102-DD042632005F}" destId="{FB86E951-C5B1-486A-97B6-9016F9C35B55}" srcOrd="3" destOrd="0" presId="urn:microsoft.com/office/officeart/2008/layout/AlternatingHexagons"/>
    <dgm:cxn modelId="{9B9AEE56-88FA-4F8C-8EC7-77DAF28CACA5}" type="presParOf" srcId="{C5126174-077B-44BD-8102-DD042632005F}" destId="{B0D775E1-C19A-42A8-A321-FB8D456D414A}" srcOrd="4" destOrd="0" presId="urn:microsoft.com/office/officeart/2008/layout/AlternatingHexagons"/>
    <dgm:cxn modelId="{3CAAC006-8BCA-4F7D-A455-5D03CD3EA9D8}" type="presParOf" srcId="{583D9C16-4EC3-452B-8C52-C8676040ECCD}" destId="{313FE227-1AF0-48FB-99F9-4DED6D3A316B}" srcOrd="1" destOrd="0" presId="urn:microsoft.com/office/officeart/2008/layout/AlternatingHexagons"/>
    <dgm:cxn modelId="{3F469D29-64DD-41D1-8E6E-02C601EE1483}" type="presParOf" srcId="{583D9C16-4EC3-452B-8C52-C8676040ECCD}" destId="{3141897C-B878-41B8-8D71-0D62F8519D38}" srcOrd="2" destOrd="0" presId="urn:microsoft.com/office/officeart/2008/layout/AlternatingHexagons"/>
    <dgm:cxn modelId="{5859E312-E36A-4BA1-B711-156AC37DD26B}" type="presParOf" srcId="{3141897C-B878-41B8-8D71-0D62F8519D38}" destId="{261D3C17-9EEF-491C-B252-DA743F460ECB}" srcOrd="0" destOrd="0" presId="urn:microsoft.com/office/officeart/2008/layout/AlternatingHexagons"/>
    <dgm:cxn modelId="{AEF379A6-4430-47D6-9F04-93969DE799F3}" type="presParOf" srcId="{3141897C-B878-41B8-8D71-0D62F8519D38}" destId="{69C6EF6D-ECF8-4C35-9CE6-85C324270730}" srcOrd="1" destOrd="0" presId="urn:microsoft.com/office/officeart/2008/layout/AlternatingHexagons"/>
    <dgm:cxn modelId="{EE8E8EDE-371E-443A-AD34-0C2AA363F400}" type="presParOf" srcId="{3141897C-B878-41B8-8D71-0D62F8519D38}" destId="{F1D9B626-E001-48AF-BB18-D718ACA9EBA3}" srcOrd="2" destOrd="0" presId="urn:microsoft.com/office/officeart/2008/layout/AlternatingHexagons"/>
    <dgm:cxn modelId="{8A48A804-87FE-4869-AB53-034992FDE201}" type="presParOf" srcId="{3141897C-B878-41B8-8D71-0D62F8519D38}" destId="{688940FA-418F-42CB-B980-0D19168EC1CE}" srcOrd="3" destOrd="0" presId="urn:microsoft.com/office/officeart/2008/layout/AlternatingHexagons"/>
    <dgm:cxn modelId="{03DDA8D9-ACAD-46E0-8A7E-3BD230385CA8}" type="presParOf" srcId="{3141897C-B878-41B8-8D71-0D62F8519D38}" destId="{11E34C81-6ECA-4828-A71B-D82016C1490B}" srcOrd="4" destOrd="0" presId="urn:microsoft.com/office/officeart/2008/layout/AlternatingHexagons"/>
    <dgm:cxn modelId="{453155BD-BF52-41EF-A737-0AD8283A2F0E}" type="presParOf" srcId="{583D9C16-4EC3-452B-8C52-C8676040ECCD}" destId="{310F878C-F94D-4BF4-87D4-E6941B3A23D0}" srcOrd="3" destOrd="0" presId="urn:microsoft.com/office/officeart/2008/layout/AlternatingHexagons"/>
    <dgm:cxn modelId="{D3F142A3-0627-4852-B115-EA5841229C89}" type="presParOf" srcId="{583D9C16-4EC3-452B-8C52-C8676040ECCD}" destId="{B3F367C5-3647-4BD6-A1A9-C6CE5B8D8FF4}" srcOrd="4" destOrd="0" presId="urn:microsoft.com/office/officeart/2008/layout/AlternatingHexagons"/>
    <dgm:cxn modelId="{3CDF4218-3C21-477F-A6C9-074909D7D14F}" type="presParOf" srcId="{B3F367C5-3647-4BD6-A1A9-C6CE5B8D8FF4}" destId="{C260E513-C778-4C6B-96DD-5190E735F69D}" srcOrd="0" destOrd="0" presId="urn:microsoft.com/office/officeart/2008/layout/AlternatingHexagons"/>
    <dgm:cxn modelId="{AF1E19CC-ED96-4ABA-B304-F9F87A056F7B}" type="presParOf" srcId="{B3F367C5-3647-4BD6-A1A9-C6CE5B8D8FF4}" destId="{4667DBE5-1ABD-4F0C-ACCB-9D2480487F89}" srcOrd="1" destOrd="0" presId="urn:microsoft.com/office/officeart/2008/layout/AlternatingHexagons"/>
    <dgm:cxn modelId="{66D1B3DF-03F3-4BA2-8AAF-4AD343BE180C}" type="presParOf" srcId="{B3F367C5-3647-4BD6-A1A9-C6CE5B8D8FF4}" destId="{F5734D62-A4AD-4DC1-B104-202C54560A83}" srcOrd="2" destOrd="0" presId="urn:microsoft.com/office/officeart/2008/layout/AlternatingHexagons"/>
    <dgm:cxn modelId="{DC07B22E-1175-4AC9-825D-8672E04A5805}" type="presParOf" srcId="{B3F367C5-3647-4BD6-A1A9-C6CE5B8D8FF4}" destId="{FADA312C-4B99-4C9B-BD49-4888B6ED5255}" srcOrd="3" destOrd="0" presId="urn:microsoft.com/office/officeart/2008/layout/AlternatingHexagons"/>
    <dgm:cxn modelId="{D24FC8EF-C375-46B1-8D11-A3EAB0F9BD2A}" type="presParOf" srcId="{B3F367C5-3647-4BD6-A1A9-C6CE5B8D8FF4}" destId="{82A74D32-4E8F-4A9A-B7CC-66512AF9769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CCAAB-4C1C-450B-942A-D172533A370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3E3AE-0171-499A-9BED-ADB9607B32B0}">
      <dgm:prSet phldrT="[Text]"/>
      <dgm:spPr/>
      <dgm:t>
        <a:bodyPr/>
        <a:lstStyle/>
        <a:p>
          <a:r>
            <a:rPr lang="en-US" dirty="0" smtClean="0"/>
            <a:t>Population</a:t>
          </a:r>
          <a:endParaRPr lang="en-US" dirty="0"/>
        </a:p>
      </dgm:t>
    </dgm:pt>
    <dgm:pt modelId="{8078110B-A282-40FC-8E7C-E89E93F2EAFD}" type="parTrans" cxnId="{065C25C0-1482-4EC8-8CC1-66A171217E98}">
      <dgm:prSet/>
      <dgm:spPr/>
      <dgm:t>
        <a:bodyPr/>
        <a:lstStyle/>
        <a:p>
          <a:endParaRPr lang="en-US"/>
        </a:p>
      </dgm:t>
    </dgm:pt>
    <dgm:pt modelId="{4D3BD8ED-C7D7-43BA-AF60-8559A45FCACC}" type="sibTrans" cxnId="{065C25C0-1482-4EC8-8CC1-66A171217E98}">
      <dgm:prSet/>
      <dgm:spPr/>
      <dgm:t>
        <a:bodyPr/>
        <a:lstStyle/>
        <a:p>
          <a:endParaRPr lang="en-US"/>
        </a:p>
      </dgm:t>
    </dgm:pt>
    <dgm:pt modelId="{E8CA5F10-EBCA-4ADF-9341-07AD3B80A901}">
      <dgm:prSet phldrT="[Text]"/>
      <dgm:spPr/>
      <dgm:t>
        <a:bodyPr/>
        <a:lstStyle/>
        <a:p>
          <a:r>
            <a:rPr lang="en-US" dirty="0" smtClean="0">
              <a:solidFill>
                <a:srgbClr val="92D050"/>
              </a:solidFill>
            </a:rPr>
            <a:t>10,372</a:t>
          </a:r>
          <a:r>
            <a:rPr lang="en-US" dirty="0" smtClean="0"/>
            <a:t> people, </a:t>
          </a:r>
          <a:r>
            <a:rPr lang="en-US" dirty="0" smtClean="0">
              <a:solidFill>
                <a:srgbClr val="92D050"/>
              </a:solidFill>
            </a:rPr>
            <a:t>4,624 </a:t>
          </a:r>
          <a:r>
            <a:rPr lang="en-US" dirty="0" smtClean="0"/>
            <a:t>households, and</a:t>
          </a:r>
          <a:r>
            <a:rPr lang="en-US" dirty="0" smtClean="0">
              <a:solidFill>
                <a:srgbClr val="92D050"/>
              </a:solidFill>
            </a:rPr>
            <a:t> 2,735 </a:t>
          </a:r>
          <a:r>
            <a:rPr lang="en-US" dirty="0" smtClean="0"/>
            <a:t>families residing in the city</a:t>
          </a:r>
          <a:endParaRPr lang="en-US" dirty="0"/>
        </a:p>
      </dgm:t>
    </dgm:pt>
    <dgm:pt modelId="{B145A792-2AF4-4E73-9E63-D8915E9C7C29}" type="parTrans" cxnId="{F39975D8-D926-415A-896C-6734A813BD1B}">
      <dgm:prSet/>
      <dgm:spPr/>
      <dgm:t>
        <a:bodyPr/>
        <a:lstStyle/>
        <a:p>
          <a:endParaRPr lang="en-US"/>
        </a:p>
      </dgm:t>
    </dgm:pt>
    <dgm:pt modelId="{5D1EAE7C-28F1-45BB-9A68-AF469F2FA7C8}" type="sibTrans" cxnId="{F39975D8-D926-415A-896C-6734A813BD1B}">
      <dgm:prSet/>
      <dgm:spPr/>
      <dgm:t>
        <a:bodyPr/>
        <a:lstStyle/>
        <a:p>
          <a:endParaRPr lang="en-US"/>
        </a:p>
      </dgm:t>
    </dgm:pt>
    <dgm:pt modelId="{0780D3A8-AE90-4980-BB37-F7D94C9CCCEE}">
      <dgm:prSet phldrT="[Text]"/>
      <dgm:spPr/>
      <dgm:t>
        <a:bodyPr/>
        <a:lstStyle/>
        <a:p>
          <a:r>
            <a:rPr lang="en-US" dirty="0" smtClean="0"/>
            <a:t>Racial Makeup</a:t>
          </a:r>
          <a:endParaRPr lang="en-US" dirty="0"/>
        </a:p>
      </dgm:t>
    </dgm:pt>
    <dgm:pt modelId="{C406EFB2-ED50-4B4A-8D75-EAABB4025830}" type="parTrans" cxnId="{2E45DB42-2619-4FDD-9181-6B4EA784E10F}">
      <dgm:prSet/>
      <dgm:spPr/>
      <dgm:t>
        <a:bodyPr/>
        <a:lstStyle/>
        <a:p>
          <a:endParaRPr lang="en-US"/>
        </a:p>
      </dgm:t>
    </dgm:pt>
    <dgm:pt modelId="{6D9AC15C-6543-40BC-8E5E-6F5AFD891B74}" type="sibTrans" cxnId="{2E45DB42-2619-4FDD-9181-6B4EA784E10F}">
      <dgm:prSet/>
      <dgm:spPr/>
      <dgm:t>
        <a:bodyPr/>
        <a:lstStyle/>
        <a:p>
          <a:endParaRPr lang="en-US"/>
        </a:p>
      </dgm:t>
    </dgm:pt>
    <dgm:pt modelId="{9B49A1C3-4B90-4DED-AAD3-8CA1BE9E7E89}">
      <dgm:prSet phldrT="[Text]" custT="1"/>
      <dgm:spPr/>
      <dgm:t>
        <a:bodyPr/>
        <a:lstStyle/>
        <a:p>
          <a:r>
            <a:rPr lang="en-US" sz="1400" u="none" dirty="0" smtClean="0">
              <a:solidFill>
                <a:schemeClr val="tx1"/>
              </a:solidFill>
            </a:rPr>
            <a:t>71.5% </a:t>
          </a:r>
          <a:r>
            <a:rPr lang="en-US" sz="1400" u="none" dirty="0" smtClean="0">
              <a:solidFill>
                <a:schemeClr val="tx1"/>
              </a:solidFill>
              <a:hlinkClick xmlns:r="http://schemas.openxmlformats.org/officeDocument/2006/relationships" r:id="rId1" action="ppaction://hlinkfile" tooltip="White (U.S. Census)"/>
            </a:rPr>
            <a:t>White</a:t>
          </a:r>
          <a:r>
            <a:rPr lang="en-US" sz="1400" u="none" dirty="0" smtClean="0">
              <a:solidFill>
                <a:schemeClr val="tx1"/>
              </a:solidFill>
            </a:rPr>
            <a:t>, </a:t>
          </a:r>
          <a:endParaRPr lang="en-US" sz="1400" u="none" dirty="0">
            <a:solidFill>
              <a:schemeClr val="tx1"/>
            </a:solidFill>
          </a:endParaRPr>
        </a:p>
      </dgm:t>
    </dgm:pt>
    <dgm:pt modelId="{92EA8C68-96D4-4EA4-B547-661E81B97D49}" type="parTrans" cxnId="{821F8798-1634-4ED1-83FA-5B2BA9210604}">
      <dgm:prSet/>
      <dgm:spPr/>
      <dgm:t>
        <a:bodyPr/>
        <a:lstStyle/>
        <a:p>
          <a:endParaRPr lang="en-US"/>
        </a:p>
      </dgm:t>
    </dgm:pt>
    <dgm:pt modelId="{D0182D46-CC99-4869-BDC1-D76087CC62B5}" type="sibTrans" cxnId="{821F8798-1634-4ED1-83FA-5B2BA9210604}">
      <dgm:prSet/>
      <dgm:spPr/>
      <dgm:t>
        <a:bodyPr/>
        <a:lstStyle/>
        <a:p>
          <a:endParaRPr lang="en-US"/>
        </a:p>
      </dgm:t>
    </dgm:pt>
    <dgm:pt modelId="{3E6B1511-361B-4EA0-8652-EC460ED51270}">
      <dgm:prSet phldrT="[Text]"/>
      <dgm:spPr/>
      <dgm:t>
        <a:bodyPr/>
        <a:lstStyle/>
        <a:p>
          <a:r>
            <a:rPr lang="en-US" dirty="0" smtClean="0"/>
            <a:t>Household</a:t>
          </a:r>
          <a:endParaRPr lang="en-US" dirty="0"/>
        </a:p>
      </dgm:t>
    </dgm:pt>
    <dgm:pt modelId="{55FCC862-D6B7-4AE2-B12A-1BD47EDE84A4}" type="parTrans" cxnId="{88EF1AE2-4F0E-487F-AD20-C198282D7BB7}">
      <dgm:prSet/>
      <dgm:spPr/>
      <dgm:t>
        <a:bodyPr/>
        <a:lstStyle/>
        <a:p>
          <a:endParaRPr lang="en-US"/>
        </a:p>
      </dgm:t>
    </dgm:pt>
    <dgm:pt modelId="{5A57520A-4957-42FC-84F8-4F68C26CE077}" type="sibTrans" cxnId="{88EF1AE2-4F0E-487F-AD20-C198282D7BB7}">
      <dgm:prSet/>
      <dgm:spPr/>
      <dgm:t>
        <a:bodyPr/>
        <a:lstStyle/>
        <a:p>
          <a:endParaRPr lang="en-US"/>
        </a:p>
      </dgm:t>
    </dgm:pt>
    <dgm:pt modelId="{0AAC97BF-5410-4D15-8473-E7EC8B5CA97B}">
      <dgm:prSet phldrT="[Text]" custT="1"/>
      <dgm:spPr/>
      <dgm:t>
        <a:bodyPr/>
        <a:lstStyle/>
        <a:p>
          <a:r>
            <a:rPr lang="en-US" sz="1200" dirty="0" smtClean="0"/>
            <a:t>45.9% were </a:t>
          </a:r>
          <a:r>
            <a:rPr lang="en-US" sz="1200" dirty="0" smtClean="0">
              <a:hlinkClick xmlns:r="http://schemas.openxmlformats.org/officeDocument/2006/relationships" r:id="rId2" action="ppaction://hlinkfile" tooltip="Marriage"/>
            </a:rPr>
            <a:t>married couples</a:t>
          </a:r>
          <a:r>
            <a:rPr lang="en-US" sz="1200" dirty="0" smtClean="0"/>
            <a:t> living together, 10.4% had a female householder with no husband present, and 40.9% were non-families. 35.9% of all households were made up of individuals and 13.7% had someone living alone who was 65 years of age or older. The average household size was 2.22 and the average family size was 2.92.</a:t>
          </a:r>
          <a:endParaRPr lang="en-US" sz="1200" dirty="0"/>
        </a:p>
      </dgm:t>
    </dgm:pt>
    <dgm:pt modelId="{3D06C60D-9E3A-4D24-868A-2858CB215D46}" type="parTrans" cxnId="{7ECB6F8D-3E1A-42ED-BDFA-0AC6A149E456}">
      <dgm:prSet/>
      <dgm:spPr/>
      <dgm:t>
        <a:bodyPr/>
        <a:lstStyle/>
        <a:p>
          <a:endParaRPr lang="en-US"/>
        </a:p>
      </dgm:t>
    </dgm:pt>
    <dgm:pt modelId="{5E3EB267-F131-465E-8F4D-B26511CD365C}" type="sibTrans" cxnId="{7ECB6F8D-3E1A-42ED-BDFA-0AC6A149E456}">
      <dgm:prSet/>
      <dgm:spPr/>
      <dgm:t>
        <a:bodyPr/>
        <a:lstStyle/>
        <a:p>
          <a:endParaRPr lang="en-US"/>
        </a:p>
      </dgm:t>
    </dgm:pt>
    <dgm:pt modelId="{9D68110B-33ED-4E05-B9C0-12366EAF67A5}">
      <dgm:prSet phldrT="[Text]" custT="1"/>
      <dgm:spPr/>
      <dgm:t>
        <a:bodyPr/>
        <a:lstStyle/>
        <a:p>
          <a:r>
            <a:rPr lang="en-US" sz="1400" u="none" dirty="0" smtClean="0">
              <a:solidFill>
                <a:schemeClr val="tx1"/>
              </a:solidFill>
            </a:rPr>
            <a:t>11.4% </a:t>
          </a:r>
          <a:r>
            <a:rPr lang="en-US" sz="1400" u="none" dirty="0" smtClean="0">
              <a:solidFill>
                <a:schemeClr val="tx1"/>
              </a:solidFill>
              <a:hlinkClick xmlns:r="http://schemas.openxmlformats.org/officeDocument/2006/relationships" r:id="rId3" action="ppaction://hlinkfile" tooltip="African American (U.S. Census)"/>
            </a:rPr>
            <a:t>African American</a:t>
          </a:r>
          <a:r>
            <a:rPr lang="en-US" sz="1400" u="none" dirty="0" smtClean="0">
              <a:solidFill>
                <a:schemeClr val="tx1"/>
              </a:solidFill>
            </a:rPr>
            <a:t>, </a:t>
          </a:r>
          <a:endParaRPr lang="en-US" sz="1400" u="none" dirty="0">
            <a:solidFill>
              <a:schemeClr val="tx1"/>
            </a:solidFill>
          </a:endParaRPr>
        </a:p>
      </dgm:t>
    </dgm:pt>
    <dgm:pt modelId="{4AC3ACBB-970F-4D06-B578-55D3D69DB3F5}" type="parTrans" cxnId="{0CACD838-CDA2-4B75-8B6A-E33D335DE42F}">
      <dgm:prSet/>
      <dgm:spPr/>
      <dgm:t>
        <a:bodyPr/>
        <a:lstStyle/>
        <a:p>
          <a:endParaRPr lang="en-US"/>
        </a:p>
      </dgm:t>
    </dgm:pt>
    <dgm:pt modelId="{C78C1DF6-BF78-497C-AE78-662DFC20C720}" type="sibTrans" cxnId="{0CACD838-CDA2-4B75-8B6A-E33D335DE42F}">
      <dgm:prSet/>
      <dgm:spPr/>
      <dgm:t>
        <a:bodyPr/>
        <a:lstStyle/>
        <a:p>
          <a:endParaRPr lang="en-US"/>
        </a:p>
      </dgm:t>
    </dgm:pt>
    <dgm:pt modelId="{08D1B505-72DA-4793-8F55-D3515A29DE59}">
      <dgm:prSet phldrT="[Text]" custT="1"/>
      <dgm:spPr/>
      <dgm:t>
        <a:bodyPr/>
        <a:lstStyle/>
        <a:p>
          <a:r>
            <a:rPr lang="en-US" sz="1400" u="none" dirty="0" smtClean="0">
              <a:solidFill>
                <a:schemeClr val="tx1"/>
              </a:solidFill>
            </a:rPr>
            <a:t>0.4% </a:t>
          </a:r>
          <a:r>
            <a:rPr lang="en-US" sz="1400" b="0" i="0" u="none" dirty="0" smtClean="0">
              <a:solidFill>
                <a:schemeClr val="tx1"/>
              </a:solidFill>
              <a:hlinkClick xmlns:r="http://schemas.openxmlformats.org/officeDocument/2006/relationships" r:id="rId4" action="ppaction://hlinkfile" tooltip="Native American (U.S. Census)"/>
            </a:rPr>
            <a:t>Native American</a:t>
          </a:r>
          <a:r>
            <a:rPr lang="en-US" sz="1400" b="0" i="0" u="none" dirty="0" smtClean="0">
              <a:solidFill>
                <a:schemeClr val="tx1"/>
              </a:solidFill>
            </a:rPr>
            <a:t>, </a:t>
          </a:r>
          <a:r>
            <a:rPr lang="en-US" sz="1400" u="none" dirty="0" smtClean="0">
              <a:solidFill>
                <a:schemeClr val="tx1"/>
              </a:solidFill>
            </a:rPr>
            <a:t>13.9% </a:t>
          </a:r>
          <a:r>
            <a:rPr lang="en-US" sz="1400" u="none" dirty="0" smtClean="0">
              <a:solidFill>
                <a:schemeClr val="tx1"/>
              </a:solidFill>
              <a:hlinkClick xmlns:r="http://schemas.openxmlformats.org/officeDocument/2006/relationships" r:id="rId5" action="ppaction://hlinkfile" tooltip="Asian (U.S. Census)"/>
            </a:rPr>
            <a:t>Asian</a:t>
          </a:r>
          <a:r>
            <a:rPr lang="en-US" sz="1400" u="none" dirty="0" smtClean="0">
              <a:solidFill>
                <a:schemeClr val="tx1"/>
              </a:solidFill>
            </a:rPr>
            <a:t>,</a:t>
          </a:r>
          <a:endParaRPr lang="en-US" sz="1400" u="none" dirty="0">
            <a:solidFill>
              <a:schemeClr val="tx1"/>
            </a:solidFill>
          </a:endParaRPr>
        </a:p>
      </dgm:t>
    </dgm:pt>
    <dgm:pt modelId="{1905EC47-3F33-4E7B-8CC4-5E92E1180029}" type="parTrans" cxnId="{52360508-4160-4969-B70C-70A22A74D644}">
      <dgm:prSet/>
      <dgm:spPr/>
      <dgm:t>
        <a:bodyPr/>
        <a:lstStyle/>
        <a:p>
          <a:endParaRPr lang="en-US"/>
        </a:p>
      </dgm:t>
    </dgm:pt>
    <dgm:pt modelId="{8BD2FA82-9C51-452D-95B3-AE7AB72CE714}" type="sibTrans" cxnId="{52360508-4160-4969-B70C-70A22A74D644}">
      <dgm:prSet/>
      <dgm:spPr/>
      <dgm:t>
        <a:bodyPr/>
        <a:lstStyle/>
        <a:p>
          <a:endParaRPr lang="en-US"/>
        </a:p>
      </dgm:t>
    </dgm:pt>
    <dgm:pt modelId="{CDAF4585-E235-4EB4-A7C4-A7C205A7A222}">
      <dgm:prSet phldrT="[Text]" custT="1"/>
      <dgm:spPr/>
      <dgm:t>
        <a:bodyPr/>
        <a:lstStyle/>
        <a:p>
          <a:r>
            <a:rPr lang="en-US" sz="1400" u="none" dirty="0" smtClean="0">
              <a:solidFill>
                <a:schemeClr val="tx1"/>
              </a:solidFill>
            </a:rPr>
            <a:t> 0.1% </a:t>
          </a:r>
          <a:r>
            <a:rPr lang="en-US" sz="1400" u="none" dirty="0" smtClean="0">
              <a:solidFill>
                <a:schemeClr val="tx1"/>
              </a:solidFill>
              <a:hlinkClick xmlns:r="http://schemas.openxmlformats.org/officeDocument/2006/relationships" r:id="rId6" action="ppaction://hlinkfile" tooltip="Pacific Islander (U.S. Census)"/>
            </a:rPr>
            <a:t>Pacific Islander</a:t>
          </a:r>
          <a:r>
            <a:rPr lang="en-US" sz="1400" u="none" dirty="0" smtClean="0">
              <a:solidFill>
                <a:schemeClr val="tx1"/>
              </a:solidFill>
            </a:rPr>
            <a:t>, 0.4% from </a:t>
          </a:r>
          <a:r>
            <a:rPr lang="en-US" sz="1400" u="none" dirty="0" smtClean="0">
              <a:solidFill>
                <a:schemeClr val="tx1"/>
              </a:solidFill>
              <a:hlinkClick xmlns:r="http://schemas.openxmlformats.org/officeDocument/2006/relationships" r:id="rId7" action="ppaction://hlinkfile" tooltip="Race (United States Census)"/>
            </a:rPr>
            <a:t>other races</a:t>
          </a:r>
          <a:r>
            <a:rPr lang="en-US" sz="1400" u="none" dirty="0" smtClean="0">
              <a:solidFill>
                <a:schemeClr val="tx1"/>
              </a:solidFill>
            </a:rPr>
            <a:t>, and 2.1% from two or more races. </a:t>
          </a:r>
          <a:endParaRPr lang="en-US" sz="1400" u="none" dirty="0">
            <a:solidFill>
              <a:schemeClr val="tx1"/>
            </a:solidFill>
          </a:endParaRPr>
        </a:p>
      </dgm:t>
    </dgm:pt>
    <dgm:pt modelId="{7DF73E2E-A6D3-4820-B240-333C0E31C924}" type="parTrans" cxnId="{E93AF3DE-7166-4AB4-8CF3-00899A82E375}">
      <dgm:prSet/>
      <dgm:spPr/>
      <dgm:t>
        <a:bodyPr/>
        <a:lstStyle/>
        <a:p>
          <a:endParaRPr lang="en-US"/>
        </a:p>
      </dgm:t>
    </dgm:pt>
    <dgm:pt modelId="{A2227A12-AE39-43E6-9806-539E2D948BF4}" type="sibTrans" cxnId="{E93AF3DE-7166-4AB4-8CF3-00899A82E375}">
      <dgm:prSet/>
      <dgm:spPr/>
      <dgm:t>
        <a:bodyPr/>
        <a:lstStyle/>
        <a:p>
          <a:endParaRPr lang="en-US"/>
        </a:p>
      </dgm:t>
    </dgm:pt>
    <dgm:pt modelId="{AAB44293-31C8-4638-8C2F-B0E39914E927}">
      <dgm:prSet phldrT="[Text]"/>
      <dgm:spPr/>
      <dgm:t>
        <a:bodyPr/>
        <a:lstStyle/>
        <a:p>
          <a:r>
            <a:rPr lang="en-US" dirty="0" smtClean="0"/>
            <a:t>Age</a:t>
          </a:r>
        </a:p>
      </dgm:t>
    </dgm:pt>
    <dgm:pt modelId="{EC0964D4-02DF-4752-863C-49117C271919}" type="parTrans" cxnId="{4C7F2C69-2628-4237-9C7E-F73382EC6C48}">
      <dgm:prSet/>
      <dgm:spPr/>
      <dgm:t>
        <a:bodyPr/>
        <a:lstStyle/>
        <a:p>
          <a:endParaRPr lang="en-US"/>
        </a:p>
      </dgm:t>
    </dgm:pt>
    <dgm:pt modelId="{089B3853-8443-4DC5-AD40-361B4F0D9E41}" type="sibTrans" cxnId="{4C7F2C69-2628-4237-9C7E-F73382EC6C48}">
      <dgm:prSet/>
      <dgm:spPr/>
      <dgm:t>
        <a:bodyPr/>
        <a:lstStyle/>
        <a:p>
          <a:endParaRPr lang="en-US"/>
        </a:p>
      </dgm:t>
    </dgm:pt>
    <dgm:pt modelId="{19549021-908E-4C3A-AC76-6964A262970E}">
      <dgm:prSet phldrT="[Text]" custT="1"/>
      <dgm:spPr/>
      <dgm:t>
        <a:bodyPr/>
        <a:lstStyle/>
        <a:p>
          <a:r>
            <a:rPr lang="en-US" sz="1400" dirty="0" smtClean="0"/>
            <a:t>Average income: </a:t>
          </a:r>
          <a:r>
            <a:rPr lang="en-US" sz="1400" dirty="0" smtClean="0">
              <a:solidFill>
                <a:srgbClr val="92D050"/>
              </a:solidFill>
            </a:rPr>
            <a:t>$56,442</a:t>
          </a:r>
          <a:endParaRPr lang="en-US" sz="1400" dirty="0">
            <a:solidFill>
              <a:srgbClr val="92D050"/>
            </a:solidFill>
          </a:endParaRPr>
        </a:p>
      </dgm:t>
    </dgm:pt>
    <dgm:pt modelId="{E4C048F5-9130-430E-995B-50470A1A5275}" type="parTrans" cxnId="{49CA2FF6-0170-4AA5-9321-8CBECDE5533A}">
      <dgm:prSet/>
      <dgm:spPr/>
      <dgm:t>
        <a:bodyPr/>
        <a:lstStyle/>
        <a:p>
          <a:endParaRPr lang="en-US"/>
        </a:p>
      </dgm:t>
    </dgm:pt>
    <dgm:pt modelId="{0677F3C5-5953-479A-9432-AC2947790E7E}" type="sibTrans" cxnId="{49CA2FF6-0170-4AA5-9321-8CBECDE5533A}">
      <dgm:prSet/>
      <dgm:spPr/>
      <dgm:t>
        <a:bodyPr/>
        <a:lstStyle/>
        <a:p>
          <a:endParaRPr lang="en-US"/>
        </a:p>
      </dgm:t>
    </dgm:pt>
    <dgm:pt modelId="{01A930C3-7512-4389-8770-8812828A4E06}">
      <dgm:prSet phldrT="[Text]"/>
      <dgm:spPr/>
      <dgm:t>
        <a:bodyPr/>
        <a:lstStyle/>
        <a:p>
          <a:r>
            <a:rPr lang="en-US" dirty="0" smtClean="0"/>
            <a:t>Income</a:t>
          </a:r>
          <a:endParaRPr lang="en-US" dirty="0"/>
        </a:p>
      </dgm:t>
    </dgm:pt>
    <dgm:pt modelId="{A5CCDD83-78DD-46EA-A1E7-60F92217C33E}" type="sibTrans" cxnId="{F2D23592-3510-43A7-8B10-F6FC61A94969}">
      <dgm:prSet/>
      <dgm:spPr/>
      <dgm:t>
        <a:bodyPr/>
        <a:lstStyle/>
        <a:p>
          <a:endParaRPr lang="en-US"/>
        </a:p>
      </dgm:t>
    </dgm:pt>
    <dgm:pt modelId="{17D4DD61-08A5-4B7B-B772-B95ECC6F95FE}" type="parTrans" cxnId="{F2D23592-3510-43A7-8B10-F6FC61A94969}">
      <dgm:prSet/>
      <dgm:spPr/>
      <dgm:t>
        <a:bodyPr/>
        <a:lstStyle/>
        <a:p>
          <a:endParaRPr lang="en-US"/>
        </a:p>
      </dgm:t>
    </dgm:pt>
    <dgm:pt modelId="{5D6280C5-6902-4603-AD0F-0E322C1E5216}">
      <dgm:prSet phldrT="[Text]" custT="1"/>
      <dgm:spPr/>
      <dgm:t>
        <a:bodyPr/>
        <a:lstStyle/>
        <a:p>
          <a:r>
            <a:rPr lang="en-US" sz="1400" dirty="0" smtClean="0"/>
            <a:t>median income for a family was </a:t>
          </a:r>
          <a:r>
            <a:rPr lang="en-US" sz="1400" dirty="0" smtClean="0">
              <a:solidFill>
                <a:srgbClr val="92D050"/>
              </a:solidFill>
            </a:rPr>
            <a:t>$67,407</a:t>
          </a:r>
          <a:r>
            <a:rPr lang="en-US" sz="1100" dirty="0" smtClean="0">
              <a:solidFill>
                <a:srgbClr val="92D050"/>
              </a:solidFill>
            </a:rPr>
            <a:t>.</a:t>
          </a:r>
          <a:endParaRPr lang="en-US" sz="1100" dirty="0">
            <a:solidFill>
              <a:srgbClr val="92D050"/>
            </a:solidFill>
          </a:endParaRPr>
        </a:p>
      </dgm:t>
    </dgm:pt>
    <dgm:pt modelId="{D0B0EFCF-857C-4414-BE8C-EACBAE0D38D0}" type="parTrans" cxnId="{DE357D13-A952-415E-A2D7-0614A31FD85D}">
      <dgm:prSet/>
      <dgm:spPr/>
      <dgm:t>
        <a:bodyPr/>
        <a:lstStyle/>
        <a:p>
          <a:endParaRPr lang="en-US"/>
        </a:p>
      </dgm:t>
    </dgm:pt>
    <dgm:pt modelId="{9533C2E5-4026-4C53-8127-74542DFA0D0F}" type="sibTrans" cxnId="{DE357D13-A952-415E-A2D7-0614A31FD85D}">
      <dgm:prSet/>
      <dgm:spPr/>
      <dgm:t>
        <a:bodyPr/>
        <a:lstStyle/>
        <a:p>
          <a:endParaRPr lang="en-US"/>
        </a:p>
      </dgm:t>
    </dgm:pt>
    <dgm:pt modelId="{E3DA1443-792D-46ED-9ABD-BD76F6C3F43B}">
      <dgm:prSet phldrT="[Text]" custT="1"/>
      <dgm:spPr/>
      <dgm:t>
        <a:bodyPr/>
        <a:lstStyle/>
        <a:p>
          <a:r>
            <a:rPr lang="en-US" sz="1100" dirty="0" smtClean="0"/>
            <a:t>4.4% are below the poverty line </a:t>
          </a:r>
          <a:endParaRPr lang="en-US" sz="1100" dirty="0"/>
        </a:p>
      </dgm:t>
    </dgm:pt>
    <dgm:pt modelId="{F95AE89B-F1F4-4E31-B3DD-C13A67974C32}" type="parTrans" cxnId="{D725A3B1-824A-43C3-A9C1-98F44B8BCB11}">
      <dgm:prSet/>
      <dgm:spPr/>
      <dgm:t>
        <a:bodyPr/>
        <a:lstStyle/>
        <a:p>
          <a:endParaRPr lang="en-US"/>
        </a:p>
      </dgm:t>
    </dgm:pt>
    <dgm:pt modelId="{AF66C9EF-2A01-4C5D-9F5C-2BAD36B5003C}" type="sibTrans" cxnId="{D725A3B1-824A-43C3-A9C1-98F44B8BCB11}">
      <dgm:prSet/>
      <dgm:spPr/>
      <dgm:t>
        <a:bodyPr/>
        <a:lstStyle/>
        <a:p>
          <a:endParaRPr lang="en-US"/>
        </a:p>
      </dgm:t>
    </dgm:pt>
    <dgm:pt modelId="{5794AF41-7882-4E17-AD5D-341658E2C911}">
      <dgm:prSet phldrT="[Text]" custT="1"/>
      <dgm:spPr/>
      <dgm:t>
        <a:bodyPr/>
        <a:lstStyle/>
        <a:p>
          <a:endParaRPr lang="en-US" sz="1100" dirty="0"/>
        </a:p>
      </dgm:t>
    </dgm:pt>
    <dgm:pt modelId="{ED329B9E-7E8B-4267-965A-D8C7B06B9A1C}" type="parTrans" cxnId="{97757C15-A4AC-4D09-8DCE-D03C643E88BB}">
      <dgm:prSet/>
      <dgm:spPr/>
      <dgm:t>
        <a:bodyPr/>
        <a:lstStyle/>
        <a:p>
          <a:endParaRPr lang="en-US"/>
        </a:p>
      </dgm:t>
    </dgm:pt>
    <dgm:pt modelId="{6EE2678D-507E-4D46-8732-1A710495F443}" type="sibTrans" cxnId="{97757C15-A4AC-4D09-8DCE-D03C643E88BB}">
      <dgm:prSet/>
      <dgm:spPr/>
      <dgm:t>
        <a:bodyPr/>
        <a:lstStyle/>
        <a:p>
          <a:endParaRPr lang="en-US"/>
        </a:p>
      </dgm:t>
    </dgm:pt>
    <dgm:pt modelId="{25544A94-1684-461D-972B-D58817A000F5}">
      <dgm:prSet phldrT="[Text]" custT="1"/>
      <dgm:spPr/>
      <dgm:t>
        <a:bodyPr/>
        <a:lstStyle/>
        <a:p>
          <a:r>
            <a:rPr lang="en-US" sz="1200" dirty="0" smtClean="0"/>
            <a:t>22.0% under the age of 18, 6.1% from 18 to 24, 29.4% from 25 to 44, 26.9% from 45 to 64, and 15.6% who were 65 years of age or older</a:t>
          </a:r>
          <a:r>
            <a:rPr lang="en-US" sz="1050" dirty="0" smtClean="0"/>
            <a:t>. </a:t>
          </a:r>
        </a:p>
      </dgm:t>
    </dgm:pt>
    <dgm:pt modelId="{5DE6B242-3B55-4CCE-B6B9-46AFBE9F77A1}" type="parTrans" cxnId="{F4935DA1-593C-4C5B-BC57-0FA1B6C00A3C}">
      <dgm:prSet/>
      <dgm:spPr/>
      <dgm:t>
        <a:bodyPr/>
        <a:lstStyle/>
        <a:p>
          <a:endParaRPr lang="en-US"/>
        </a:p>
      </dgm:t>
    </dgm:pt>
    <dgm:pt modelId="{69875A4F-E7F9-4FF8-8613-95E9113DADBF}" type="sibTrans" cxnId="{F4935DA1-593C-4C5B-BC57-0FA1B6C00A3C}">
      <dgm:prSet/>
      <dgm:spPr/>
      <dgm:t>
        <a:bodyPr/>
        <a:lstStyle/>
        <a:p>
          <a:endParaRPr lang="en-US"/>
        </a:p>
      </dgm:t>
    </dgm:pt>
    <dgm:pt modelId="{C1F01D0D-1833-41B8-AC87-E9234C84CB03}" type="pres">
      <dgm:prSet presAssocID="{89FCCAAB-4C1C-450B-942A-D172533A370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91901C-0F69-402E-926B-61147090E775}" type="pres">
      <dgm:prSet presAssocID="{8F33E3AE-0171-499A-9BED-ADB9607B32B0}" presName="chaos" presStyleCnt="0"/>
      <dgm:spPr/>
    </dgm:pt>
    <dgm:pt modelId="{F074AC2F-6684-477E-9B43-C95455FE9155}" type="pres">
      <dgm:prSet presAssocID="{8F33E3AE-0171-499A-9BED-ADB9607B32B0}" presName="parTx1" presStyleLbl="revTx" presStyleIdx="0" presStyleCnt="9"/>
      <dgm:spPr/>
      <dgm:t>
        <a:bodyPr/>
        <a:lstStyle/>
        <a:p>
          <a:endParaRPr lang="en-US"/>
        </a:p>
      </dgm:t>
    </dgm:pt>
    <dgm:pt modelId="{07E30EDF-DD69-4B3E-9CF9-93FFF89547A2}" type="pres">
      <dgm:prSet presAssocID="{8F33E3AE-0171-499A-9BED-ADB9607B32B0}" presName="desTx1" presStyleLbl="revTx" presStyleIdx="1" presStyleCnt="9" custScaleY="268599" custLinFactNeighborX="10001" custLinFactNeighborY="96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33A4E-7156-4C85-B2DB-C81C1C9A0CFC}" type="pres">
      <dgm:prSet presAssocID="{8F33E3AE-0171-499A-9BED-ADB9607B32B0}" presName="c1" presStyleLbl="node1" presStyleIdx="0" presStyleCnt="19"/>
      <dgm:spPr/>
    </dgm:pt>
    <dgm:pt modelId="{959EB6AD-7D17-4F95-90B2-9E2BB776E0F1}" type="pres">
      <dgm:prSet presAssocID="{8F33E3AE-0171-499A-9BED-ADB9607B32B0}" presName="c2" presStyleLbl="node1" presStyleIdx="1" presStyleCnt="19"/>
      <dgm:spPr/>
    </dgm:pt>
    <dgm:pt modelId="{83363854-DA1A-4ADD-88D3-378826769BF5}" type="pres">
      <dgm:prSet presAssocID="{8F33E3AE-0171-499A-9BED-ADB9607B32B0}" presName="c3" presStyleLbl="node1" presStyleIdx="2" presStyleCnt="19"/>
      <dgm:spPr/>
    </dgm:pt>
    <dgm:pt modelId="{78E96009-A32E-4422-BDAC-5974BF8982AF}" type="pres">
      <dgm:prSet presAssocID="{8F33E3AE-0171-499A-9BED-ADB9607B32B0}" presName="c4" presStyleLbl="node1" presStyleIdx="3" presStyleCnt="19"/>
      <dgm:spPr/>
    </dgm:pt>
    <dgm:pt modelId="{01D73D95-1C0C-4B92-984D-63568BC2868B}" type="pres">
      <dgm:prSet presAssocID="{8F33E3AE-0171-499A-9BED-ADB9607B32B0}" presName="c5" presStyleLbl="node1" presStyleIdx="4" presStyleCnt="19"/>
      <dgm:spPr/>
    </dgm:pt>
    <dgm:pt modelId="{6CED77D7-DE71-493E-8E6D-552D9962A3C6}" type="pres">
      <dgm:prSet presAssocID="{8F33E3AE-0171-499A-9BED-ADB9607B32B0}" presName="c6" presStyleLbl="node1" presStyleIdx="5" presStyleCnt="19"/>
      <dgm:spPr/>
    </dgm:pt>
    <dgm:pt modelId="{92CD1E73-A721-4366-98CB-7D1CE2D720C6}" type="pres">
      <dgm:prSet presAssocID="{8F33E3AE-0171-499A-9BED-ADB9607B32B0}" presName="c7" presStyleLbl="node1" presStyleIdx="6" presStyleCnt="19"/>
      <dgm:spPr/>
    </dgm:pt>
    <dgm:pt modelId="{8E6C76F3-125A-40D2-9ED5-8D577F6EE18C}" type="pres">
      <dgm:prSet presAssocID="{8F33E3AE-0171-499A-9BED-ADB9607B32B0}" presName="c8" presStyleLbl="node1" presStyleIdx="7" presStyleCnt="19"/>
      <dgm:spPr/>
    </dgm:pt>
    <dgm:pt modelId="{8F7137E1-D26E-4788-9BD6-BA186990D0A1}" type="pres">
      <dgm:prSet presAssocID="{8F33E3AE-0171-499A-9BED-ADB9607B32B0}" presName="c9" presStyleLbl="node1" presStyleIdx="8" presStyleCnt="19"/>
      <dgm:spPr/>
    </dgm:pt>
    <dgm:pt modelId="{833C1A89-73C9-4666-B049-A7664820B327}" type="pres">
      <dgm:prSet presAssocID="{8F33E3AE-0171-499A-9BED-ADB9607B32B0}" presName="c10" presStyleLbl="node1" presStyleIdx="9" presStyleCnt="19"/>
      <dgm:spPr/>
    </dgm:pt>
    <dgm:pt modelId="{6BCC63E4-D823-4114-9748-0F185AB55A0B}" type="pres">
      <dgm:prSet presAssocID="{8F33E3AE-0171-499A-9BED-ADB9607B32B0}" presName="c11" presStyleLbl="node1" presStyleIdx="10" presStyleCnt="19"/>
      <dgm:spPr/>
    </dgm:pt>
    <dgm:pt modelId="{F720E02B-D0E0-4CE5-8718-3064D0F0AE6F}" type="pres">
      <dgm:prSet presAssocID="{8F33E3AE-0171-499A-9BED-ADB9607B32B0}" presName="c12" presStyleLbl="node1" presStyleIdx="11" presStyleCnt="19"/>
      <dgm:spPr/>
    </dgm:pt>
    <dgm:pt modelId="{3F17F808-0B1F-46FA-8C68-A455D77C042A}" type="pres">
      <dgm:prSet presAssocID="{8F33E3AE-0171-499A-9BED-ADB9607B32B0}" presName="c13" presStyleLbl="node1" presStyleIdx="12" presStyleCnt="19"/>
      <dgm:spPr/>
    </dgm:pt>
    <dgm:pt modelId="{C12F1481-4529-420A-BC5A-EE95E3C28446}" type="pres">
      <dgm:prSet presAssocID="{8F33E3AE-0171-499A-9BED-ADB9607B32B0}" presName="c14" presStyleLbl="node1" presStyleIdx="13" presStyleCnt="19"/>
      <dgm:spPr/>
    </dgm:pt>
    <dgm:pt modelId="{93F9F792-8923-4AC0-BC54-1E9E2F8A269F}" type="pres">
      <dgm:prSet presAssocID="{8F33E3AE-0171-499A-9BED-ADB9607B32B0}" presName="c15" presStyleLbl="node1" presStyleIdx="14" presStyleCnt="19"/>
      <dgm:spPr/>
    </dgm:pt>
    <dgm:pt modelId="{916F125D-09BA-4E3A-B727-45B353583D2C}" type="pres">
      <dgm:prSet presAssocID="{8F33E3AE-0171-499A-9BED-ADB9607B32B0}" presName="c16" presStyleLbl="node1" presStyleIdx="15" presStyleCnt="19"/>
      <dgm:spPr/>
    </dgm:pt>
    <dgm:pt modelId="{7B398C9C-1616-4143-AE94-E2770A4DC8C6}" type="pres">
      <dgm:prSet presAssocID="{8F33E3AE-0171-499A-9BED-ADB9607B32B0}" presName="c17" presStyleLbl="node1" presStyleIdx="16" presStyleCnt="19"/>
      <dgm:spPr/>
    </dgm:pt>
    <dgm:pt modelId="{91A16E7D-2060-4703-9B2F-A04E036A4CCE}" type="pres">
      <dgm:prSet presAssocID="{8F33E3AE-0171-499A-9BED-ADB9607B32B0}" presName="c18" presStyleLbl="node1" presStyleIdx="17" presStyleCnt="19"/>
      <dgm:spPr/>
    </dgm:pt>
    <dgm:pt modelId="{9C1C36E3-E20C-4DF5-B159-9E34292E02DC}" type="pres">
      <dgm:prSet presAssocID="{4D3BD8ED-C7D7-43BA-AF60-8559A45FCACC}" presName="chevronComposite1" presStyleCnt="0"/>
      <dgm:spPr/>
    </dgm:pt>
    <dgm:pt modelId="{EC9CBE7F-C13B-40A7-B874-7A10CF44FEEA}" type="pres">
      <dgm:prSet presAssocID="{4D3BD8ED-C7D7-43BA-AF60-8559A45FCACC}" presName="chevron1" presStyleLbl="sibTrans2D1" presStyleIdx="0" presStyleCnt="4"/>
      <dgm:spPr/>
    </dgm:pt>
    <dgm:pt modelId="{DAC89847-0D17-4025-AF88-EA938DCB3B7E}" type="pres">
      <dgm:prSet presAssocID="{4D3BD8ED-C7D7-43BA-AF60-8559A45FCACC}" presName="spChevron1" presStyleCnt="0"/>
      <dgm:spPr/>
    </dgm:pt>
    <dgm:pt modelId="{3D98A5D4-C090-4D84-8098-65F149953392}" type="pres">
      <dgm:prSet presAssocID="{0780D3A8-AE90-4980-BB37-F7D94C9CCCEE}" presName="middle" presStyleCnt="0"/>
      <dgm:spPr/>
    </dgm:pt>
    <dgm:pt modelId="{202D79EC-6554-404B-9474-4DEC678D67ED}" type="pres">
      <dgm:prSet presAssocID="{0780D3A8-AE90-4980-BB37-F7D94C9CCCEE}" presName="parTxMid" presStyleLbl="revTx" presStyleIdx="2" presStyleCnt="9"/>
      <dgm:spPr/>
      <dgm:t>
        <a:bodyPr/>
        <a:lstStyle/>
        <a:p>
          <a:endParaRPr lang="en-US"/>
        </a:p>
      </dgm:t>
    </dgm:pt>
    <dgm:pt modelId="{A3E34A8F-B1C8-406A-9674-072BD178D9A8}" type="pres">
      <dgm:prSet presAssocID="{0780D3A8-AE90-4980-BB37-F7D94C9CCCEE}" presName="desTxMid" presStyleLbl="revTx" presStyleIdx="3" presStyleCnt="9" custScaleX="145789" custScaleY="320088" custLinFactNeighborX="9598" custLinFactNeighborY="96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18090-3F71-444F-984A-E74F133E4BC6}" type="pres">
      <dgm:prSet presAssocID="{0780D3A8-AE90-4980-BB37-F7D94C9CCCEE}" presName="spMid" presStyleCnt="0"/>
      <dgm:spPr/>
    </dgm:pt>
    <dgm:pt modelId="{D59EC6DF-41AD-454F-8DB0-7C90893A57E3}" type="pres">
      <dgm:prSet presAssocID="{6D9AC15C-6543-40BC-8E5E-6F5AFD891B74}" presName="chevronComposite1" presStyleCnt="0"/>
      <dgm:spPr/>
    </dgm:pt>
    <dgm:pt modelId="{6C028B46-3D9F-4B86-AFF8-9D5239CCBFEB}" type="pres">
      <dgm:prSet presAssocID="{6D9AC15C-6543-40BC-8E5E-6F5AFD891B74}" presName="chevron1" presStyleLbl="sibTrans2D1" presStyleIdx="1" presStyleCnt="4"/>
      <dgm:spPr/>
    </dgm:pt>
    <dgm:pt modelId="{620633C2-9544-40A4-B61C-94244A032D0F}" type="pres">
      <dgm:prSet presAssocID="{6D9AC15C-6543-40BC-8E5E-6F5AFD891B74}" presName="spChevron1" presStyleCnt="0"/>
      <dgm:spPr/>
    </dgm:pt>
    <dgm:pt modelId="{489CBB57-EC6E-4BA9-821C-C5F387AC2D93}" type="pres">
      <dgm:prSet presAssocID="{3E6B1511-361B-4EA0-8652-EC460ED51270}" presName="middle" presStyleCnt="0"/>
      <dgm:spPr/>
    </dgm:pt>
    <dgm:pt modelId="{ECC2D38F-43EA-46CD-9640-9D18D585DF95}" type="pres">
      <dgm:prSet presAssocID="{3E6B1511-361B-4EA0-8652-EC460ED51270}" presName="parTxMid" presStyleLbl="revTx" presStyleIdx="4" presStyleCnt="9" custLinFactNeighborX="-6063" custLinFactNeighborY="-44423"/>
      <dgm:spPr/>
      <dgm:t>
        <a:bodyPr/>
        <a:lstStyle/>
        <a:p>
          <a:endParaRPr lang="en-US"/>
        </a:p>
      </dgm:t>
    </dgm:pt>
    <dgm:pt modelId="{634DD724-D816-4F0C-8410-617942114A20}" type="pres">
      <dgm:prSet presAssocID="{3E6B1511-361B-4EA0-8652-EC460ED51270}" presName="desTxMid" presStyleLbl="revTx" presStyleIdx="5" presStyleCnt="9" custScaleX="182760" custScaleY="548572" custLinFactY="13262" custLinFactNeighborX="985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FA650-2902-43D3-AC35-6BB6C861B72B}" type="pres">
      <dgm:prSet presAssocID="{3E6B1511-361B-4EA0-8652-EC460ED51270}" presName="spMid" presStyleCnt="0"/>
      <dgm:spPr/>
    </dgm:pt>
    <dgm:pt modelId="{0DCE4CFB-C38F-4D52-9985-E10741BB28AB}" type="pres">
      <dgm:prSet presAssocID="{5A57520A-4957-42FC-84F8-4F68C26CE077}" presName="chevronComposite1" presStyleCnt="0"/>
      <dgm:spPr/>
    </dgm:pt>
    <dgm:pt modelId="{72072ADA-08FB-463B-A743-9E0D93FAE1AA}" type="pres">
      <dgm:prSet presAssocID="{5A57520A-4957-42FC-84F8-4F68C26CE077}" presName="chevron1" presStyleLbl="sibTrans2D1" presStyleIdx="2" presStyleCnt="4"/>
      <dgm:spPr/>
    </dgm:pt>
    <dgm:pt modelId="{B7F0EE62-9413-4E7A-B05F-AE364DF34CD1}" type="pres">
      <dgm:prSet presAssocID="{5A57520A-4957-42FC-84F8-4F68C26CE077}" presName="spChevron1" presStyleCnt="0"/>
      <dgm:spPr/>
    </dgm:pt>
    <dgm:pt modelId="{4906F7C9-80D9-4F68-8C78-DE01186A124C}" type="pres">
      <dgm:prSet presAssocID="{01A930C3-7512-4389-8770-8812828A4E06}" presName="middle" presStyleCnt="0"/>
      <dgm:spPr/>
    </dgm:pt>
    <dgm:pt modelId="{5D9659BE-D393-4F96-BDD3-E8DEF141FA59}" type="pres">
      <dgm:prSet presAssocID="{01A930C3-7512-4389-8770-8812828A4E06}" presName="parTxMid" presStyleLbl="revTx" presStyleIdx="6" presStyleCnt="9"/>
      <dgm:spPr/>
      <dgm:t>
        <a:bodyPr/>
        <a:lstStyle/>
        <a:p>
          <a:endParaRPr lang="en-US"/>
        </a:p>
      </dgm:t>
    </dgm:pt>
    <dgm:pt modelId="{A41F3A68-3094-4A15-A781-45F0FB1A829E}" type="pres">
      <dgm:prSet presAssocID="{01A930C3-7512-4389-8770-8812828A4E06}" presName="desTxMid" presStyleLbl="revTx" presStyleIdx="7" presStyleCnt="9" custScaleY="306360" custLinFactY="2064" custLinFactNeighborX="275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4B318-BF83-4584-9716-BB168018F470}" type="pres">
      <dgm:prSet presAssocID="{01A930C3-7512-4389-8770-8812828A4E06}" presName="spMid" presStyleCnt="0"/>
      <dgm:spPr/>
    </dgm:pt>
    <dgm:pt modelId="{70826216-75DE-4F89-B103-79B3EE03A803}" type="pres">
      <dgm:prSet presAssocID="{A5CCDD83-78DD-46EA-A1E7-60F92217C33E}" presName="chevronComposite1" presStyleCnt="0"/>
      <dgm:spPr/>
    </dgm:pt>
    <dgm:pt modelId="{2FE7E8F1-868C-47A1-A682-F931FDE3622E}" type="pres">
      <dgm:prSet presAssocID="{A5CCDD83-78DD-46EA-A1E7-60F92217C33E}" presName="chevron1" presStyleLbl="sibTrans2D1" presStyleIdx="3" presStyleCnt="4"/>
      <dgm:spPr/>
    </dgm:pt>
    <dgm:pt modelId="{98726596-C9EE-4F5F-A504-9A03F305E0A0}" type="pres">
      <dgm:prSet presAssocID="{A5CCDD83-78DD-46EA-A1E7-60F92217C33E}" presName="spChevron1" presStyleCnt="0"/>
      <dgm:spPr/>
    </dgm:pt>
    <dgm:pt modelId="{54387F4F-3146-4F97-B5BF-BA7E4EAE673B}" type="pres">
      <dgm:prSet presAssocID="{AAB44293-31C8-4638-8C2F-B0E39914E927}" presName="last" presStyleCnt="0"/>
      <dgm:spPr/>
    </dgm:pt>
    <dgm:pt modelId="{BCD37C31-8F5B-4612-806E-6387ADC337F5}" type="pres">
      <dgm:prSet presAssocID="{AAB44293-31C8-4638-8C2F-B0E39914E927}" presName="circleTx" presStyleLbl="node1" presStyleIdx="18" presStyleCnt="19"/>
      <dgm:spPr/>
      <dgm:t>
        <a:bodyPr/>
        <a:lstStyle/>
        <a:p>
          <a:endParaRPr lang="en-US"/>
        </a:p>
      </dgm:t>
    </dgm:pt>
    <dgm:pt modelId="{743C5CFF-9832-416E-8E4D-D26E13EB7C08}" type="pres">
      <dgm:prSet presAssocID="{AAB44293-31C8-4638-8C2F-B0E39914E927}" presName="desTxN" presStyleLbl="revTx" presStyleIdx="8" presStyleCnt="9" custScaleX="118508" custScaleY="230714" custLinFactNeighborX="-7197" custLinFactNeighborY="88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24635-557E-4BE6-985D-BE541D4C8199}" type="pres">
      <dgm:prSet presAssocID="{AAB44293-31C8-4638-8C2F-B0E39914E927}" presName="spN" presStyleCnt="0"/>
      <dgm:spPr/>
    </dgm:pt>
  </dgm:ptLst>
  <dgm:cxnLst>
    <dgm:cxn modelId="{52360508-4160-4969-B70C-70A22A74D644}" srcId="{0780D3A8-AE90-4980-BB37-F7D94C9CCCEE}" destId="{08D1B505-72DA-4793-8F55-D3515A29DE59}" srcOrd="2" destOrd="0" parTransId="{1905EC47-3F33-4E7B-8CC4-5E92E1180029}" sibTransId="{8BD2FA82-9C51-452D-95B3-AE7AB72CE714}"/>
    <dgm:cxn modelId="{2E45DB42-2619-4FDD-9181-6B4EA784E10F}" srcId="{89FCCAAB-4C1C-450B-942A-D172533A370C}" destId="{0780D3A8-AE90-4980-BB37-F7D94C9CCCEE}" srcOrd="1" destOrd="0" parTransId="{C406EFB2-ED50-4B4A-8D75-EAABB4025830}" sibTransId="{6D9AC15C-6543-40BC-8E5E-6F5AFD891B74}"/>
    <dgm:cxn modelId="{D725A3B1-824A-43C3-A9C1-98F44B8BCB11}" srcId="{01A930C3-7512-4389-8770-8812828A4E06}" destId="{E3DA1443-792D-46ED-9ABD-BD76F6C3F43B}" srcOrd="3" destOrd="0" parTransId="{F95AE89B-F1F4-4E31-B3DD-C13A67974C32}" sibTransId="{AF66C9EF-2A01-4C5D-9F5C-2BAD36B5003C}"/>
    <dgm:cxn modelId="{AEB4B502-E883-4C94-B154-DF68F70C8798}" type="presOf" srcId="{CDAF4585-E235-4EB4-A7C4-A7C205A7A222}" destId="{A3E34A8F-B1C8-406A-9674-072BD178D9A8}" srcOrd="0" destOrd="3" presId="urn:microsoft.com/office/officeart/2009/3/layout/RandomtoResultProcess"/>
    <dgm:cxn modelId="{8E526B5C-3825-465C-B5F2-EC3CB601F77B}" type="presOf" srcId="{5794AF41-7882-4E17-AD5D-341658E2C911}" destId="{A41F3A68-3094-4A15-A781-45F0FB1A829E}" srcOrd="0" destOrd="2" presId="urn:microsoft.com/office/officeart/2009/3/layout/RandomtoResultProcess"/>
    <dgm:cxn modelId="{603B97C0-2A76-44BA-AF89-301815E4DD5F}" type="presOf" srcId="{01A930C3-7512-4389-8770-8812828A4E06}" destId="{5D9659BE-D393-4F96-BDD3-E8DEF141FA59}" srcOrd="0" destOrd="0" presId="urn:microsoft.com/office/officeart/2009/3/layout/RandomtoResultProcess"/>
    <dgm:cxn modelId="{4C7F2C69-2628-4237-9C7E-F73382EC6C48}" srcId="{89FCCAAB-4C1C-450B-942A-D172533A370C}" destId="{AAB44293-31C8-4638-8C2F-B0E39914E927}" srcOrd="4" destOrd="0" parTransId="{EC0964D4-02DF-4752-863C-49117C271919}" sibTransId="{089B3853-8443-4DC5-AD40-361B4F0D9E41}"/>
    <dgm:cxn modelId="{F39975D8-D926-415A-896C-6734A813BD1B}" srcId="{8F33E3AE-0171-499A-9BED-ADB9607B32B0}" destId="{E8CA5F10-EBCA-4ADF-9341-07AD3B80A901}" srcOrd="0" destOrd="0" parTransId="{B145A792-2AF4-4E73-9E63-D8915E9C7C29}" sibTransId="{5D1EAE7C-28F1-45BB-9A68-AF469F2FA7C8}"/>
    <dgm:cxn modelId="{DE357D13-A952-415E-A2D7-0614A31FD85D}" srcId="{01A930C3-7512-4389-8770-8812828A4E06}" destId="{5D6280C5-6902-4603-AD0F-0E322C1E5216}" srcOrd="1" destOrd="0" parTransId="{D0B0EFCF-857C-4414-BE8C-EACBAE0D38D0}" sibTransId="{9533C2E5-4026-4C53-8127-74542DFA0D0F}"/>
    <dgm:cxn modelId="{7ECB6F8D-3E1A-42ED-BDFA-0AC6A149E456}" srcId="{3E6B1511-361B-4EA0-8652-EC460ED51270}" destId="{0AAC97BF-5410-4D15-8473-E7EC8B5CA97B}" srcOrd="0" destOrd="0" parTransId="{3D06C60D-9E3A-4D24-868A-2858CB215D46}" sibTransId="{5E3EB267-F131-465E-8F4D-B26511CD365C}"/>
    <dgm:cxn modelId="{88EF1AE2-4F0E-487F-AD20-C198282D7BB7}" srcId="{89FCCAAB-4C1C-450B-942A-D172533A370C}" destId="{3E6B1511-361B-4EA0-8652-EC460ED51270}" srcOrd="2" destOrd="0" parTransId="{55FCC862-D6B7-4AE2-B12A-1BD47EDE84A4}" sibTransId="{5A57520A-4957-42FC-84F8-4F68C26CE077}"/>
    <dgm:cxn modelId="{393852A9-D948-409C-8DB6-FCC42F1812E0}" type="presOf" srcId="{08D1B505-72DA-4793-8F55-D3515A29DE59}" destId="{A3E34A8F-B1C8-406A-9674-072BD178D9A8}" srcOrd="0" destOrd="2" presId="urn:microsoft.com/office/officeart/2009/3/layout/RandomtoResultProcess"/>
    <dgm:cxn modelId="{5AAABDAC-FD9D-4B4A-A5F1-6BFCA90E0629}" type="presOf" srcId="{9D68110B-33ED-4E05-B9C0-12366EAF67A5}" destId="{A3E34A8F-B1C8-406A-9674-072BD178D9A8}" srcOrd="0" destOrd="1" presId="urn:microsoft.com/office/officeart/2009/3/layout/RandomtoResultProcess"/>
    <dgm:cxn modelId="{E93AF3DE-7166-4AB4-8CF3-00899A82E375}" srcId="{0780D3A8-AE90-4980-BB37-F7D94C9CCCEE}" destId="{CDAF4585-E235-4EB4-A7C4-A7C205A7A222}" srcOrd="3" destOrd="0" parTransId="{7DF73E2E-A6D3-4820-B240-333C0E31C924}" sibTransId="{A2227A12-AE39-43E6-9806-539E2D948BF4}"/>
    <dgm:cxn modelId="{27EB885A-0801-4B6C-A999-9F650EF85C23}" type="presOf" srcId="{8F33E3AE-0171-499A-9BED-ADB9607B32B0}" destId="{F074AC2F-6684-477E-9B43-C95455FE9155}" srcOrd="0" destOrd="0" presId="urn:microsoft.com/office/officeart/2009/3/layout/RandomtoResultProcess"/>
    <dgm:cxn modelId="{065C25C0-1482-4EC8-8CC1-66A171217E98}" srcId="{89FCCAAB-4C1C-450B-942A-D172533A370C}" destId="{8F33E3AE-0171-499A-9BED-ADB9607B32B0}" srcOrd="0" destOrd="0" parTransId="{8078110B-A282-40FC-8E7C-E89E93F2EAFD}" sibTransId="{4D3BD8ED-C7D7-43BA-AF60-8559A45FCACC}"/>
    <dgm:cxn modelId="{1AB56E53-9433-460A-80F4-F4810291FFD5}" type="presOf" srcId="{0780D3A8-AE90-4980-BB37-F7D94C9CCCEE}" destId="{202D79EC-6554-404B-9474-4DEC678D67ED}" srcOrd="0" destOrd="0" presId="urn:microsoft.com/office/officeart/2009/3/layout/RandomtoResultProcess"/>
    <dgm:cxn modelId="{CC230DB0-AB52-466F-9296-63CB25402529}" type="presOf" srcId="{9B49A1C3-4B90-4DED-AAD3-8CA1BE9E7E89}" destId="{A3E34A8F-B1C8-406A-9674-072BD178D9A8}" srcOrd="0" destOrd="0" presId="urn:microsoft.com/office/officeart/2009/3/layout/RandomtoResultProcess"/>
    <dgm:cxn modelId="{C8C9F9DC-3677-4B1D-BFD2-6FE4E3470F09}" type="presOf" srcId="{89FCCAAB-4C1C-450B-942A-D172533A370C}" destId="{C1F01D0D-1833-41B8-AC87-E9234C84CB03}" srcOrd="0" destOrd="0" presId="urn:microsoft.com/office/officeart/2009/3/layout/RandomtoResultProcess"/>
    <dgm:cxn modelId="{F2D23592-3510-43A7-8B10-F6FC61A94969}" srcId="{89FCCAAB-4C1C-450B-942A-D172533A370C}" destId="{01A930C3-7512-4389-8770-8812828A4E06}" srcOrd="3" destOrd="0" parTransId="{17D4DD61-08A5-4B7B-B772-B95ECC6F95FE}" sibTransId="{A5CCDD83-78DD-46EA-A1E7-60F92217C33E}"/>
    <dgm:cxn modelId="{F4935DA1-593C-4C5B-BC57-0FA1B6C00A3C}" srcId="{AAB44293-31C8-4638-8C2F-B0E39914E927}" destId="{25544A94-1684-461D-972B-D58817A000F5}" srcOrd="0" destOrd="0" parTransId="{5DE6B242-3B55-4CCE-B6B9-46AFBE9F77A1}" sibTransId="{69875A4F-E7F9-4FF8-8613-95E9113DADBF}"/>
    <dgm:cxn modelId="{97757C15-A4AC-4D09-8DCE-D03C643E88BB}" srcId="{01A930C3-7512-4389-8770-8812828A4E06}" destId="{5794AF41-7882-4E17-AD5D-341658E2C911}" srcOrd="2" destOrd="0" parTransId="{ED329B9E-7E8B-4267-965A-D8C7B06B9A1C}" sibTransId="{6EE2678D-507E-4D46-8732-1A710495F443}"/>
    <dgm:cxn modelId="{0CACD838-CDA2-4B75-8B6A-E33D335DE42F}" srcId="{0780D3A8-AE90-4980-BB37-F7D94C9CCCEE}" destId="{9D68110B-33ED-4E05-B9C0-12366EAF67A5}" srcOrd="1" destOrd="0" parTransId="{4AC3ACBB-970F-4D06-B578-55D3D69DB3F5}" sibTransId="{C78C1DF6-BF78-497C-AE78-662DFC20C720}"/>
    <dgm:cxn modelId="{585134C8-7769-4173-B584-2CDABB77679B}" type="presOf" srcId="{3E6B1511-361B-4EA0-8652-EC460ED51270}" destId="{ECC2D38F-43EA-46CD-9640-9D18D585DF95}" srcOrd="0" destOrd="0" presId="urn:microsoft.com/office/officeart/2009/3/layout/RandomtoResultProcess"/>
    <dgm:cxn modelId="{AE799E9E-9F54-4A37-AFE7-95853529BBA6}" type="presOf" srcId="{25544A94-1684-461D-972B-D58817A000F5}" destId="{743C5CFF-9832-416E-8E4D-D26E13EB7C08}" srcOrd="0" destOrd="0" presId="urn:microsoft.com/office/officeart/2009/3/layout/RandomtoResultProcess"/>
    <dgm:cxn modelId="{00EAB1B1-2B29-4057-9B7E-EC154A866CA7}" type="presOf" srcId="{AAB44293-31C8-4638-8C2F-B0E39914E927}" destId="{BCD37C31-8F5B-4612-806E-6387ADC337F5}" srcOrd="0" destOrd="0" presId="urn:microsoft.com/office/officeart/2009/3/layout/RandomtoResultProcess"/>
    <dgm:cxn modelId="{BBF48A83-BB55-4BF4-B419-61F1BFABB301}" type="presOf" srcId="{19549021-908E-4C3A-AC76-6964A262970E}" destId="{A41F3A68-3094-4A15-A781-45F0FB1A829E}" srcOrd="0" destOrd="0" presId="urn:microsoft.com/office/officeart/2009/3/layout/RandomtoResultProcess"/>
    <dgm:cxn modelId="{DC42480C-E574-4312-B882-757035FDD72E}" type="presOf" srcId="{5D6280C5-6902-4603-AD0F-0E322C1E5216}" destId="{A41F3A68-3094-4A15-A781-45F0FB1A829E}" srcOrd="0" destOrd="1" presId="urn:microsoft.com/office/officeart/2009/3/layout/RandomtoResultProcess"/>
    <dgm:cxn modelId="{49CA2FF6-0170-4AA5-9321-8CBECDE5533A}" srcId="{01A930C3-7512-4389-8770-8812828A4E06}" destId="{19549021-908E-4C3A-AC76-6964A262970E}" srcOrd="0" destOrd="0" parTransId="{E4C048F5-9130-430E-995B-50470A1A5275}" sibTransId="{0677F3C5-5953-479A-9432-AC2947790E7E}"/>
    <dgm:cxn modelId="{821F8798-1634-4ED1-83FA-5B2BA9210604}" srcId="{0780D3A8-AE90-4980-BB37-F7D94C9CCCEE}" destId="{9B49A1C3-4B90-4DED-AAD3-8CA1BE9E7E89}" srcOrd="0" destOrd="0" parTransId="{92EA8C68-96D4-4EA4-B547-661E81B97D49}" sibTransId="{D0182D46-CC99-4869-BDC1-D76087CC62B5}"/>
    <dgm:cxn modelId="{67B9F9D1-220B-4FC1-AE87-73FAD191B182}" type="presOf" srcId="{E8CA5F10-EBCA-4ADF-9341-07AD3B80A901}" destId="{07E30EDF-DD69-4B3E-9CF9-93FFF89547A2}" srcOrd="0" destOrd="0" presId="urn:microsoft.com/office/officeart/2009/3/layout/RandomtoResultProcess"/>
    <dgm:cxn modelId="{46C7767C-56D2-4C8C-843B-D33BAF27962E}" type="presOf" srcId="{E3DA1443-792D-46ED-9ABD-BD76F6C3F43B}" destId="{A41F3A68-3094-4A15-A781-45F0FB1A829E}" srcOrd="0" destOrd="3" presId="urn:microsoft.com/office/officeart/2009/3/layout/RandomtoResultProcess"/>
    <dgm:cxn modelId="{F50DE930-0E83-48AE-9F14-E9289B1A547E}" type="presOf" srcId="{0AAC97BF-5410-4D15-8473-E7EC8B5CA97B}" destId="{634DD724-D816-4F0C-8410-617942114A20}" srcOrd="0" destOrd="0" presId="urn:microsoft.com/office/officeart/2009/3/layout/RandomtoResultProcess"/>
    <dgm:cxn modelId="{543BFCEA-97B1-4D5A-A8D8-29F5ECDEEE8C}" type="presParOf" srcId="{C1F01D0D-1833-41B8-AC87-E9234C84CB03}" destId="{D591901C-0F69-402E-926B-61147090E775}" srcOrd="0" destOrd="0" presId="urn:microsoft.com/office/officeart/2009/3/layout/RandomtoResultProcess"/>
    <dgm:cxn modelId="{327EB7D0-17DE-4D09-991A-F54C4737E6CA}" type="presParOf" srcId="{D591901C-0F69-402E-926B-61147090E775}" destId="{F074AC2F-6684-477E-9B43-C95455FE9155}" srcOrd="0" destOrd="0" presId="urn:microsoft.com/office/officeart/2009/3/layout/RandomtoResultProcess"/>
    <dgm:cxn modelId="{5F34F8D1-A376-43A3-997C-7BD367ACF418}" type="presParOf" srcId="{D591901C-0F69-402E-926B-61147090E775}" destId="{07E30EDF-DD69-4B3E-9CF9-93FFF89547A2}" srcOrd="1" destOrd="0" presId="urn:microsoft.com/office/officeart/2009/3/layout/RandomtoResultProcess"/>
    <dgm:cxn modelId="{11863EA5-6581-4A7D-86B9-48AA8E5F3C7C}" type="presParOf" srcId="{D591901C-0F69-402E-926B-61147090E775}" destId="{D8233A4E-7156-4C85-B2DB-C81C1C9A0CFC}" srcOrd="2" destOrd="0" presId="urn:microsoft.com/office/officeart/2009/3/layout/RandomtoResultProcess"/>
    <dgm:cxn modelId="{FDF13A82-D6B1-42E5-8B87-CDD21A1B5937}" type="presParOf" srcId="{D591901C-0F69-402E-926B-61147090E775}" destId="{959EB6AD-7D17-4F95-90B2-9E2BB776E0F1}" srcOrd="3" destOrd="0" presId="urn:microsoft.com/office/officeart/2009/3/layout/RandomtoResultProcess"/>
    <dgm:cxn modelId="{461988E1-4ACF-4735-85A2-069DF3EEFF38}" type="presParOf" srcId="{D591901C-0F69-402E-926B-61147090E775}" destId="{83363854-DA1A-4ADD-88D3-378826769BF5}" srcOrd="4" destOrd="0" presId="urn:microsoft.com/office/officeart/2009/3/layout/RandomtoResultProcess"/>
    <dgm:cxn modelId="{3F752C55-13EC-4918-840A-0197D77A91D5}" type="presParOf" srcId="{D591901C-0F69-402E-926B-61147090E775}" destId="{78E96009-A32E-4422-BDAC-5974BF8982AF}" srcOrd="5" destOrd="0" presId="urn:microsoft.com/office/officeart/2009/3/layout/RandomtoResultProcess"/>
    <dgm:cxn modelId="{B0910C62-4E67-4AA1-A77D-92F44D5A555F}" type="presParOf" srcId="{D591901C-0F69-402E-926B-61147090E775}" destId="{01D73D95-1C0C-4B92-984D-63568BC2868B}" srcOrd="6" destOrd="0" presId="urn:microsoft.com/office/officeart/2009/3/layout/RandomtoResultProcess"/>
    <dgm:cxn modelId="{B098C268-1410-42AE-99DE-FB2B5950FBAD}" type="presParOf" srcId="{D591901C-0F69-402E-926B-61147090E775}" destId="{6CED77D7-DE71-493E-8E6D-552D9962A3C6}" srcOrd="7" destOrd="0" presId="urn:microsoft.com/office/officeart/2009/3/layout/RandomtoResultProcess"/>
    <dgm:cxn modelId="{9119CF68-4405-47FB-BD08-4D91E81ADD36}" type="presParOf" srcId="{D591901C-0F69-402E-926B-61147090E775}" destId="{92CD1E73-A721-4366-98CB-7D1CE2D720C6}" srcOrd="8" destOrd="0" presId="urn:microsoft.com/office/officeart/2009/3/layout/RandomtoResultProcess"/>
    <dgm:cxn modelId="{C08FB613-B6EF-494A-8AFC-89CB373FF85F}" type="presParOf" srcId="{D591901C-0F69-402E-926B-61147090E775}" destId="{8E6C76F3-125A-40D2-9ED5-8D577F6EE18C}" srcOrd="9" destOrd="0" presId="urn:microsoft.com/office/officeart/2009/3/layout/RandomtoResultProcess"/>
    <dgm:cxn modelId="{3A93497D-140E-493F-AD4D-AD8D6DD454DA}" type="presParOf" srcId="{D591901C-0F69-402E-926B-61147090E775}" destId="{8F7137E1-D26E-4788-9BD6-BA186990D0A1}" srcOrd="10" destOrd="0" presId="urn:microsoft.com/office/officeart/2009/3/layout/RandomtoResultProcess"/>
    <dgm:cxn modelId="{7DEB5702-4F77-4B57-A9E9-FCFC714F2FE2}" type="presParOf" srcId="{D591901C-0F69-402E-926B-61147090E775}" destId="{833C1A89-73C9-4666-B049-A7664820B327}" srcOrd="11" destOrd="0" presId="urn:microsoft.com/office/officeart/2009/3/layout/RandomtoResultProcess"/>
    <dgm:cxn modelId="{660B692A-0C90-4E85-8AC5-A90602E89685}" type="presParOf" srcId="{D591901C-0F69-402E-926B-61147090E775}" destId="{6BCC63E4-D823-4114-9748-0F185AB55A0B}" srcOrd="12" destOrd="0" presId="urn:microsoft.com/office/officeart/2009/3/layout/RandomtoResultProcess"/>
    <dgm:cxn modelId="{60054137-54A9-4A71-8720-F6AAF43A5B23}" type="presParOf" srcId="{D591901C-0F69-402E-926B-61147090E775}" destId="{F720E02B-D0E0-4CE5-8718-3064D0F0AE6F}" srcOrd="13" destOrd="0" presId="urn:microsoft.com/office/officeart/2009/3/layout/RandomtoResultProcess"/>
    <dgm:cxn modelId="{8714A47C-6A34-4AA4-99E1-4FC25DCF4B57}" type="presParOf" srcId="{D591901C-0F69-402E-926B-61147090E775}" destId="{3F17F808-0B1F-46FA-8C68-A455D77C042A}" srcOrd="14" destOrd="0" presId="urn:microsoft.com/office/officeart/2009/3/layout/RandomtoResultProcess"/>
    <dgm:cxn modelId="{3A187352-5F84-42D5-AA54-16AC5A157342}" type="presParOf" srcId="{D591901C-0F69-402E-926B-61147090E775}" destId="{C12F1481-4529-420A-BC5A-EE95E3C28446}" srcOrd="15" destOrd="0" presId="urn:microsoft.com/office/officeart/2009/3/layout/RandomtoResultProcess"/>
    <dgm:cxn modelId="{08C5212E-BB2B-44E6-93A7-57103A9729E7}" type="presParOf" srcId="{D591901C-0F69-402E-926B-61147090E775}" destId="{93F9F792-8923-4AC0-BC54-1E9E2F8A269F}" srcOrd="16" destOrd="0" presId="urn:microsoft.com/office/officeart/2009/3/layout/RandomtoResultProcess"/>
    <dgm:cxn modelId="{B5ABDE0C-023D-4000-98F1-58EDC66912A7}" type="presParOf" srcId="{D591901C-0F69-402E-926B-61147090E775}" destId="{916F125D-09BA-4E3A-B727-45B353583D2C}" srcOrd="17" destOrd="0" presId="urn:microsoft.com/office/officeart/2009/3/layout/RandomtoResultProcess"/>
    <dgm:cxn modelId="{3A91C863-0A91-4C3D-B5F4-127B0C41EFB5}" type="presParOf" srcId="{D591901C-0F69-402E-926B-61147090E775}" destId="{7B398C9C-1616-4143-AE94-E2770A4DC8C6}" srcOrd="18" destOrd="0" presId="urn:microsoft.com/office/officeart/2009/3/layout/RandomtoResultProcess"/>
    <dgm:cxn modelId="{0E94E37B-006C-4AD7-A417-90318900E773}" type="presParOf" srcId="{D591901C-0F69-402E-926B-61147090E775}" destId="{91A16E7D-2060-4703-9B2F-A04E036A4CCE}" srcOrd="19" destOrd="0" presId="urn:microsoft.com/office/officeart/2009/3/layout/RandomtoResultProcess"/>
    <dgm:cxn modelId="{88ABDF3F-1B60-4007-85AE-92EEF366606B}" type="presParOf" srcId="{C1F01D0D-1833-41B8-AC87-E9234C84CB03}" destId="{9C1C36E3-E20C-4DF5-B159-9E34292E02DC}" srcOrd="1" destOrd="0" presId="urn:microsoft.com/office/officeart/2009/3/layout/RandomtoResultProcess"/>
    <dgm:cxn modelId="{82E795E2-AC60-4848-98F4-E6E3AD3A4B1C}" type="presParOf" srcId="{9C1C36E3-E20C-4DF5-B159-9E34292E02DC}" destId="{EC9CBE7F-C13B-40A7-B874-7A10CF44FEEA}" srcOrd="0" destOrd="0" presId="urn:microsoft.com/office/officeart/2009/3/layout/RandomtoResultProcess"/>
    <dgm:cxn modelId="{FA2B25DB-3FF1-4157-98B1-1B8E620BA5CB}" type="presParOf" srcId="{9C1C36E3-E20C-4DF5-B159-9E34292E02DC}" destId="{DAC89847-0D17-4025-AF88-EA938DCB3B7E}" srcOrd="1" destOrd="0" presId="urn:microsoft.com/office/officeart/2009/3/layout/RandomtoResultProcess"/>
    <dgm:cxn modelId="{67AEA468-282A-43A3-9BD3-36DF8D0657EE}" type="presParOf" srcId="{C1F01D0D-1833-41B8-AC87-E9234C84CB03}" destId="{3D98A5D4-C090-4D84-8098-65F149953392}" srcOrd="2" destOrd="0" presId="urn:microsoft.com/office/officeart/2009/3/layout/RandomtoResultProcess"/>
    <dgm:cxn modelId="{43871F7D-70E3-4CAE-AE13-D8ABAF847F04}" type="presParOf" srcId="{3D98A5D4-C090-4D84-8098-65F149953392}" destId="{202D79EC-6554-404B-9474-4DEC678D67ED}" srcOrd="0" destOrd="0" presId="urn:microsoft.com/office/officeart/2009/3/layout/RandomtoResultProcess"/>
    <dgm:cxn modelId="{18DCCFF7-C99D-471E-B65C-7732C2792F82}" type="presParOf" srcId="{3D98A5D4-C090-4D84-8098-65F149953392}" destId="{A3E34A8F-B1C8-406A-9674-072BD178D9A8}" srcOrd="1" destOrd="0" presId="urn:microsoft.com/office/officeart/2009/3/layout/RandomtoResultProcess"/>
    <dgm:cxn modelId="{E8C48F1B-2B60-4E8B-86CE-417A5610BA6A}" type="presParOf" srcId="{3D98A5D4-C090-4D84-8098-65F149953392}" destId="{5CD18090-3F71-444F-984A-E74F133E4BC6}" srcOrd="2" destOrd="0" presId="urn:microsoft.com/office/officeart/2009/3/layout/RandomtoResultProcess"/>
    <dgm:cxn modelId="{9622BE14-DBA6-4DD1-9372-C8AFADFBC7F2}" type="presParOf" srcId="{C1F01D0D-1833-41B8-AC87-E9234C84CB03}" destId="{D59EC6DF-41AD-454F-8DB0-7C90893A57E3}" srcOrd="3" destOrd="0" presId="urn:microsoft.com/office/officeart/2009/3/layout/RandomtoResultProcess"/>
    <dgm:cxn modelId="{4D41ED55-CB05-4068-8743-1249BC45706E}" type="presParOf" srcId="{D59EC6DF-41AD-454F-8DB0-7C90893A57E3}" destId="{6C028B46-3D9F-4B86-AFF8-9D5239CCBFEB}" srcOrd="0" destOrd="0" presId="urn:microsoft.com/office/officeart/2009/3/layout/RandomtoResultProcess"/>
    <dgm:cxn modelId="{0A76E37D-C187-4007-9125-16CE58EC7F83}" type="presParOf" srcId="{D59EC6DF-41AD-454F-8DB0-7C90893A57E3}" destId="{620633C2-9544-40A4-B61C-94244A032D0F}" srcOrd="1" destOrd="0" presId="urn:microsoft.com/office/officeart/2009/3/layout/RandomtoResultProcess"/>
    <dgm:cxn modelId="{29D01967-0150-43D8-A6EB-BA28E95B179A}" type="presParOf" srcId="{C1F01D0D-1833-41B8-AC87-E9234C84CB03}" destId="{489CBB57-EC6E-4BA9-821C-C5F387AC2D93}" srcOrd="4" destOrd="0" presId="urn:microsoft.com/office/officeart/2009/3/layout/RandomtoResultProcess"/>
    <dgm:cxn modelId="{CEAC919F-119E-46BB-B2CF-4B0B3EBEE6B3}" type="presParOf" srcId="{489CBB57-EC6E-4BA9-821C-C5F387AC2D93}" destId="{ECC2D38F-43EA-46CD-9640-9D18D585DF95}" srcOrd="0" destOrd="0" presId="urn:microsoft.com/office/officeart/2009/3/layout/RandomtoResultProcess"/>
    <dgm:cxn modelId="{403FC3FC-E5FE-4AE5-9174-B016C59FDA0A}" type="presParOf" srcId="{489CBB57-EC6E-4BA9-821C-C5F387AC2D93}" destId="{634DD724-D816-4F0C-8410-617942114A20}" srcOrd="1" destOrd="0" presId="urn:microsoft.com/office/officeart/2009/3/layout/RandomtoResultProcess"/>
    <dgm:cxn modelId="{D49A237A-1A12-43B0-8417-A06244C3ED09}" type="presParOf" srcId="{489CBB57-EC6E-4BA9-821C-C5F387AC2D93}" destId="{735FA650-2902-43D3-AC35-6BB6C861B72B}" srcOrd="2" destOrd="0" presId="urn:microsoft.com/office/officeart/2009/3/layout/RandomtoResultProcess"/>
    <dgm:cxn modelId="{7F80E920-6CD9-439B-8404-F93B2B1D655E}" type="presParOf" srcId="{C1F01D0D-1833-41B8-AC87-E9234C84CB03}" destId="{0DCE4CFB-C38F-4D52-9985-E10741BB28AB}" srcOrd="5" destOrd="0" presId="urn:microsoft.com/office/officeart/2009/3/layout/RandomtoResultProcess"/>
    <dgm:cxn modelId="{5AE5265B-1ADD-486D-A7DF-5AF930CFDBAE}" type="presParOf" srcId="{0DCE4CFB-C38F-4D52-9985-E10741BB28AB}" destId="{72072ADA-08FB-463B-A743-9E0D93FAE1AA}" srcOrd="0" destOrd="0" presId="urn:microsoft.com/office/officeart/2009/3/layout/RandomtoResultProcess"/>
    <dgm:cxn modelId="{51DFB7D1-91A7-4CD9-9BFD-99E75E88CCB2}" type="presParOf" srcId="{0DCE4CFB-C38F-4D52-9985-E10741BB28AB}" destId="{B7F0EE62-9413-4E7A-B05F-AE364DF34CD1}" srcOrd="1" destOrd="0" presId="urn:microsoft.com/office/officeart/2009/3/layout/RandomtoResultProcess"/>
    <dgm:cxn modelId="{6B9B2D12-1769-4760-9157-B7DA6A3E193D}" type="presParOf" srcId="{C1F01D0D-1833-41B8-AC87-E9234C84CB03}" destId="{4906F7C9-80D9-4F68-8C78-DE01186A124C}" srcOrd="6" destOrd="0" presId="urn:microsoft.com/office/officeart/2009/3/layout/RandomtoResultProcess"/>
    <dgm:cxn modelId="{1BF289F3-6FAC-490E-81DF-FDECA0D9E49C}" type="presParOf" srcId="{4906F7C9-80D9-4F68-8C78-DE01186A124C}" destId="{5D9659BE-D393-4F96-BDD3-E8DEF141FA59}" srcOrd="0" destOrd="0" presId="urn:microsoft.com/office/officeart/2009/3/layout/RandomtoResultProcess"/>
    <dgm:cxn modelId="{6B27BB5C-222D-44CD-B821-97BBE0102BD8}" type="presParOf" srcId="{4906F7C9-80D9-4F68-8C78-DE01186A124C}" destId="{A41F3A68-3094-4A15-A781-45F0FB1A829E}" srcOrd="1" destOrd="0" presId="urn:microsoft.com/office/officeart/2009/3/layout/RandomtoResultProcess"/>
    <dgm:cxn modelId="{7A9EE349-129A-435F-9E10-17A1B4150736}" type="presParOf" srcId="{4906F7C9-80D9-4F68-8C78-DE01186A124C}" destId="{F444B318-BF83-4584-9716-BB168018F470}" srcOrd="2" destOrd="0" presId="urn:microsoft.com/office/officeart/2009/3/layout/RandomtoResultProcess"/>
    <dgm:cxn modelId="{33F3D829-D6EA-46E5-A44D-D6BFA017CD43}" type="presParOf" srcId="{C1F01D0D-1833-41B8-AC87-E9234C84CB03}" destId="{70826216-75DE-4F89-B103-79B3EE03A803}" srcOrd="7" destOrd="0" presId="urn:microsoft.com/office/officeart/2009/3/layout/RandomtoResultProcess"/>
    <dgm:cxn modelId="{134F87C3-5A3B-4C8B-BBC5-1984906E1B5D}" type="presParOf" srcId="{70826216-75DE-4F89-B103-79B3EE03A803}" destId="{2FE7E8F1-868C-47A1-A682-F931FDE3622E}" srcOrd="0" destOrd="0" presId="urn:microsoft.com/office/officeart/2009/3/layout/RandomtoResultProcess"/>
    <dgm:cxn modelId="{4E732DF7-3B41-46CF-A4B3-5FD106A81769}" type="presParOf" srcId="{70826216-75DE-4F89-B103-79B3EE03A803}" destId="{98726596-C9EE-4F5F-A504-9A03F305E0A0}" srcOrd="1" destOrd="0" presId="urn:microsoft.com/office/officeart/2009/3/layout/RandomtoResultProcess"/>
    <dgm:cxn modelId="{8FA92F36-20E4-4365-B790-D0318673B708}" type="presParOf" srcId="{C1F01D0D-1833-41B8-AC87-E9234C84CB03}" destId="{54387F4F-3146-4F97-B5BF-BA7E4EAE673B}" srcOrd="8" destOrd="0" presId="urn:microsoft.com/office/officeart/2009/3/layout/RandomtoResultProcess"/>
    <dgm:cxn modelId="{9415D0ED-3D4B-44BF-8EE8-FE473BC4E46B}" type="presParOf" srcId="{54387F4F-3146-4F97-B5BF-BA7E4EAE673B}" destId="{BCD37C31-8F5B-4612-806E-6387ADC337F5}" srcOrd="0" destOrd="0" presId="urn:microsoft.com/office/officeart/2009/3/layout/RandomtoResultProcess"/>
    <dgm:cxn modelId="{DC9A04C2-7293-490E-A1D0-E5923F185A35}" type="presParOf" srcId="{54387F4F-3146-4F97-B5BF-BA7E4EAE673B}" destId="{743C5CFF-9832-416E-8E4D-D26E13EB7C08}" srcOrd="1" destOrd="0" presId="urn:microsoft.com/office/officeart/2009/3/layout/RandomtoResultProcess"/>
    <dgm:cxn modelId="{25292CA9-7261-4E98-89E6-4390EA1F1834}" type="presParOf" srcId="{54387F4F-3146-4F97-B5BF-BA7E4EAE673B}" destId="{FCA24635-557E-4BE6-985D-BE541D4C8199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C0F53-E405-4EAF-8B6A-AF23B3B967D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0E00EF-89B7-4724-842D-CD28B936263D}">
      <dgm:prSet phldrT="[Text]"/>
      <dgm:spPr/>
      <dgm:t>
        <a:bodyPr/>
        <a:lstStyle/>
        <a:p>
          <a:r>
            <a:rPr lang="en-US" dirty="0" err="1" smtClean="0"/>
            <a:t>Botsford</a:t>
          </a:r>
          <a:r>
            <a:rPr lang="en-US" dirty="0" smtClean="0"/>
            <a:t> Hospital</a:t>
          </a:r>
          <a:endParaRPr lang="en-US" dirty="0"/>
        </a:p>
      </dgm:t>
    </dgm:pt>
    <dgm:pt modelId="{9D37EDC1-D237-426C-B03E-3020793A0A49}" type="parTrans" cxnId="{65F56972-D52F-4E06-A97F-0288D2E23A54}">
      <dgm:prSet/>
      <dgm:spPr/>
      <dgm:t>
        <a:bodyPr/>
        <a:lstStyle/>
        <a:p>
          <a:endParaRPr lang="en-US"/>
        </a:p>
      </dgm:t>
    </dgm:pt>
    <dgm:pt modelId="{437E655C-2809-48D4-9B5C-79847ED4B9A8}" type="sibTrans" cxnId="{65F56972-D52F-4E06-A97F-0288D2E23A54}">
      <dgm:prSet/>
      <dgm:spPr/>
      <dgm:t>
        <a:bodyPr/>
        <a:lstStyle/>
        <a:p>
          <a:endParaRPr lang="en-US"/>
        </a:p>
      </dgm:t>
    </dgm:pt>
    <dgm:pt modelId="{3B11667B-3B6C-40EE-9E71-490C8153AD55}">
      <dgm:prSet phldrT="[Text]"/>
      <dgm:spPr/>
      <dgm:t>
        <a:bodyPr/>
        <a:lstStyle/>
        <a:p>
          <a:r>
            <a:rPr lang="en-US" dirty="0" smtClean="0"/>
            <a:t>Farmington Schools</a:t>
          </a:r>
          <a:endParaRPr lang="en-US" dirty="0"/>
        </a:p>
      </dgm:t>
    </dgm:pt>
    <dgm:pt modelId="{C259DA50-FBD2-471C-8631-4D6D02FDE3A3}" type="parTrans" cxnId="{E6FEF7A1-591F-43E8-A367-AEED2C512336}">
      <dgm:prSet/>
      <dgm:spPr/>
      <dgm:t>
        <a:bodyPr/>
        <a:lstStyle/>
        <a:p>
          <a:endParaRPr lang="en-US"/>
        </a:p>
      </dgm:t>
    </dgm:pt>
    <dgm:pt modelId="{148D8098-60B9-46B8-916D-4ED35656036A}" type="sibTrans" cxnId="{E6FEF7A1-591F-43E8-A367-AEED2C512336}">
      <dgm:prSet/>
      <dgm:spPr/>
      <dgm:t>
        <a:bodyPr/>
        <a:lstStyle/>
        <a:p>
          <a:endParaRPr lang="en-US"/>
        </a:p>
      </dgm:t>
    </dgm:pt>
    <dgm:pt modelId="{5537F759-1906-43C1-A174-9DC7250CBB42}">
      <dgm:prSet phldrT="[Text]"/>
      <dgm:spPr/>
      <dgm:t>
        <a:bodyPr/>
        <a:lstStyle/>
        <a:p>
          <a:r>
            <a:rPr lang="en-US" dirty="0" smtClean="0"/>
            <a:t>City Services</a:t>
          </a:r>
          <a:endParaRPr lang="en-US" dirty="0"/>
        </a:p>
      </dgm:t>
    </dgm:pt>
    <dgm:pt modelId="{DABBB1FE-2BF4-4B9E-9224-BB86966B8A0D}" type="parTrans" cxnId="{69C85A21-8F36-406D-B480-686A0B6E123C}">
      <dgm:prSet/>
      <dgm:spPr/>
      <dgm:t>
        <a:bodyPr/>
        <a:lstStyle/>
        <a:p>
          <a:endParaRPr lang="en-US"/>
        </a:p>
      </dgm:t>
    </dgm:pt>
    <dgm:pt modelId="{477F87CE-8D72-48E1-88E5-A0DB0A36B161}" type="sibTrans" cxnId="{69C85A21-8F36-406D-B480-686A0B6E123C}">
      <dgm:prSet/>
      <dgm:spPr/>
      <dgm:t>
        <a:bodyPr/>
        <a:lstStyle/>
        <a:p>
          <a:endParaRPr lang="en-US"/>
        </a:p>
      </dgm:t>
    </dgm:pt>
    <dgm:pt modelId="{9808159E-FFD7-4034-A679-006ECB9FFBDC}">
      <dgm:prSet phldrT="[Text]"/>
      <dgm:spPr/>
      <dgm:t>
        <a:bodyPr/>
        <a:lstStyle/>
        <a:p>
          <a:endParaRPr lang="en-US" dirty="0"/>
        </a:p>
      </dgm:t>
    </dgm:pt>
    <dgm:pt modelId="{77A111BB-AE1F-43BB-8A11-A3884D0E3233}" type="parTrans" cxnId="{61ADB132-7920-4BB8-8F3C-354255B046AF}">
      <dgm:prSet/>
      <dgm:spPr/>
      <dgm:t>
        <a:bodyPr/>
        <a:lstStyle/>
        <a:p>
          <a:endParaRPr lang="en-US"/>
        </a:p>
      </dgm:t>
    </dgm:pt>
    <dgm:pt modelId="{919DC33C-4AA1-432E-B7F9-93B7A845E626}" type="sibTrans" cxnId="{61ADB132-7920-4BB8-8F3C-354255B046AF}">
      <dgm:prSet/>
      <dgm:spPr/>
      <dgm:t>
        <a:bodyPr/>
        <a:lstStyle/>
        <a:p>
          <a:endParaRPr lang="en-US"/>
        </a:p>
      </dgm:t>
    </dgm:pt>
    <dgm:pt modelId="{7ACD28DF-008D-42EA-84CA-BCAEB25C1E6D}" type="pres">
      <dgm:prSet presAssocID="{9EBC0F53-E405-4EAF-8B6A-AF23B3B967D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E786D-2987-4FB3-B1A4-88B00DDCD3D4}" type="pres">
      <dgm:prSet presAssocID="{E80E00EF-89B7-4724-842D-CD28B936263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6BD75-2D19-4DB4-9455-2EF0BD3D82A9}" type="pres">
      <dgm:prSet presAssocID="{E80E00EF-89B7-4724-842D-CD28B936263D}" presName="gear1srcNode" presStyleLbl="node1" presStyleIdx="0" presStyleCnt="3"/>
      <dgm:spPr/>
      <dgm:t>
        <a:bodyPr/>
        <a:lstStyle/>
        <a:p>
          <a:endParaRPr lang="en-US"/>
        </a:p>
      </dgm:t>
    </dgm:pt>
    <dgm:pt modelId="{0904EB22-1C88-468D-BF10-CD647412CFA7}" type="pres">
      <dgm:prSet presAssocID="{E80E00EF-89B7-4724-842D-CD28B936263D}" presName="gear1dstNode" presStyleLbl="node1" presStyleIdx="0" presStyleCnt="3"/>
      <dgm:spPr/>
      <dgm:t>
        <a:bodyPr/>
        <a:lstStyle/>
        <a:p>
          <a:endParaRPr lang="en-US"/>
        </a:p>
      </dgm:t>
    </dgm:pt>
    <dgm:pt modelId="{4FCEC4D9-D3FD-41BD-BEAE-186852B3A329}" type="pres">
      <dgm:prSet presAssocID="{3B11667B-3B6C-40EE-9E71-490C8153AD5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B5071-3221-476B-AFBE-2630F5DF5747}" type="pres">
      <dgm:prSet presAssocID="{3B11667B-3B6C-40EE-9E71-490C8153AD55}" presName="gear2srcNode" presStyleLbl="node1" presStyleIdx="1" presStyleCnt="3"/>
      <dgm:spPr/>
      <dgm:t>
        <a:bodyPr/>
        <a:lstStyle/>
        <a:p>
          <a:endParaRPr lang="en-US"/>
        </a:p>
      </dgm:t>
    </dgm:pt>
    <dgm:pt modelId="{57FC0450-3AD2-4E48-86FB-9CA7529974DF}" type="pres">
      <dgm:prSet presAssocID="{3B11667B-3B6C-40EE-9E71-490C8153AD55}" presName="gear2dstNode" presStyleLbl="node1" presStyleIdx="1" presStyleCnt="3"/>
      <dgm:spPr/>
      <dgm:t>
        <a:bodyPr/>
        <a:lstStyle/>
        <a:p>
          <a:endParaRPr lang="en-US"/>
        </a:p>
      </dgm:t>
    </dgm:pt>
    <dgm:pt modelId="{C39E5672-E44E-4823-AD1F-DA83AD3EA099}" type="pres">
      <dgm:prSet presAssocID="{5537F759-1906-43C1-A174-9DC7250CBB42}" presName="gear3" presStyleLbl="node1" presStyleIdx="2" presStyleCnt="3"/>
      <dgm:spPr/>
      <dgm:t>
        <a:bodyPr/>
        <a:lstStyle/>
        <a:p>
          <a:endParaRPr lang="en-US"/>
        </a:p>
      </dgm:t>
    </dgm:pt>
    <dgm:pt modelId="{A4A0FA28-5D4A-4E69-B180-940D224E7AEA}" type="pres">
      <dgm:prSet presAssocID="{5537F759-1906-43C1-A174-9DC7250CBB4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C5ACA-3E9E-44C7-95FD-DA7F5D0BFA78}" type="pres">
      <dgm:prSet presAssocID="{5537F759-1906-43C1-A174-9DC7250CBB42}" presName="gear3srcNode" presStyleLbl="node1" presStyleIdx="2" presStyleCnt="3"/>
      <dgm:spPr/>
      <dgm:t>
        <a:bodyPr/>
        <a:lstStyle/>
        <a:p>
          <a:endParaRPr lang="en-US"/>
        </a:p>
      </dgm:t>
    </dgm:pt>
    <dgm:pt modelId="{7DED4391-F4AC-4431-AFC0-C0CB97270D93}" type="pres">
      <dgm:prSet presAssocID="{5537F759-1906-43C1-A174-9DC7250CBB42}" presName="gear3dstNode" presStyleLbl="node1" presStyleIdx="2" presStyleCnt="3"/>
      <dgm:spPr/>
      <dgm:t>
        <a:bodyPr/>
        <a:lstStyle/>
        <a:p>
          <a:endParaRPr lang="en-US"/>
        </a:p>
      </dgm:t>
    </dgm:pt>
    <dgm:pt modelId="{638A70C4-32DA-414A-B8A4-BFF7D2446F55}" type="pres">
      <dgm:prSet presAssocID="{437E655C-2809-48D4-9B5C-79847ED4B9A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6190F97-BD33-4289-A5D6-544D84810546}" type="pres">
      <dgm:prSet presAssocID="{148D8098-60B9-46B8-916D-4ED35656036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FF183E3-25F9-4BB2-8A4A-F60E9CD8C876}" type="pres">
      <dgm:prSet presAssocID="{477F87CE-8D72-48E1-88E5-A0DB0A36B16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6A7D8DF-EFAF-43DF-90A0-4D72BF9A98C4}" type="presOf" srcId="{E80E00EF-89B7-4724-842D-CD28B936263D}" destId="{0904EB22-1C88-468D-BF10-CD647412CFA7}" srcOrd="2" destOrd="0" presId="urn:microsoft.com/office/officeart/2005/8/layout/gear1"/>
    <dgm:cxn modelId="{61ADB132-7920-4BB8-8F3C-354255B046AF}" srcId="{9EBC0F53-E405-4EAF-8B6A-AF23B3B967DF}" destId="{9808159E-FFD7-4034-A679-006ECB9FFBDC}" srcOrd="3" destOrd="0" parTransId="{77A111BB-AE1F-43BB-8A11-A3884D0E3233}" sibTransId="{919DC33C-4AA1-432E-B7F9-93B7A845E626}"/>
    <dgm:cxn modelId="{D578619B-05D9-4334-AF78-15685732DE3B}" type="presOf" srcId="{3B11667B-3B6C-40EE-9E71-490C8153AD55}" destId="{4FCEC4D9-D3FD-41BD-BEAE-186852B3A329}" srcOrd="0" destOrd="0" presId="urn:microsoft.com/office/officeart/2005/8/layout/gear1"/>
    <dgm:cxn modelId="{35A161BF-A7FE-4155-AEA2-F075DC2A5C5D}" type="presOf" srcId="{E80E00EF-89B7-4724-842D-CD28B936263D}" destId="{BA16BD75-2D19-4DB4-9455-2EF0BD3D82A9}" srcOrd="1" destOrd="0" presId="urn:microsoft.com/office/officeart/2005/8/layout/gear1"/>
    <dgm:cxn modelId="{D0842E77-C91D-460E-80F1-EE59E7C61F25}" type="presOf" srcId="{9EBC0F53-E405-4EAF-8B6A-AF23B3B967DF}" destId="{7ACD28DF-008D-42EA-84CA-BCAEB25C1E6D}" srcOrd="0" destOrd="0" presId="urn:microsoft.com/office/officeart/2005/8/layout/gear1"/>
    <dgm:cxn modelId="{5EAD875B-4BE1-4F28-8293-A2BFC4A5D304}" type="presOf" srcId="{477F87CE-8D72-48E1-88E5-A0DB0A36B161}" destId="{6FF183E3-25F9-4BB2-8A4A-F60E9CD8C876}" srcOrd="0" destOrd="0" presId="urn:microsoft.com/office/officeart/2005/8/layout/gear1"/>
    <dgm:cxn modelId="{C7FC81E0-87FD-4821-A376-3F918AB3668E}" type="presOf" srcId="{5537F759-1906-43C1-A174-9DC7250CBB42}" destId="{7DED4391-F4AC-4431-AFC0-C0CB97270D93}" srcOrd="3" destOrd="0" presId="urn:microsoft.com/office/officeart/2005/8/layout/gear1"/>
    <dgm:cxn modelId="{2A45A65B-C714-4AE6-ACAF-FB9563115790}" type="presOf" srcId="{5537F759-1906-43C1-A174-9DC7250CBB42}" destId="{89EC5ACA-3E9E-44C7-95FD-DA7F5D0BFA78}" srcOrd="2" destOrd="0" presId="urn:microsoft.com/office/officeart/2005/8/layout/gear1"/>
    <dgm:cxn modelId="{72E6232B-0B75-48CF-A1D0-4B3FCF1935FD}" type="presOf" srcId="{437E655C-2809-48D4-9B5C-79847ED4B9A8}" destId="{638A70C4-32DA-414A-B8A4-BFF7D2446F55}" srcOrd="0" destOrd="0" presId="urn:microsoft.com/office/officeart/2005/8/layout/gear1"/>
    <dgm:cxn modelId="{C752A61B-9DF3-40D6-817B-61211053F5F3}" type="presOf" srcId="{148D8098-60B9-46B8-916D-4ED35656036A}" destId="{D6190F97-BD33-4289-A5D6-544D84810546}" srcOrd="0" destOrd="0" presId="urn:microsoft.com/office/officeart/2005/8/layout/gear1"/>
    <dgm:cxn modelId="{5524EBF2-3C59-4D75-8739-00D25947FCF6}" type="presOf" srcId="{3B11667B-3B6C-40EE-9E71-490C8153AD55}" destId="{57FC0450-3AD2-4E48-86FB-9CA7529974DF}" srcOrd="2" destOrd="0" presId="urn:microsoft.com/office/officeart/2005/8/layout/gear1"/>
    <dgm:cxn modelId="{65F56972-D52F-4E06-A97F-0288D2E23A54}" srcId="{9EBC0F53-E405-4EAF-8B6A-AF23B3B967DF}" destId="{E80E00EF-89B7-4724-842D-CD28B936263D}" srcOrd="0" destOrd="0" parTransId="{9D37EDC1-D237-426C-B03E-3020793A0A49}" sibTransId="{437E655C-2809-48D4-9B5C-79847ED4B9A8}"/>
    <dgm:cxn modelId="{92F1D1CF-0F3C-4202-ABBB-8BD98B9F2F89}" type="presOf" srcId="{5537F759-1906-43C1-A174-9DC7250CBB42}" destId="{A4A0FA28-5D4A-4E69-B180-940D224E7AEA}" srcOrd="1" destOrd="0" presId="urn:microsoft.com/office/officeart/2005/8/layout/gear1"/>
    <dgm:cxn modelId="{18375B6F-1A29-430A-8255-F867467B23AC}" type="presOf" srcId="{E80E00EF-89B7-4724-842D-CD28B936263D}" destId="{60DE786D-2987-4FB3-B1A4-88B00DDCD3D4}" srcOrd="0" destOrd="0" presId="urn:microsoft.com/office/officeart/2005/8/layout/gear1"/>
    <dgm:cxn modelId="{3060A49E-A8C2-4B57-B5C2-BFEBCD42FDED}" type="presOf" srcId="{5537F759-1906-43C1-A174-9DC7250CBB42}" destId="{C39E5672-E44E-4823-AD1F-DA83AD3EA099}" srcOrd="0" destOrd="0" presId="urn:microsoft.com/office/officeart/2005/8/layout/gear1"/>
    <dgm:cxn modelId="{E6FEF7A1-591F-43E8-A367-AEED2C512336}" srcId="{9EBC0F53-E405-4EAF-8B6A-AF23B3B967DF}" destId="{3B11667B-3B6C-40EE-9E71-490C8153AD55}" srcOrd="1" destOrd="0" parTransId="{C259DA50-FBD2-471C-8631-4D6D02FDE3A3}" sibTransId="{148D8098-60B9-46B8-916D-4ED35656036A}"/>
    <dgm:cxn modelId="{69C85A21-8F36-406D-B480-686A0B6E123C}" srcId="{9EBC0F53-E405-4EAF-8B6A-AF23B3B967DF}" destId="{5537F759-1906-43C1-A174-9DC7250CBB42}" srcOrd="2" destOrd="0" parTransId="{DABBB1FE-2BF4-4B9E-9224-BB86966B8A0D}" sibTransId="{477F87CE-8D72-48E1-88E5-A0DB0A36B161}"/>
    <dgm:cxn modelId="{13140730-F129-4D41-ADD3-18A3CBB7DDA0}" type="presOf" srcId="{3B11667B-3B6C-40EE-9E71-490C8153AD55}" destId="{D37B5071-3221-476B-AFBE-2630F5DF5747}" srcOrd="1" destOrd="0" presId="urn:microsoft.com/office/officeart/2005/8/layout/gear1"/>
    <dgm:cxn modelId="{14052747-9AE8-4971-94CB-0C695164042D}" type="presParOf" srcId="{7ACD28DF-008D-42EA-84CA-BCAEB25C1E6D}" destId="{60DE786D-2987-4FB3-B1A4-88B00DDCD3D4}" srcOrd="0" destOrd="0" presId="urn:microsoft.com/office/officeart/2005/8/layout/gear1"/>
    <dgm:cxn modelId="{B275192B-2C9F-44B5-AFBA-BC0B3BA39070}" type="presParOf" srcId="{7ACD28DF-008D-42EA-84CA-BCAEB25C1E6D}" destId="{BA16BD75-2D19-4DB4-9455-2EF0BD3D82A9}" srcOrd="1" destOrd="0" presId="urn:microsoft.com/office/officeart/2005/8/layout/gear1"/>
    <dgm:cxn modelId="{11627B97-12F1-46CD-A7C6-CECFC3875D0B}" type="presParOf" srcId="{7ACD28DF-008D-42EA-84CA-BCAEB25C1E6D}" destId="{0904EB22-1C88-468D-BF10-CD647412CFA7}" srcOrd="2" destOrd="0" presId="urn:microsoft.com/office/officeart/2005/8/layout/gear1"/>
    <dgm:cxn modelId="{5D16C03E-E6EB-4F4D-9A8A-AFB4D4AF0860}" type="presParOf" srcId="{7ACD28DF-008D-42EA-84CA-BCAEB25C1E6D}" destId="{4FCEC4D9-D3FD-41BD-BEAE-186852B3A329}" srcOrd="3" destOrd="0" presId="urn:microsoft.com/office/officeart/2005/8/layout/gear1"/>
    <dgm:cxn modelId="{F8B28105-618C-4843-A80A-4C3F0DA58B01}" type="presParOf" srcId="{7ACD28DF-008D-42EA-84CA-BCAEB25C1E6D}" destId="{D37B5071-3221-476B-AFBE-2630F5DF5747}" srcOrd="4" destOrd="0" presId="urn:microsoft.com/office/officeart/2005/8/layout/gear1"/>
    <dgm:cxn modelId="{1C67EB82-4226-423B-B6D7-B5623B935F28}" type="presParOf" srcId="{7ACD28DF-008D-42EA-84CA-BCAEB25C1E6D}" destId="{57FC0450-3AD2-4E48-86FB-9CA7529974DF}" srcOrd="5" destOrd="0" presId="urn:microsoft.com/office/officeart/2005/8/layout/gear1"/>
    <dgm:cxn modelId="{D246E1FD-EB76-4264-AC06-84DC40F1919D}" type="presParOf" srcId="{7ACD28DF-008D-42EA-84CA-BCAEB25C1E6D}" destId="{C39E5672-E44E-4823-AD1F-DA83AD3EA099}" srcOrd="6" destOrd="0" presId="urn:microsoft.com/office/officeart/2005/8/layout/gear1"/>
    <dgm:cxn modelId="{8F3E1146-DA94-476F-8344-3AD569D9C5CB}" type="presParOf" srcId="{7ACD28DF-008D-42EA-84CA-BCAEB25C1E6D}" destId="{A4A0FA28-5D4A-4E69-B180-940D224E7AEA}" srcOrd="7" destOrd="0" presId="urn:microsoft.com/office/officeart/2005/8/layout/gear1"/>
    <dgm:cxn modelId="{3F35C498-72B9-47B7-8AF9-692D2DCAD57D}" type="presParOf" srcId="{7ACD28DF-008D-42EA-84CA-BCAEB25C1E6D}" destId="{89EC5ACA-3E9E-44C7-95FD-DA7F5D0BFA78}" srcOrd="8" destOrd="0" presId="urn:microsoft.com/office/officeart/2005/8/layout/gear1"/>
    <dgm:cxn modelId="{35B4EB39-F7CF-416A-AA16-1C3F3DB6EB83}" type="presParOf" srcId="{7ACD28DF-008D-42EA-84CA-BCAEB25C1E6D}" destId="{7DED4391-F4AC-4431-AFC0-C0CB97270D93}" srcOrd="9" destOrd="0" presId="urn:microsoft.com/office/officeart/2005/8/layout/gear1"/>
    <dgm:cxn modelId="{DAA443C8-5EED-4AEC-9EF7-3455EA4731E0}" type="presParOf" srcId="{7ACD28DF-008D-42EA-84CA-BCAEB25C1E6D}" destId="{638A70C4-32DA-414A-B8A4-BFF7D2446F55}" srcOrd="10" destOrd="0" presId="urn:microsoft.com/office/officeart/2005/8/layout/gear1"/>
    <dgm:cxn modelId="{0DB8DC14-14BD-4562-9A4C-CD2ACFF68893}" type="presParOf" srcId="{7ACD28DF-008D-42EA-84CA-BCAEB25C1E6D}" destId="{D6190F97-BD33-4289-A5D6-544D84810546}" srcOrd="11" destOrd="0" presId="urn:microsoft.com/office/officeart/2005/8/layout/gear1"/>
    <dgm:cxn modelId="{25264A8B-1C4A-48BF-BE95-F4AFD52B3351}" type="presParOf" srcId="{7ACD28DF-008D-42EA-84CA-BCAEB25C1E6D}" destId="{6FF183E3-25F9-4BB2-8A4A-F60E9CD8C87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C3B469-DE87-4279-8A5E-DD39E757A3D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F78FBD-A3B5-4583-BF3C-FE35CD7F4B93}">
      <dgm:prSet phldrT="[Text]"/>
      <dgm:spPr/>
      <dgm:t>
        <a:bodyPr/>
        <a:lstStyle/>
        <a:p>
          <a:r>
            <a:rPr lang="en-US" dirty="0" smtClean="0"/>
            <a:t>Mayor J.T. (Tom) Buck</a:t>
          </a:r>
          <a:endParaRPr lang="en-US" dirty="0"/>
        </a:p>
      </dgm:t>
    </dgm:pt>
    <dgm:pt modelId="{DBC72BDA-449D-4496-B03F-5F89F5E2E343}" type="parTrans" cxnId="{189A3474-2AE5-49EB-B793-E85F0D5C39DF}">
      <dgm:prSet/>
      <dgm:spPr/>
      <dgm:t>
        <a:bodyPr/>
        <a:lstStyle/>
        <a:p>
          <a:endParaRPr lang="en-US"/>
        </a:p>
      </dgm:t>
    </dgm:pt>
    <dgm:pt modelId="{8077E066-C7FF-4281-8B56-A33CAC6C26AE}" type="sibTrans" cxnId="{189A3474-2AE5-49EB-B793-E85F0D5C39DF}">
      <dgm:prSet/>
      <dgm:spPr/>
      <dgm:t>
        <a:bodyPr/>
        <a:lstStyle/>
        <a:p>
          <a:endParaRPr lang="en-US"/>
        </a:p>
      </dgm:t>
    </dgm:pt>
    <dgm:pt modelId="{77EF59E7-15BD-440A-B96D-5CFEEC507A60}">
      <dgm:prSet phldrT="[Text]"/>
      <dgm:spPr/>
      <dgm:t>
        <a:bodyPr/>
        <a:lstStyle/>
        <a:p>
          <a:r>
            <a:rPr lang="en-US" dirty="0" smtClean="0"/>
            <a:t>Was elected in November 2009</a:t>
          </a:r>
          <a:endParaRPr lang="en-US" dirty="0"/>
        </a:p>
      </dgm:t>
    </dgm:pt>
    <dgm:pt modelId="{6E68CF28-E550-48E9-9847-2113D588F01A}" type="parTrans" cxnId="{F8AD79E1-01AE-4E80-845C-2E1954107438}">
      <dgm:prSet/>
      <dgm:spPr/>
      <dgm:t>
        <a:bodyPr/>
        <a:lstStyle/>
        <a:p>
          <a:endParaRPr lang="en-US"/>
        </a:p>
      </dgm:t>
    </dgm:pt>
    <dgm:pt modelId="{A5E6D1B9-9722-4E5E-9956-918B64BED036}" type="sibTrans" cxnId="{F8AD79E1-01AE-4E80-845C-2E1954107438}">
      <dgm:prSet/>
      <dgm:spPr/>
      <dgm:t>
        <a:bodyPr/>
        <a:lstStyle/>
        <a:p>
          <a:endParaRPr lang="en-US"/>
        </a:p>
      </dgm:t>
    </dgm:pt>
    <dgm:pt modelId="{6A39E5ED-71DD-4ED7-A18B-64F0FD234C17}">
      <dgm:prSet phldrT="[Text]"/>
      <dgm:spPr/>
      <dgm:t>
        <a:bodyPr/>
        <a:lstStyle/>
        <a:p>
          <a:r>
            <a:rPr lang="en-US" dirty="0" smtClean="0"/>
            <a:t>Serves on the Board of Zoning Appeals and on the Commission of Children, Youth, and Family</a:t>
          </a:r>
          <a:endParaRPr lang="en-US" dirty="0"/>
        </a:p>
      </dgm:t>
    </dgm:pt>
    <dgm:pt modelId="{05FB53D6-809B-40DF-A988-03C22980C334}" type="parTrans" cxnId="{B80F5950-E975-49C4-8051-23AA27BCC7C5}">
      <dgm:prSet/>
      <dgm:spPr/>
      <dgm:t>
        <a:bodyPr/>
        <a:lstStyle/>
        <a:p>
          <a:endParaRPr lang="en-US"/>
        </a:p>
      </dgm:t>
    </dgm:pt>
    <dgm:pt modelId="{1E1FB2CC-ABC0-4092-BAFC-B871875F0164}" type="sibTrans" cxnId="{B80F5950-E975-49C4-8051-23AA27BCC7C5}">
      <dgm:prSet/>
      <dgm:spPr/>
      <dgm:t>
        <a:bodyPr/>
        <a:lstStyle/>
        <a:p>
          <a:endParaRPr lang="en-US"/>
        </a:p>
      </dgm:t>
    </dgm:pt>
    <dgm:pt modelId="{309210DA-EC7E-4EB5-BF30-CDC2367452DD}">
      <dgm:prSet phldrT="[Text]"/>
      <dgm:spPr/>
      <dgm:t>
        <a:bodyPr/>
        <a:lstStyle/>
        <a:p>
          <a:r>
            <a:rPr lang="en-US" dirty="0" smtClean="0"/>
            <a:t>Mayor Pro Tom William E. Galvin</a:t>
          </a:r>
          <a:endParaRPr lang="en-US" dirty="0"/>
        </a:p>
      </dgm:t>
    </dgm:pt>
    <dgm:pt modelId="{2A200852-3DD0-4B29-A65A-CD5710030F53}" type="parTrans" cxnId="{AC900107-F2EB-4DFC-8B79-AC3019FBD831}">
      <dgm:prSet/>
      <dgm:spPr/>
      <dgm:t>
        <a:bodyPr/>
        <a:lstStyle/>
        <a:p>
          <a:endParaRPr lang="en-US"/>
        </a:p>
      </dgm:t>
    </dgm:pt>
    <dgm:pt modelId="{9AA5ACA6-89FA-4572-A7E6-C246664ACEE6}" type="sibTrans" cxnId="{AC900107-F2EB-4DFC-8B79-AC3019FBD831}">
      <dgm:prSet/>
      <dgm:spPr/>
      <dgm:t>
        <a:bodyPr/>
        <a:lstStyle/>
        <a:p>
          <a:endParaRPr lang="en-US"/>
        </a:p>
      </dgm:t>
    </dgm:pt>
    <dgm:pt modelId="{2FC272E5-9ED2-438D-A1C1-7BEC31469C0E}">
      <dgm:prSet phldrT="[Text]"/>
      <dgm:spPr/>
      <dgm:t>
        <a:bodyPr/>
        <a:lstStyle/>
        <a:p>
          <a:r>
            <a:rPr lang="en-US" dirty="0" smtClean="0"/>
            <a:t>Was appointed in September 2011</a:t>
          </a:r>
          <a:endParaRPr lang="en-US" dirty="0"/>
        </a:p>
      </dgm:t>
    </dgm:pt>
    <dgm:pt modelId="{A6901F03-2CB5-4DF5-8B4D-BF004399B31E}" type="parTrans" cxnId="{A41B43AA-4A29-42DA-BB5A-05F1EFC70868}">
      <dgm:prSet/>
      <dgm:spPr/>
      <dgm:t>
        <a:bodyPr/>
        <a:lstStyle/>
        <a:p>
          <a:endParaRPr lang="en-US"/>
        </a:p>
      </dgm:t>
    </dgm:pt>
    <dgm:pt modelId="{5B3233EE-43E8-411E-8FD7-121375FD2F80}" type="sibTrans" cxnId="{A41B43AA-4A29-42DA-BB5A-05F1EFC70868}">
      <dgm:prSet/>
      <dgm:spPr/>
      <dgm:t>
        <a:bodyPr/>
        <a:lstStyle/>
        <a:p>
          <a:endParaRPr lang="en-US"/>
        </a:p>
      </dgm:t>
    </dgm:pt>
    <dgm:pt modelId="{C37A4121-026A-439C-9A43-F4F825F95AC9}">
      <dgm:prSet phldrT="[Text]"/>
      <dgm:spPr/>
      <dgm:t>
        <a:bodyPr/>
        <a:lstStyle/>
        <a:p>
          <a:r>
            <a:rPr lang="en-US" dirty="0" smtClean="0"/>
            <a:t>Serves on the Commission of Aging</a:t>
          </a:r>
          <a:endParaRPr lang="en-US" dirty="0"/>
        </a:p>
      </dgm:t>
    </dgm:pt>
    <dgm:pt modelId="{4B078DC5-277D-4C11-B5AA-0DDBD2B91F3B}" type="parTrans" cxnId="{0AF74EE7-1BA3-4330-A2EA-D00C4A6B0064}">
      <dgm:prSet/>
      <dgm:spPr/>
      <dgm:t>
        <a:bodyPr/>
        <a:lstStyle/>
        <a:p>
          <a:endParaRPr lang="en-US"/>
        </a:p>
      </dgm:t>
    </dgm:pt>
    <dgm:pt modelId="{7AE5F672-CA5C-4EA4-B4D9-C9AD350EA309}" type="sibTrans" cxnId="{0AF74EE7-1BA3-4330-A2EA-D00C4A6B0064}">
      <dgm:prSet/>
      <dgm:spPr/>
      <dgm:t>
        <a:bodyPr/>
        <a:lstStyle/>
        <a:p>
          <a:endParaRPr lang="en-US"/>
        </a:p>
      </dgm:t>
    </dgm:pt>
    <dgm:pt modelId="{3AB9B23E-0BE9-4717-8219-A231B5682A3E}">
      <dgm:prSet phldrT="[Text]"/>
      <dgm:spPr/>
      <dgm:t>
        <a:bodyPr/>
        <a:lstStyle/>
        <a:p>
          <a:r>
            <a:rPr lang="en-US" dirty="0" smtClean="0"/>
            <a:t>Councilmember JoAnne M. </a:t>
          </a:r>
          <a:r>
            <a:rPr lang="en-US" dirty="0" err="1" smtClean="0"/>
            <a:t>McShane</a:t>
          </a:r>
          <a:endParaRPr lang="en-US" dirty="0"/>
        </a:p>
      </dgm:t>
    </dgm:pt>
    <dgm:pt modelId="{1E3A964F-029A-4FF2-9C0B-8D82CBF2470D}" type="parTrans" cxnId="{06F5B135-6A9C-4CA7-A05E-94A48CC9B6A4}">
      <dgm:prSet/>
      <dgm:spPr/>
      <dgm:t>
        <a:bodyPr/>
        <a:lstStyle/>
        <a:p>
          <a:endParaRPr lang="en-US"/>
        </a:p>
      </dgm:t>
    </dgm:pt>
    <dgm:pt modelId="{1B416843-DCF0-4CDE-A8C7-57152ED028D8}" type="sibTrans" cxnId="{06F5B135-6A9C-4CA7-A05E-94A48CC9B6A4}">
      <dgm:prSet/>
      <dgm:spPr/>
      <dgm:t>
        <a:bodyPr/>
        <a:lstStyle/>
        <a:p>
          <a:endParaRPr lang="en-US"/>
        </a:p>
      </dgm:t>
    </dgm:pt>
    <dgm:pt modelId="{C901D8C9-535F-4B65-8871-A74D2991C0A6}">
      <dgm:prSet phldrT="[Text]"/>
      <dgm:spPr/>
      <dgm:t>
        <a:bodyPr/>
        <a:lstStyle/>
        <a:p>
          <a:r>
            <a:rPr lang="en-US" dirty="0" smtClean="0"/>
            <a:t>Elected in November 1989</a:t>
          </a:r>
          <a:endParaRPr lang="en-US" dirty="0"/>
        </a:p>
      </dgm:t>
    </dgm:pt>
    <dgm:pt modelId="{DA60AC96-E449-4501-9388-1DFD95F89B06}" type="parTrans" cxnId="{9DF7B4B0-012E-4B72-8BC5-4A3511CDAF86}">
      <dgm:prSet/>
      <dgm:spPr/>
      <dgm:t>
        <a:bodyPr/>
        <a:lstStyle/>
        <a:p>
          <a:endParaRPr lang="en-US"/>
        </a:p>
      </dgm:t>
    </dgm:pt>
    <dgm:pt modelId="{FB97D1B6-6FDA-4801-A907-46C78EB64538}" type="sibTrans" cxnId="{9DF7B4B0-012E-4B72-8BC5-4A3511CDAF86}">
      <dgm:prSet/>
      <dgm:spPr/>
      <dgm:t>
        <a:bodyPr/>
        <a:lstStyle/>
        <a:p>
          <a:endParaRPr lang="en-US"/>
        </a:p>
      </dgm:t>
    </dgm:pt>
    <dgm:pt modelId="{4BDF7AE4-B0F9-4032-B0D3-0041054AB872}">
      <dgm:prSet phldrT="[Text]"/>
      <dgm:spPr/>
      <dgm:t>
        <a:bodyPr/>
        <a:lstStyle/>
        <a:p>
          <a:r>
            <a:rPr lang="en-US" dirty="0" smtClean="0"/>
            <a:t>Served as Mayor 4 times</a:t>
          </a:r>
          <a:endParaRPr lang="en-US" dirty="0"/>
        </a:p>
      </dgm:t>
    </dgm:pt>
    <dgm:pt modelId="{27FB78A7-D618-4327-8269-2B5A7C609D56}" type="parTrans" cxnId="{61A3848B-5928-446A-82D4-E096D9CF1966}">
      <dgm:prSet/>
      <dgm:spPr/>
      <dgm:t>
        <a:bodyPr/>
        <a:lstStyle/>
        <a:p>
          <a:endParaRPr lang="en-US"/>
        </a:p>
      </dgm:t>
    </dgm:pt>
    <dgm:pt modelId="{D04C3ED8-A2EB-44DA-B536-021FC875672B}" type="sibTrans" cxnId="{61A3848B-5928-446A-82D4-E096D9CF1966}">
      <dgm:prSet/>
      <dgm:spPr/>
      <dgm:t>
        <a:bodyPr/>
        <a:lstStyle/>
        <a:p>
          <a:endParaRPr lang="en-US"/>
        </a:p>
      </dgm:t>
    </dgm:pt>
    <dgm:pt modelId="{09AA8E9C-D4FA-4B4B-A802-816A17CF6308}">
      <dgm:prSet phldrT="[Text]"/>
      <dgm:spPr/>
      <dgm:t>
        <a:bodyPr/>
        <a:lstStyle/>
        <a:p>
          <a:r>
            <a:rPr lang="en-US" dirty="0" smtClean="0"/>
            <a:t>Serves on the </a:t>
          </a:r>
          <a:r>
            <a:rPr lang="en-US" dirty="0" err="1" smtClean="0"/>
            <a:t>Mainstreet</a:t>
          </a:r>
          <a:r>
            <a:rPr lang="en-US" dirty="0" smtClean="0"/>
            <a:t> Design Committee </a:t>
          </a:r>
          <a:endParaRPr lang="en-US" dirty="0"/>
        </a:p>
      </dgm:t>
    </dgm:pt>
    <dgm:pt modelId="{7CAA0EB1-62FE-415E-89CB-659A5EBC9AF1}" type="parTrans" cxnId="{1D88B10F-5B0E-4BE0-BEA2-E80FA92F12F4}">
      <dgm:prSet/>
      <dgm:spPr/>
      <dgm:t>
        <a:bodyPr/>
        <a:lstStyle/>
        <a:p>
          <a:endParaRPr lang="en-US"/>
        </a:p>
      </dgm:t>
    </dgm:pt>
    <dgm:pt modelId="{4323785A-C96F-4C34-81EC-DCB236234E0E}" type="sibTrans" cxnId="{1D88B10F-5B0E-4BE0-BEA2-E80FA92F12F4}">
      <dgm:prSet/>
      <dgm:spPr/>
      <dgm:t>
        <a:bodyPr/>
        <a:lstStyle/>
        <a:p>
          <a:endParaRPr lang="en-US"/>
        </a:p>
      </dgm:t>
    </dgm:pt>
    <dgm:pt modelId="{D384A012-2905-4540-A84A-32ADD072CA4E}" type="pres">
      <dgm:prSet presAssocID="{79C3B469-DE87-4279-8A5E-DD39E757A3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53EEB-BE12-4CDE-9841-B1ECCC566826}" type="pres">
      <dgm:prSet presAssocID="{98F78FBD-A3B5-4583-BF3C-FE35CD7F4B93}" presName="comp" presStyleCnt="0"/>
      <dgm:spPr/>
    </dgm:pt>
    <dgm:pt modelId="{36907907-6921-4450-A110-697302EB9304}" type="pres">
      <dgm:prSet presAssocID="{98F78FBD-A3B5-4583-BF3C-FE35CD7F4B93}" presName="box" presStyleLbl="node1" presStyleIdx="0" presStyleCnt="3"/>
      <dgm:spPr/>
      <dgm:t>
        <a:bodyPr/>
        <a:lstStyle/>
        <a:p>
          <a:endParaRPr lang="en-US"/>
        </a:p>
      </dgm:t>
    </dgm:pt>
    <dgm:pt modelId="{A015DC12-3891-414B-AD59-EB804415115C}" type="pres">
      <dgm:prSet presAssocID="{98F78FBD-A3B5-4583-BF3C-FE35CD7F4B93}" presName="img" presStyleLbl="fgImgPlace1" presStyleIdx="0" presStyleCnt="3" custScaleY="111531" custLinFactNeighborX="6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4952EE-A863-4E0F-9BF2-7D155AD75B47}" type="pres">
      <dgm:prSet presAssocID="{98F78FBD-A3B5-4583-BF3C-FE35CD7F4B9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81825-AA65-4C89-A21D-592BF5D7D3DB}" type="pres">
      <dgm:prSet presAssocID="{8077E066-C7FF-4281-8B56-A33CAC6C26AE}" presName="spacer" presStyleCnt="0"/>
      <dgm:spPr/>
    </dgm:pt>
    <dgm:pt modelId="{CD93C565-09D2-4FF0-B342-FBA50D459DE3}" type="pres">
      <dgm:prSet presAssocID="{309210DA-EC7E-4EB5-BF30-CDC2367452DD}" presName="comp" presStyleCnt="0"/>
      <dgm:spPr/>
    </dgm:pt>
    <dgm:pt modelId="{5580ACA5-FF1F-4666-9246-AA857F973C1D}" type="pres">
      <dgm:prSet presAssocID="{309210DA-EC7E-4EB5-BF30-CDC2367452DD}" presName="box" presStyleLbl="node1" presStyleIdx="1" presStyleCnt="3"/>
      <dgm:spPr/>
      <dgm:t>
        <a:bodyPr/>
        <a:lstStyle/>
        <a:p>
          <a:endParaRPr lang="en-US"/>
        </a:p>
      </dgm:t>
    </dgm:pt>
    <dgm:pt modelId="{668F7AE8-BAC3-4933-999B-D2E27A431F8D}" type="pres">
      <dgm:prSet presAssocID="{309210DA-EC7E-4EB5-BF30-CDC2367452DD}" presName="img" presStyleLbl="fgImgPlace1" presStyleIdx="1" presStyleCnt="3" custScaleY="1036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92E8CAB-DB8B-462F-8E15-25685E7F5B27}" type="pres">
      <dgm:prSet presAssocID="{309210DA-EC7E-4EB5-BF30-CDC2367452D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CDA32-CCDA-41D2-B836-8E7B33836F4B}" type="pres">
      <dgm:prSet presAssocID="{9AA5ACA6-89FA-4572-A7E6-C246664ACEE6}" presName="spacer" presStyleCnt="0"/>
      <dgm:spPr/>
    </dgm:pt>
    <dgm:pt modelId="{2AA8635C-1A1C-4858-9ABC-D9708F757F80}" type="pres">
      <dgm:prSet presAssocID="{3AB9B23E-0BE9-4717-8219-A231B5682A3E}" presName="comp" presStyleCnt="0"/>
      <dgm:spPr/>
    </dgm:pt>
    <dgm:pt modelId="{B3BEEF5F-56FC-48B3-9DF4-C410387201E9}" type="pres">
      <dgm:prSet presAssocID="{3AB9B23E-0BE9-4717-8219-A231B5682A3E}" presName="box" presStyleLbl="node1" presStyleIdx="2" presStyleCnt="3"/>
      <dgm:spPr/>
      <dgm:t>
        <a:bodyPr/>
        <a:lstStyle/>
        <a:p>
          <a:endParaRPr lang="en-US"/>
        </a:p>
      </dgm:t>
    </dgm:pt>
    <dgm:pt modelId="{B8BAEFEE-AB28-45C1-9341-ECECB7FAFA79}" type="pres">
      <dgm:prSet presAssocID="{3AB9B23E-0BE9-4717-8219-A231B5682A3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05B26F-E86D-40B5-8D27-492FFD55BCBD}" type="pres">
      <dgm:prSet presAssocID="{3AB9B23E-0BE9-4717-8219-A231B5682A3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F123F-9B44-4D1A-97BD-036C62B08A5B}" type="presOf" srcId="{98F78FBD-A3B5-4583-BF3C-FE35CD7F4B93}" destId="{36907907-6921-4450-A110-697302EB9304}" srcOrd="0" destOrd="0" presId="urn:microsoft.com/office/officeart/2005/8/layout/vList4"/>
    <dgm:cxn modelId="{61A3848B-5928-446A-82D4-E096D9CF1966}" srcId="{3AB9B23E-0BE9-4717-8219-A231B5682A3E}" destId="{4BDF7AE4-B0F9-4032-B0D3-0041054AB872}" srcOrd="1" destOrd="0" parTransId="{27FB78A7-D618-4327-8269-2B5A7C609D56}" sibTransId="{D04C3ED8-A2EB-44DA-B536-021FC875672B}"/>
    <dgm:cxn modelId="{918549C6-DFA6-48F5-A543-AC97634DD0C2}" type="presOf" srcId="{C37A4121-026A-439C-9A43-F4F825F95AC9}" destId="{B92E8CAB-DB8B-462F-8E15-25685E7F5B27}" srcOrd="1" destOrd="2" presId="urn:microsoft.com/office/officeart/2005/8/layout/vList4"/>
    <dgm:cxn modelId="{5164EB19-1C1C-42AD-AB71-D039EEF4F7C9}" type="presOf" srcId="{4BDF7AE4-B0F9-4032-B0D3-0041054AB872}" destId="{EE05B26F-E86D-40B5-8D27-492FFD55BCBD}" srcOrd="1" destOrd="2" presId="urn:microsoft.com/office/officeart/2005/8/layout/vList4"/>
    <dgm:cxn modelId="{DCF4922D-BE0D-47BE-8E6F-7B88E5CD4FDF}" type="presOf" srcId="{309210DA-EC7E-4EB5-BF30-CDC2367452DD}" destId="{5580ACA5-FF1F-4666-9246-AA857F973C1D}" srcOrd="0" destOrd="0" presId="urn:microsoft.com/office/officeart/2005/8/layout/vList4"/>
    <dgm:cxn modelId="{A41B43AA-4A29-42DA-BB5A-05F1EFC70868}" srcId="{309210DA-EC7E-4EB5-BF30-CDC2367452DD}" destId="{2FC272E5-9ED2-438D-A1C1-7BEC31469C0E}" srcOrd="0" destOrd="0" parTransId="{A6901F03-2CB5-4DF5-8B4D-BF004399B31E}" sibTransId="{5B3233EE-43E8-411E-8FD7-121375FD2F80}"/>
    <dgm:cxn modelId="{0AF74EE7-1BA3-4330-A2EA-D00C4A6B0064}" srcId="{309210DA-EC7E-4EB5-BF30-CDC2367452DD}" destId="{C37A4121-026A-439C-9A43-F4F825F95AC9}" srcOrd="1" destOrd="0" parTransId="{4B078DC5-277D-4C11-B5AA-0DDBD2B91F3B}" sibTransId="{7AE5F672-CA5C-4EA4-B4D9-C9AD350EA309}"/>
    <dgm:cxn modelId="{025C259B-7351-455C-B8A3-06557597FB66}" type="presOf" srcId="{2FC272E5-9ED2-438D-A1C1-7BEC31469C0E}" destId="{B92E8CAB-DB8B-462F-8E15-25685E7F5B27}" srcOrd="1" destOrd="1" presId="urn:microsoft.com/office/officeart/2005/8/layout/vList4"/>
    <dgm:cxn modelId="{8B11EE34-C31B-4678-9CC3-27ADF8BF3C08}" type="presOf" srcId="{98F78FBD-A3B5-4583-BF3C-FE35CD7F4B93}" destId="{B04952EE-A863-4E0F-9BF2-7D155AD75B47}" srcOrd="1" destOrd="0" presId="urn:microsoft.com/office/officeart/2005/8/layout/vList4"/>
    <dgm:cxn modelId="{9DF7B4B0-012E-4B72-8BC5-4A3511CDAF86}" srcId="{3AB9B23E-0BE9-4717-8219-A231B5682A3E}" destId="{C901D8C9-535F-4B65-8871-A74D2991C0A6}" srcOrd="0" destOrd="0" parTransId="{DA60AC96-E449-4501-9388-1DFD95F89B06}" sibTransId="{FB97D1B6-6FDA-4801-A907-46C78EB64538}"/>
    <dgm:cxn modelId="{06F5B135-6A9C-4CA7-A05E-94A48CC9B6A4}" srcId="{79C3B469-DE87-4279-8A5E-DD39E757A3D7}" destId="{3AB9B23E-0BE9-4717-8219-A231B5682A3E}" srcOrd="2" destOrd="0" parTransId="{1E3A964F-029A-4FF2-9C0B-8D82CBF2470D}" sibTransId="{1B416843-DCF0-4CDE-A8C7-57152ED028D8}"/>
    <dgm:cxn modelId="{189A3474-2AE5-49EB-B793-E85F0D5C39DF}" srcId="{79C3B469-DE87-4279-8A5E-DD39E757A3D7}" destId="{98F78FBD-A3B5-4583-BF3C-FE35CD7F4B93}" srcOrd="0" destOrd="0" parTransId="{DBC72BDA-449D-4496-B03F-5F89F5E2E343}" sibTransId="{8077E066-C7FF-4281-8B56-A33CAC6C26AE}"/>
    <dgm:cxn modelId="{0233F126-4C3C-4EFA-BDA7-03E63A332741}" type="presOf" srcId="{309210DA-EC7E-4EB5-BF30-CDC2367452DD}" destId="{B92E8CAB-DB8B-462F-8E15-25685E7F5B27}" srcOrd="1" destOrd="0" presId="urn:microsoft.com/office/officeart/2005/8/layout/vList4"/>
    <dgm:cxn modelId="{AC900107-F2EB-4DFC-8B79-AC3019FBD831}" srcId="{79C3B469-DE87-4279-8A5E-DD39E757A3D7}" destId="{309210DA-EC7E-4EB5-BF30-CDC2367452DD}" srcOrd="1" destOrd="0" parTransId="{2A200852-3DD0-4B29-A65A-CD5710030F53}" sibTransId="{9AA5ACA6-89FA-4572-A7E6-C246664ACEE6}"/>
    <dgm:cxn modelId="{F8AD79E1-01AE-4E80-845C-2E1954107438}" srcId="{98F78FBD-A3B5-4583-BF3C-FE35CD7F4B93}" destId="{77EF59E7-15BD-440A-B96D-5CFEEC507A60}" srcOrd="0" destOrd="0" parTransId="{6E68CF28-E550-48E9-9847-2113D588F01A}" sibTransId="{A5E6D1B9-9722-4E5E-9956-918B64BED036}"/>
    <dgm:cxn modelId="{A5A451FE-5874-4CA4-85BC-6AB7BC929953}" type="presOf" srcId="{6A39E5ED-71DD-4ED7-A18B-64F0FD234C17}" destId="{B04952EE-A863-4E0F-9BF2-7D155AD75B47}" srcOrd="1" destOrd="2" presId="urn:microsoft.com/office/officeart/2005/8/layout/vList4"/>
    <dgm:cxn modelId="{BD4A76AF-4C36-4CB5-B5BC-74AC3B1579F1}" type="presOf" srcId="{C901D8C9-535F-4B65-8871-A74D2991C0A6}" destId="{EE05B26F-E86D-40B5-8D27-492FFD55BCBD}" srcOrd="1" destOrd="1" presId="urn:microsoft.com/office/officeart/2005/8/layout/vList4"/>
    <dgm:cxn modelId="{A46C6AC2-3565-4BCF-9311-5EE9BF414361}" type="presOf" srcId="{09AA8E9C-D4FA-4B4B-A802-816A17CF6308}" destId="{B3BEEF5F-56FC-48B3-9DF4-C410387201E9}" srcOrd="0" destOrd="3" presId="urn:microsoft.com/office/officeart/2005/8/layout/vList4"/>
    <dgm:cxn modelId="{D2B13AA7-7245-43A9-8790-513400C77647}" type="presOf" srcId="{4BDF7AE4-B0F9-4032-B0D3-0041054AB872}" destId="{B3BEEF5F-56FC-48B3-9DF4-C410387201E9}" srcOrd="0" destOrd="2" presId="urn:microsoft.com/office/officeart/2005/8/layout/vList4"/>
    <dgm:cxn modelId="{45DFDD87-38AE-4AE5-9010-EF16E308CC17}" type="presOf" srcId="{C37A4121-026A-439C-9A43-F4F825F95AC9}" destId="{5580ACA5-FF1F-4666-9246-AA857F973C1D}" srcOrd="0" destOrd="2" presId="urn:microsoft.com/office/officeart/2005/8/layout/vList4"/>
    <dgm:cxn modelId="{CC7F84BC-6FA9-4A34-836C-FABB7A7EC5E5}" type="presOf" srcId="{2FC272E5-9ED2-438D-A1C1-7BEC31469C0E}" destId="{5580ACA5-FF1F-4666-9246-AA857F973C1D}" srcOrd="0" destOrd="1" presId="urn:microsoft.com/office/officeart/2005/8/layout/vList4"/>
    <dgm:cxn modelId="{3E8B972D-EE03-4EB0-A7DD-2CF9152F07F3}" type="presOf" srcId="{3AB9B23E-0BE9-4717-8219-A231B5682A3E}" destId="{EE05B26F-E86D-40B5-8D27-492FFD55BCBD}" srcOrd="1" destOrd="0" presId="urn:microsoft.com/office/officeart/2005/8/layout/vList4"/>
    <dgm:cxn modelId="{343223CD-8483-451C-80AB-BF60D79390F7}" type="presOf" srcId="{09AA8E9C-D4FA-4B4B-A802-816A17CF6308}" destId="{EE05B26F-E86D-40B5-8D27-492FFD55BCBD}" srcOrd="1" destOrd="3" presId="urn:microsoft.com/office/officeart/2005/8/layout/vList4"/>
    <dgm:cxn modelId="{1C0B8273-C930-4220-8E78-18D3CEC728CA}" type="presOf" srcId="{3AB9B23E-0BE9-4717-8219-A231B5682A3E}" destId="{B3BEEF5F-56FC-48B3-9DF4-C410387201E9}" srcOrd="0" destOrd="0" presId="urn:microsoft.com/office/officeart/2005/8/layout/vList4"/>
    <dgm:cxn modelId="{B8909360-00CE-426F-AD33-9B2C6A3BC7E9}" type="presOf" srcId="{C901D8C9-535F-4B65-8871-A74D2991C0A6}" destId="{B3BEEF5F-56FC-48B3-9DF4-C410387201E9}" srcOrd="0" destOrd="1" presId="urn:microsoft.com/office/officeart/2005/8/layout/vList4"/>
    <dgm:cxn modelId="{B380DDA4-064C-45BD-94F5-1AECA0EF81AB}" type="presOf" srcId="{77EF59E7-15BD-440A-B96D-5CFEEC507A60}" destId="{36907907-6921-4450-A110-697302EB9304}" srcOrd="0" destOrd="1" presId="urn:microsoft.com/office/officeart/2005/8/layout/vList4"/>
    <dgm:cxn modelId="{D865DD5B-DB32-41DB-8DE0-4B5EFB6F6407}" type="presOf" srcId="{79C3B469-DE87-4279-8A5E-DD39E757A3D7}" destId="{D384A012-2905-4540-A84A-32ADD072CA4E}" srcOrd="0" destOrd="0" presId="urn:microsoft.com/office/officeart/2005/8/layout/vList4"/>
    <dgm:cxn modelId="{1D88B10F-5B0E-4BE0-BEA2-E80FA92F12F4}" srcId="{3AB9B23E-0BE9-4717-8219-A231B5682A3E}" destId="{09AA8E9C-D4FA-4B4B-A802-816A17CF6308}" srcOrd="2" destOrd="0" parTransId="{7CAA0EB1-62FE-415E-89CB-659A5EBC9AF1}" sibTransId="{4323785A-C96F-4C34-81EC-DCB236234E0E}"/>
    <dgm:cxn modelId="{39E695A6-59EA-47C2-AAB5-20F1DAAC211B}" type="presOf" srcId="{77EF59E7-15BD-440A-B96D-5CFEEC507A60}" destId="{B04952EE-A863-4E0F-9BF2-7D155AD75B47}" srcOrd="1" destOrd="1" presId="urn:microsoft.com/office/officeart/2005/8/layout/vList4"/>
    <dgm:cxn modelId="{CCCA5632-84FF-49E3-A3C6-FE27BEA7FFBA}" type="presOf" srcId="{6A39E5ED-71DD-4ED7-A18B-64F0FD234C17}" destId="{36907907-6921-4450-A110-697302EB9304}" srcOrd="0" destOrd="2" presId="urn:microsoft.com/office/officeart/2005/8/layout/vList4"/>
    <dgm:cxn modelId="{B80F5950-E975-49C4-8051-23AA27BCC7C5}" srcId="{98F78FBD-A3B5-4583-BF3C-FE35CD7F4B93}" destId="{6A39E5ED-71DD-4ED7-A18B-64F0FD234C17}" srcOrd="1" destOrd="0" parTransId="{05FB53D6-809B-40DF-A988-03C22980C334}" sibTransId="{1E1FB2CC-ABC0-4092-BAFC-B871875F0164}"/>
    <dgm:cxn modelId="{B6DF9057-9A63-4F63-BF90-8E2831BAFD12}" type="presParOf" srcId="{D384A012-2905-4540-A84A-32ADD072CA4E}" destId="{6E853EEB-BE12-4CDE-9841-B1ECCC566826}" srcOrd="0" destOrd="0" presId="urn:microsoft.com/office/officeart/2005/8/layout/vList4"/>
    <dgm:cxn modelId="{3BE08697-4CD4-4912-8FE8-CE188F9773AE}" type="presParOf" srcId="{6E853EEB-BE12-4CDE-9841-B1ECCC566826}" destId="{36907907-6921-4450-A110-697302EB9304}" srcOrd="0" destOrd="0" presId="urn:microsoft.com/office/officeart/2005/8/layout/vList4"/>
    <dgm:cxn modelId="{C8D95E9E-0608-4FC8-AAB9-21D1E7F71920}" type="presParOf" srcId="{6E853EEB-BE12-4CDE-9841-B1ECCC566826}" destId="{A015DC12-3891-414B-AD59-EB804415115C}" srcOrd="1" destOrd="0" presId="urn:microsoft.com/office/officeart/2005/8/layout/vList4"/>
    <dgm:cxn modelId="{BCCAB003-4DBD-4152-B3E2-15E558AD65FB}" type="presParOf" srcId="{6E853EEB-BE12-4CDE-9841-B1ECCC566826}" destId="{B04952EE-A863-4E0F-9BF2-7D155AD75B47}" srcOrd="2" destOrd="0" presId="urn:microsoft.com/office/officeart/2005/8/layout/vList4"/>
    <dgm:cxn modelId="{DF216B23-6EF0-4A8B-9480-0E6C0CD98398}" type="presParOf" srcId="{D384A012-2905-4540-A84A-32ADD072CA4E}" destId="{FD781825-AA65-4C89-A21D-592BF5D7D3DB}" srcOrd="1" destOrd="0" presId="urn:microsoft.com/office/officeart/2005/8/layout/vList4"/>
    <dgm:cxn modelId="{44D63B30-C344-41E8-AA7E-E14AE0928C1E}" type="presParOf" srcId="{D384A012-2905-4540-A84A-32ADD072CA4E}" destId="{CD93C565-09D2-4FF0-B342-FBA50D459DE3}" srcOrd="2" destOrd="0" presId="urn:microsoft.com/office/officeart/2005/8/layout/vList4"/>
    <dgm:cxn modelId="{04D72234-2CC3-4E31-A59E-936335B8042A}" type="presParOf" srcId="{CD93C565-09D2-4FF0-B342-FBA50D459DE3}" destId="{5580ACA5-FF1F-4666-9246-AA857F973C1D}" srcOrd="0" destOrd="0" presId="urn:microsoft.com/office/officeart/2005/8/layout/vList4"/>
    <dgm:cxn modelId="{5247C479-4E99-45EB-9948-2660F5FCB66F}" type="presParOf" srcId="{CD93C565-09D2-4FF0-B342-FBA50D459DE3}" destId="{668F7AE8-BAC3-4933-999B-D2E27A431F8D}" srcOrd="1" destOrd="0" presId="urn:microsoft.com/office/officeart/2005/8/layout/vList4"/>
    <dgm:cxn modelId="{711DE7A3-C3BF-415A-9366-19AB3BEFB3EE}" type="presParOf" srcId="{CD93C565-09D2-4FF0-B342-FBA50D459DE3}" destId="{B92E8CAB-DB8B-462F-8E15-25685E7F5B27}" srcOrd="2" destOrd="0" presId="urn:microsoft.com/office/officeart/2005/8/layout/vList4"/>
    <dgm:cxn modelId="{4C5A7401-3DDB-4CC3-8C5A-6AC9ED9F1232}" type="presParOf" srcId="{D384A012-2905-4540-A84A-32ADD072CA4E}" destId="{A1BCDA32-CCDA-41D2-B836-8E7B33836F4B}" srcOrd="3" destOrd="0" presId="urn:microsoft.com/office/officeart/2005/8/layout/vList4"/>
    <dgm:cxn modelId="{6CEEBD1C-6DE9-42EC-B9F1-43BC7B7049C6}" type="presParOf" srcId="{D384A012-2905-4540-A84A-32ADD072CA4E}" destId="{2AA8635C-1A1C-4858-9ABC-D9708F757F80}" srcOrd="4" destOrd="0" presId="urn:microsoft.com/office/officeart/2005/8/layout/vList4"/>
    <dgm:cxn modelId="{61371A1D-E408-4D8C-B8D3-1DF82A84E591}" type="presParOf" srcId="{2AA8635C-1A1C-4858-9ABC-D9708F757F80}" destId="{B3BEEF5F-56FC-48B3-9DF4-C410387201E9}" srcOrd="0" destOrd="0" presId="urn:microsoft.com/office/officeart/2005/8/layout/vList4"/>
    <dgm:cxn modelId="{3AB7B676-725D-4775-BD24-FBE7ED9AEE63}" type="presParOf" srcId="{2AA8635C-1A1C-4858-9ABC-D9708F757F80}" destId="{B8BAEFEE-AB28-45C1-9341-ECECB7FAFA79}" srcOrd="1" destOrd="0" presId="urn:microsoft.com/office/officeart/2005/8/layout/vList4"/>
    <dgm:cxn modelId="{60C788C1-7B75-472C-A446-BA7601DD7896}" type="presParOf" srcId="{2AA8635C-1A1C-4858-9ABC-D9708F757F80}" destId="{EE05B26F-E86D-40B5-8D27-492FFD55BC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C18E11-3CDC-4277-8B8B-8B032E13E8E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7C783-5FAB-4A45-A77A-C120A6B48B5D}">
      <dgm:prSet phldrT="[Text]"/>
      <dgm:spPr/>
      <dgm:t>
        <a:bodyPr/>
        <a:lstStyle/>
        <a:p>
          <a:r>
            <a:rPr lang="en-US" dirty="0" smtClean="0"/>
            <a:t>Councilmember Kristen </a:t>
          </a:r>
          <a:r>
            <a:rPr lang="en-US" dirty="0" err="1" smtClean="0"/>
            <a:t>Kuiken</a:t>
          </a:r>
          <a:endParaRPr lang="en-US" dirty="0"/>
        </a:p>
      </dgm:t>
    </dgm:pt>
    <dgm:pt modelId="{74A7BEEF-3E82-4249-8A66-38F2F1434A46}" type="parTrans" cxnId="{9C092FE9-D478-436D-AABF-922B778A69BD}">
      <dgm:prSet/>
      <dgm:spPr/>
      <dgm:t>
        <a:bodyPr/>
        <a:lstStyle/>
        <a:p>
          <a:endParaRPr lang="en-US"/>
        </a:p>
      </dgm:t>
    </dgm:pt>
    <dgm:pt modelId="{37EF2F2B-F422-4302-AAD8-5E60D2FB071B}" type="sibTrans" cxnId="{9C092FE9-D478-436D-AABF-922B778A69BD}">
      <dgm:prSet/>
      <dgm:spPr/>
      <dgm:t>
        <a:bodyPr/>
        <a:lstStyle/>
        <a:p>
          <a:endParaRPr lang="en-US"/>
        </a:p>
      </dgm:t>
    </dgm:pt>
    <dgm:pt modelId="{8C54621C-C2F1-42F8-832B-83BA29E5E816}">
      <dgm:prSet phldrT="[Text]"/>
      <dgm:spPr/>
      <dgm:t>
        <a:bodyPr/>
        <a:lstStyle/>
        <a:p>
          <a:r>
            <a:rPr lang="en-US" dirty="0" smtClean="0"/>
            <a:t>Elected in November 2011</a:t>
          </a:r>
          <a:endParaRPr lang="en-US" dirty="0"/>
        </a:p>
      </dgm:t>
    </dgm:pt>
    <dgm:pt modelId="{A07E8057-0D81-4D23-88E9-E3B84714D644}" type="parTrans" cxnId="{C403FC87-A86A-4B9C-BE01-D45DC822F01A}">
      <dgm:prSet/>
      <dgm:spPr/>
      <dgm:t>
        <a:bodyPr/>
        <a:lstStyle/>
        <a:p>
          <a:endParaRPr lang="en-US"/>
        </a:p>
      </dgm:t>
    </dgm:pt>
    <dgm:pt modelId="{6D7F4D93-6B87-4B42-9461-AC62183134A6}" type="sibTrans" cxnId="{C403FC87-A86A-4B9C-BE01-D45DC822F01A}">
      <dgm:prSet/>
      <dgm:spPr/>
      <dgm:t>
        <a:bodyPr/>
        <a:lstStyle/>
        <a:p>
          <a:endParaRPr lang="en-US"/>
        </a:p>
      </dgm:t>
    </dgm:pt>
    <dgm:pt modelId="{7A7F75FA-CBEE-4410-8EDA-2898D37FF6DB}">
      <dgm:prSet phldrT="[Text]"/>
      <dgm:spPr/>
      <dgm:t>
        <a:bodyPr/>
        <a:lstStyle/>
        <a:p>
          <a:r>
            <a:rPr lang="en-US" dirty="0" smtClean="0"/>
            <a:t>Served on the Planning Commission</a:t>
          </a:r>
          <a:endParaRPr lang="en-US" dirty="0"/>
        </a:p>
      </dgm:t>
    </dgm:pt>
    <dgm:pt modelId="{48277A06-7888-4CD1-9318-D3A737E853AD}" type="parTrans" cxnId="{E1CFEBE0-6264-4F9F-9ECD-6D8E9DB8F64E}">
      <dgm:prSet/>
      <dgm:spPr/>
      <dgm:t>
        <a:bodyPr/>
        <a:lstStyle/>
        <a:p>
          <a:endParaRPr lang="en-US"/>
        </a:p>
      </dgm:t>
    </dgm:pt>
    <dgm:pt modelId="{3E0E1CAC-472E-43D7-94E6-F577690EF4EA}" type="sibTrans" cxnId="{E1CFEBE0-6264-4F9F-9ECD-6D8E9DB8F64E}">
      <dgm:prSet/>
      <dgm:spPr/>
      <dgm:t>
        <a:bodyPr/>
        <a:lstStyle/>
        <a:p>
          <a:endParaRPr lang="en-US"/>
        </a:p>
      </dgm:t>
    </dgm:pt>
    <dgm:pt modelId="{CCCB2EC5-AB97-4D21-9EEA-16F9512E371C}">
      <dgm:prSet phldrT="[Text]"/>
      <dgm:spPr/>
      <dgm:t>
        <a:bodyPr/>
        <a:lstStyle/>
        <a:p>
          <a:r>
            <a:rPr lang="en-US" dirty="0" smtClean="0"/>
            <a:t>Councilmember Greg P. Cowley</a:t>
          </a:r>
          <a:endParaRPr lang="en-US" dirty="0"/>
        </a:p>
      </dgm:t>
    </dgm:pt>
    <dgm:pt modelId="{F887EF02-ED2C-412C-9DF9-62364546318D}" type="parTrans" cxnId="{D9DD6897-2E47-4911-9881-4697F410AF39}">
      <dgm:prSet/>
      <dgm:spPr/>
      <dgm:t>
        <a:bodyPr/>
        <a:lstStyle/>
        <a:p>
          <a:endParaRPr lang="en-US"/>
        </a:p>
      </dgm:t>
    </dgm:pt>
    <dgm:pt modelId="{62E3AED5-E3F1-42AC-BE66-565AEB88275D}" type="sibTrans" cxnId="{D9DD6897-2E47-4911-9881-4697F410AF39}">
      <dgm:prSet/>
      <dgm:spPr/>
      <dgm:t>
        <a:bodyPr/>
        <a:lstStyle/>
        <a:p>
          <a:endParaRPr lang="en-US"/>
        </a:p>
      </dgm:t>
    </dgm:pt>
    <dgm:pt modelId="{2D8641B4-A641-4709-8170-2D7E94E7D6ED}">
      <dgm:prSet phldrT="[Text]"/>
      <dgm:spPr/>
      <dgm:t>
        <a:bodyPr/>
        <a:lstStyle/>
        <a:p>
          <a:r>
            <a:rPr lang="en-US" dirty="0" smtClean="0"/>
            <a:t>Elected in November 2011</a:t>
          </a:r>
          <a:endParaRPr lang="en-US" dirty="0"/>
        </a:p>
      </dgm:t>
    </dgm:pt>
    <dgm:pt modelId="{6F37E9F6-134F-47E3-928B-6E3110432965}" type="parTrans" cxnId="{EE43CD37-3B0E-4173-A740-D56715F4252C}">
      <dgm:prSet/>
      <dgm:spPr/>
      <dgm:t>
        <a:bodyPr/>
        <a:lstStyle/>
        <a:p>
          <a:endParaRPr lang="en-US"/>
        </a:p>
      </dgm:t>
    </dgm:pt>
    <dgm:pt modelId="{847BD775-5C34-4743-A103-B1633249B624}" type="sibTrans" cxnId="{EE43CD37-3B0E-4173-A740-D56715F4252C}">
      <dgm:prSet/>
      <dgm:spPr/>
      <dgm:t>
        <a:bodyPr/>
        <a:lstStyle/>
        <a:p>
          <a:endParaRPr lang="en-US"/>
        </a:p>
      </dgm:t>
    </dgm:pt>
    <dgm:pt modelId="{D830C61F-5472-416C-A707-5CCC766CCD02}">
      <dgm:prSet phldrT="[Text]"/>
      <dgm:spPr/>
      <dgm:t>
        <a:bodyPr/>
        <a:lstStyle/>
        <a:p>
          <a:r>
            <a:rPr lang="en-US" dirty="0" smtClean="0"/>
            <a:t>Member of the </a:t>
          </a:r>
          <a:r>
            <a:rPr lang="en-US" dirty="0" err="1" smtClean="0"/>
            <a:t>Mainstreet</a:t>
          </a:r>
          <a:r>
            <a:rPr lang="en-US" dirty="0" smtClean="0"/>
            <a:t> Organization Committee</a:t>
          </a:r>
          <a:endParaRPr lang="en-US" dirty="0"/>
        </a:p>
      </dgm:t>
    </dgm:pt>
    <dgm:pt modelId="{0D25A440-6039-45AC-9D00-46359E22EF46}" type="parTrans" cxnId="{984E5252-84D6-4BB7-AD2D-326482FF92A9}">
      <dgm:prSet/>
      <dgm:spPr/>
      <dgm:t>
        <a:bodyPr/>
        <a:lstStyle/>
        <a:p>
          <a:endParaRPr lang="en-US"/>
        </a:p>
      </dgm:t>
    </dgm:pt>
    <dgm:pt modelId="{3D7A2C3B-6748-4C37-A4D7-C460F8FF9E2C}" type="sibTrans" cxnId="{984E5252-84D6-4BB7-AD2D-326482FF92A9}">
      <dgm:prSet/>
      <dgm:spPr/>
      <dgm:t>
        <a:bodyPr/>
        <a:lstStyle/>
        <a:p>
          <a:endParaRPr lang="en-US"/>
        </a:p>
      </dgm:t>
    </dgm:pt>
    <dgm:pt modelId="{1B033017-6243-40C5-9D5E-F8FEBD1ACBBD}" type="pres">
      <dgm:prSet presAssocID="{CBC18E11-3CDC-4277-8B8B-8B032E13E8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E391F3-712A-4A39-A732-D91D3D32EF1A}" type="pres">
      <dgm:prSet presAssocID="{6157C783-5FAB-4A45-A77A-C120A6B48B5D}" presName="comp" presStyleCnt="0"/>
      <dgm:spPr/>
    </dgm:pt>
    <dgm:pt modelId="{B70852ED-2FA1-4460-ADA9-CE39886E8DCA}" type="pres">
      <dgm:prSet presAssocID="{6157C783-5FAB-4A45-A77A-C120A6B48B5D}" presName="box" presStyleLbl="node1" presStyleIdx="0" presStyleCnt="2"/>
      <dgm:spPr/>
      <dgm:t>
        <a:bodyPr/>
        <a:lstStyle/>
        <a:p>
          <a:endParaRPr lang="en-US"/>
        </a:p>
      </dgm:t>
    </dgm:pt>
    <dgm:pt modelId="{68796AB4-8192-480A-86A3-DB83A3F53BC8}" type="pres">
      <dgm:prSet presAssocID="{6157C783-5FAB-4A45-A77A-C120A6B48B5D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D01046-8959-4373-8C6E-7CA5600300B4}" type="pres">
      <dgm:prSet presAssocID="{6157C783-5FAB-4A45-A77A-C120A6B48B5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EBBB-C6A7-46D5-B12F-15BF8DBA940B}" type="pres">
      <dgm:prSet presAssocID="{37EF2F2B-F422-4302-AAD8-5E60D2FB071B}" presName="spacer" presStyleCnt="0"/>
      <dgm:spPr/>
    </dgm:pt>
    <dgm:pt modelId="{08FC5ED9-48F3-4F4C-888C-080F7FA14683}" type="pres">
      <dgm:prSet presAssocID="{CCCB2EC5-AB97-4D21-9EEA-16F9512E371C}" presName="comp" presStyleCnt="0"/>
      <dgm:spPr/>
    </dgm:pt>
    <dgm:pt modelId="{3AE5BDE0-E9D3-436B-BC6F-A9149E5D1325}" type="pres">
      <dgm:prSet presAssocID="{CCCB2EC5-AB97-4D21-9EEA-16F9512E371C}" presName="box" presStyleLbl="node1" presStyleIdx="1" presStyleCnt="2"/>
      <dgm:spPr/>
      <dgm:t>
        <a:bodyPr/>
        <a:lstStyle/>
        <a:p>
          <a:endParaRPr lang="en-US"/>
        </a:p>
      </dgm:t>
    </dgm:pt>
    <dgm:pt modelId="{34828AA1-E508-4C8E-B591-E9AD535DA803}" type="pres">
      <dgm:prSet presAssocID="{CCCB2EC5-AB97-4D21-9EEA-16F9512E371C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4BB69D-C8A7-4174-8E3C-5F9FC1B384BF}" type="pres">
      <dgm:prSet presAssocID="{CCCB2EC5-AB97-4D21-9EEA-16F9512E371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62641-3D72-4D06-9C8F-D332789EC9AB}" type="presOf" srcId="{D830C61F-5472-416C-A707-5CCC766CCD02}" destId="{214BB69D-C8A7-4174-8E3C-5F9FC1B384BF}" srcOrd="1" destOrd="2" presId="urn:microsoft.com/office/officeart/2005/8/layout/vList4"/>
    <dgm:cxn modelId="{9C092FE9-D478-436D-AABF-922B778A69BD}" srcId="{CBC18E11-3CDC-4277-8B8B-8B032E13E8E3}" destId="{6157C783-5FAB-4A45-A77A-C120A6B48B5D}" srcOrd="0" destOrd="0" parTransId="{74A7BEEF-3E82-4249-8A66-38F2F1434A46}" sibTransId="{37EF2F2B-F422-4302-AAD8-5E60D2FB071B}"/>
    <dgm:cxn modelId="{984E5252-84D6-4BB7-AD2D-326482FF92A9}" srcId="{CCCB2EC5-AB97-4D21-9EEA-16F9512E371C}" destId="{D830C61F-5472-416C-A707-5CCC766CCD02}" srcOrd="1" destOrd="0" parTransId="{0D25A440-6039-45AC-9D00-46359E22EF46}" sibTransId="{3D7A2C3B-6748-4C37-A4D7-C460F8FF9E2C}"/>
    <dgm:cxn modelId="{5AD8BD98-0F46-4CEC-875F-88AA532AAE01}" type="presOf" srcId="{8C54621C-C2F1-42F8-832B-83BA29E5E816}" destId="{52D01046-8959-4373-8C6E-7CA5600300B4}" srcOrd="1" destOrd="1" presId="urn:microsoft.com/office/officeart/2005/8/layout/vList4"/>
    <dgm:cxn modelId="{D0BEABB1-2FA0-4C5D-B2AA-A880BA5E3FAB}" type="presOf" srcId="{7A7F75FA-CBEE-4410-8EDA-2898D37FF6DB}" destId="{52D01046-8959-4373-8C6E-7CA5600300B4}" srcOrd="1" destOrd="2" presId="urn:microsoft.com/office/officeart/2005/8/layout/vList4"/>
    <dgm:cxn modelId="{C403FC87-A86A-4B9C-BE01-D45DC822F01A}" srcId="{6157C783-5FAB-4A45-A77A-C120A6B48B5D}" destId="{8C54621C-C2F1-42F8-832B-83BA29E5E816}" srcOrd="0" destOrd="0" parTransId="{A07E8057-0D81-4D23-88E9-E3B84714D644}" sibTransId="{6D7F4D93-6B87-4B42-9461-AC62183134A6}"/>
    <dgm:cxn modelId="{B64DE26A-DEC9-48B4-A294-CE759796138D}" type="presOf" srcId="{CCCB2EC5-AB97-4D21-9EEA-16F9512E371C}" destId="{3AE5BDE0-E9D3-436B-BC6F-A9149E5D1325}" srcOrd="0" destOrd="0" presId="urn:microsoft.com/office/officeart/2005/8/layout/vList4"/>
    <dgm:cxn modelId="{CDF97E89-A731-409C-B311-8EC6BF87240D}" type="presOf" srcId="{2D8641B4-A641-4709-8170-2D7E94E7D6ED}" destId="{214BB69D-C8A7-4174-8E3C-5F9FC1B384BF}" srcOrd="1" destOrd="1" presId="urn:microsoft.com/office/officeart/2005/8/layout/vList4"/>
    <dgm:cxn modelId="{7E6A6649-B213-4203-99EC-C572B7A88AF3}" type="presOf" srcId="{CCCB2EC5-AB97-4D21-9EEA-16F9512E371C}" destId="{214BB69D-C8A7-4174-8E3C-5F9FC1B384BF}" srcOrd="1" destOrd="0" presId="urn:microsoft.com/office/officeart/2005/8/layout/vList4"/>
    <dgm:cxn modelId="{4E5CCB57-AC8C-4302-8632-32E3EFF18724}" type="presOf" srcId="{7A7F75FA-CBEE-4410-8EDA-2898D37FF6DB}" destId="{B70852ED-2FA1-4460-ADA9-CE39886E8DCA}" srcOrd="0" destOrd="2" presId="urn:microsoft.com/office/officeart/2005/8/layout/vList4"/>
    <dgm:cxn modelId="{E1CFEBE0-6264-4F9F-9ECD-6D8E9DB8F64E}" srcId="{6157C783-5FAB-4A45-A77A-C120A6B48B5D}" destId="{7A7F75FA-CBEE-4410-8EDA-2898D37FF6DB}" srcOrd="1" destOrd="0" parTransId="{48277A06-7888-4CD1-9318-D3A737E853AD}" sibTransId="{3E0E1CAC-472E-43D7-94E6-F577690EF4EA}"/>
    <dgm:cxn modelId="{EE43CD37-3B0E-4173-A740-D56715F4252C}" srcId="{CCCB2EC5-AB97-4D21-9EEA-16F9512E371C}" destId="{2D8641B4-A641-4709-8170-2D7E94E7D6ED}" srcOrd="0" destOrd="0" parTransId="{6F37E9F6-134F-47E3-928B-6E3110432965}" sibTransId="{847BD775-5C34-4743-A103-B1633249B624}"/>
    <dgm:cxn modelId="{DF13CF2F-F611-4487-A8E0-9A687BF08F2D}" type="presOf" srcId="{CBC18E11-3CDC-4277-8B8B-8B032E13E8E3}" destId="{1B033017-6243-40C5-9D5E-F8FEBD1ACBBD}" srcOrd="0" destOrd="0" presId="urn:microsoft.com/office/officeart/2005/8/layout/vList4"/>
    <dgm:cxn modelId="{A8F15340-DA47-4037-8BFA-5BE8AC9A156B}" type="presOf" srcId="{2D8641B4-A641-4709-8170-2D7E94E7D6ED}" destId="{3AE5BDE0-E9D3-436B-BC6F-A9149E5D1325}" srcOrd="0" destOrd="1" presId="urn:microsoft.com/office/officeart/2005/8/layout/vList4"/>
    <dgm:cxn modelId="{354EEF99-EAB0-441C-B573-75DC5EEDDA09}" type="presOf" srcId="{6157C783-5FAB-4A45-A77A-C120A6B48B5D}" destId="{B70852ED-2FA1-4460-ADA9-CE39886E8DCA}" srcOrd="0" destOrd="0" presId="urn:microsoft.com/office/officeart/2005/8/layout/vList4"/>
    <dgm:cxn modelId="{D9DD6897-2E47-4911-9881-4697F410AF39}" srcId="{CBC18E11-3CDC-4277-8B8B-8B032E13E8E3}" destId="{CCCB2EC5-AB97-4D21-9EEA-16F9512E371C}" srcOrd="1" destOrd="0" parTransId="{F887EF02-ED2C-412C-9DF9-62364546318D}" sibTransId="{62E3AED5-E3F1-42AC-BE66-565AEB88275D}"/>
    <dgm:cxn modelId="{D9CB5539-5FAF-435B-9189-24D51D50A1AC}" type="presOf" srcId="{D830C61F-5472-416C-A707-5CCC766CCD02}" destId="{3AE5BDE0-E9D3-436B-BC6F-A9149E5D1325}" srcOrd="0" destOrd="2" presId="urn:microsoft.com/office/officeart/2005/8/layout/vList4"/>
    <dgm:cxn modelId="{66B32325-A2CD-4CB2-8F0A-565B2B4D0EEA}" type="presOf" srcId="{6157C783-5FAB-4A45-A77A-C120A6B48B5D}" destId="{52D01046-8959-4373-8C6E-7CA5600300B4}" srcOrd="1" destOrd="0" presId="urn:microsoft.com/office/officeart/2005/8/layout/vList4"/>
    <dgm:cxn modelId="{4BEA8C1C-96F2-4615-824D-238470EE03B0}" type="presOf" srcId="{8C54621C-C2F1-42F8-832B-83BA29E5E816}" destId="{B70852ED-2FA1-4460-ADA9-CE39886E8DCA}" srcOrd="0" destOrd="1" presId="urn:microsoft.com/office/officeart/2005/8/layout/vList4"/>
    <dgm:cxn modelId="{88F43C0B-2757-46A7-BE83-C69E9835D5B1}" type="presParOf" srcId="{1B033017-6243-40C5-9D5E-F8FEBD1ACBBD}" destId="{05E391F3-712A-4A39-A732-D91D3D32EF1A}" srcOrd="0" destOrd="0" presId="urn:microsoft.com/office/officeart/2005/8/layout/vList4"/>
    <dgm:cxn modelId="{192A70A0-4FE1-4D18-9DDE-5D86CBAF794D}" type="presParOf" srcId="{05E391F3-712A-4A39-A732-D91D3D32EF1A}" destId="{B70852ED-2FA1-4460-ADA9-CE39886E8DCA}" srcOrd="0" destOrd="0" presId="urn:microsoft.com/office/officeart/2005/8/layout/vList4"/>
    <dgm:cxn modelId="{A0C476F2-AC86-49B4-AC59-DE09E15CA279}" type="presParOf" srcId="{05E391F3-712A-4A39-A732-D91D3D32EF1A}" destId="{68796AB4-8192-480A-86A3-DB83A3F53BC8}" srcOrd="1" destOrd="0" presId="urn:microsoft.com/office/officeart/2005/8/layout/vList4"/>
    <dgm:cxn modelId="{5AE14602-F351-4289-B07F-0D2F217FF485}" type="presParOf" srcId="{05E391F3-712A-4A39-A732-D91D3D32EF1A}" destId="{52D01046-8959-4373-8C6E-7CA5600300B4}" srcOrd="2" destOrd="0" presId="urn:microsoft.com/office/officeart/2005/8/layout/vList4"/>
    <dgm:cxn modelId="{9DB7EB67-A19F-4756-A3EC-5E9BEE9F70AE}" type="presParOf" srcId="{1B033017-6243-40C5-9D5E-F8FEBD1ACBBD}" destId="{8B39EBBB-C6A7-46D5-B12F-15BF8DBA940B}" srcOrd="1" destOrd="0" presId="urn:microsoft.com/office/officeart/2005/8/layout/vList4"/>
    <dgm:cxn modelId="{143B0CCE-12E8-479F-A097-3A66308511CD}" type="presParOf" srcId="{1B033017-6243-40C5-9D5E-F8FEBD1ACBBD}" destId="{08FC5ED9-48F3-4F4C-888C-080F7FA14683}" srcOrd="2" destOrd="0" presId="urn:microsoft.com/office/officeart/2005/8/layout/vList4"/>
    <dgm:cxn modelId="{36A84033-5B54-4203-95C6-6EFE2B32A960}" type="presParOf" srcId="{08FC5ED9-48F3-4F4C-888C-080F7FA14683}" destId="{3AE5BDE0-E9D3-436B-BC6F-A9149E5D1325}" srcOrd="0" destOrd="0" presId="urn:microsoft.com/office/officeart/2005/8/layout/vList4"/>
    <dgm:cxn modelId="{51D012B9-4A01-42FF-867E-C55A0DA988AE}" type="presParOf" srcId="{08FC5ED9-48F3-4F4C-888C-080F7FA14683}" destId="{34828AA1-E508-4C8E-B591-E9AD535DA803}" srcOrd="1" destOrd="0" presId="urn:microsoft.com/office/officeart/2005/8/layout/vList4"/>
    <dgm:cxn modelId="{C7D3D9E0-C8AB-4660-9DE3-267934A79CAF}" type="presParOf" srcId="{08FC5ED9-48F3-4F4C-888C-080F7FA14683}" destId="{214BB69D-C8A7-4174-8E3C-5F9FC1B384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D10895-F8A2-49A1-92CD-FDA52DB0E28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24B56-5690-46AB-B6F4-9BCE11266247}">
      <dgm:prSet phldrT="[Text]"/>
      <dgm:spPr/>
      <dgm:t>
        <a:bodyPr/>
        <a:lstStyle/>
        <a:p>
          <a:r>
            <a:rPr lang="en-US" dirty="0" smtClean="0"/>
            <a:t>Boards and Commissions</a:t>
          </a:r>
          <a:endParaRPr lang="en-US" dirty="0"/>
        </a:p>
      </dgm:t>
    </dgm:pt>
    <dgm:pt modelId="{790F3995-3A2D-4C25-A550-D60547345F45}" type="parTrans" cxnId="{3F8EB761-23DC-4E0D-BC60-27204D993C33}">
      <dgm:prSet/>
      <dgm:spPr/>
      <dgm:t>
        <a:bodyPr/>
        <a:lstStyle/>
        <a:p>
          <a:endParaRPr lang="en-US"/>
        </a:p>
      </dgm:t>
    </dgm:pt>
    <dgm:pt modelId="{4E69C092-B80E-4E77-B44A-355FB9726515}" type="sibTrans" cxnId="{3F8EB761-23DC-4E0D-BC60-27204D993C33}">
      <dgm:prSet/>
      <dgm:spPr/>
      <dgm:t>
        <a:bodyPr/>
        <a:lstStyle/>
        <a:p>
          <a:endParaRPr lang="en-US"/>
        </a:p>
      </dgm:t>
    </dgm:pt>
    <dgm:pt modelId="{F4F2B749-4384-49CF-BED3-507E44C0FC47}">
      <dgm:prSet phldrT="[Text]"/>
      <dgm:spPr/>
      <dgm:t>
        <a:bodyPr/>
        <a:lstStyle/>
        <a:p>
          <a:r>
            <a:rPr lang="en-US" dirty="0" smtClean="0"/>
            <a:t>There are several Boards and Commissions</a:t>
          </a:r>
          <a:endParaRPr lang="en-US" dirty="0"/>
        </a:p>
      </dgm:t>
    </dgm:pt>
    <dgm:pt modelId="{2E9BDC46-E9EC-4E6D-B721-6CBE08DDF89A}" type="parTrans" cxnId="{7B54F2B9-A15A-492C-A32C-217D41376AC8}">
      <dgm:prSet/>
      <dgm:spPr/>
      <dgm:t>
        <a:bodyPr/>
        <a:lstStyle/>
        <a:p>
          <a:endParaRPr lang="en-US"/>
        </a:p>
      </dgm:t>
    </dgm:pt>
    <dgm:pt modelId="{02527116-D145-4595-BBE3-647F9011C464}" type="sibTrans" cxnId="{7B54F2B9-A15A-492C-A32C-217D41376AC8}">
      <dgm:prSet/>
      <dgm:spPr/>
      <dgm:t>
        <a:bodyPr/>
        <a:lstStyle/>
        <a:p>
          <a:endParaRPr lang="en-US"/>
        </a:p>
      </dgm:t>
    </dgm:pt>
    <dgm:pt modelId="{69D9CEB5-C235-488A-B689-479E18B2573E}">
      <dgm:prSet phldrT="[Text]"/>
      <dgm:spPr/>
      <dgm:t>
        <a:bodyPr/>
        <a:lstStyle/>
        <a:p>
          <a:r>
            <a:rPr lang="en-US" dirty="0" smtClean="0"/>
            <a:t>All serve without pay</a:t>
          </a:r>
          <a:endParaRPr lang="en-US" dirty="0"/>
        </a:p>
      </dgm:t>
    </dgm:pt>
    <dgm:pt modelId="{87B1ED6E-09EC-4865-A465-B084E8A92302}" type="parTrans" cxnId="{34B91A96-B0F3-4B3F-83BD-51871199B6C5}">
      <dgm:prSet/>
      <dgm:spPr/>
      <dgm:t>
        <a:bodyPr/>
        <a:lstStyle/>
        <a:p>
          <a:endParaRPr lang="en-US"/>
        </a:p>
      </dgm:t>
    </dgm:pt>
    <dgm:pt modelId="{EF96FE74-B9E9-4848-B90A-F7D4D01DFDC4}" type="sibTrans" cxnId="{34B91A96-B0F3-4B3F-83BD-51871199B6C5}">
      <dgm:prSet/>
      <dgm:spPr/>
      <dgm:t>
        <a:bodyPr/>
        <a:lstStyle/>
        <a:p>
          <a:endParaRPr lang="en-US"/>
        </a:p>
      </dgm:t>
    </dgm:pt>
    <dgm:pt modelId="{BD52256D-BBD8-4D48-862C-C74AE7C12A90}">
      <dgm:prSet phldrT="[Text]"/>
      <dgm:spPr/>
      <dgm:t>
        <a:bodyPr/>
        <a:lstStyle/>
        <a:p>
          <a:r>
            <a:rPr lang="en-US" dirty="0" smtClean="0"/>
            <a:t>They are required by state law</a:t>
          </a:r>
          <a:endParaRPr lang="en-US" dirty="0"/>
        </a:p>
      </dgm:t>
    </dgm:pt>
    <dgm:pt modelId="{8C15A58C-C32A-4653-B7BB-7ACC63C42A81}" type="parTrans" cxnId="{5B620A82-344E-44F4-B984-8F047D0BCC63}">
      <dgm:prSet/>
      <dgm:spPr/>
      <dgm:t>
        <a:bodyPr/>
        <a:lstStyle/>
        <a:p>
          <a:endParaRPr lang="en-US"/>
        </a:p>
      </dgm:t>
    </dgm:pt>
    <dgm:pt modelId="{E883E4D8-60FE-4909-9891-E4E095555FD7}" type="sibTrans" cxnId="{5B620A82-344E-44F4-B984-8F047D0BCC63}">
      <dgm:prSet/>
      <dgm:spPr/>
      <dgm:t>
        <a:bodyPr/>
        <a:lstStyle/>
        <a:p>
          <a:endParaRPr lang="en-US"/>
        </a:p>
      </dgm:t>
    </dgm:pt>
    <dgm:pt modelId="{BDD1CDAA-7EA0-4EA9-8C3E-73FB57AA04EB}">
      <dgm:prSet phldrT="[Text]"/>
      <dgm:spPr/>
      <dgm:t>
        <a:bodyPr/>
        <a:lstStyle/>
        <a:p>
          <a:r>
            <a:rPr lang="en-US" dirty="0" smtClean="0"/>
            <a:t>They address certain matters that are important to citizens</a:t>
          </a:r>
          <a:endParaRPr lang="en-US" dirty="0"/>
        </a:p>
      </dgm:t>
    </dgm:pt>
    <dgm:pt modelId="{51430247-2F9D-4ACC-989E-2446BF9807F1}" type="parTrans" cxnId="{FBA152E8-D1E1-4F85-8FFE-530577777434}">
      <dgm:prSet/>
      <dgm:spPr/>
      <dgm:t>
        <a:bodyPr/>
        <a:lstStyle/>
        <a:p>
          <a:endParaRPr lang="en-US"/>
        </a:p>
      </dgm:t>
    </dgm:pt>
    <dgm:pt modelId="{D77E0922-41A0-4530-A586-B9A8EB4074A4}" type="sibTrans" cxnId="{FBA152E8-D1E1-4F85-8FFE-530577777434}">
      <dgm:prSet/>
      <dgm:spPr/>
      <dgm:t>
        <a:bodyPr/>
        <a:lstStyle/>
        <a:p>
          <a:endParaRPr lang="en-US"/>
        </a:p>
      </dgm:t>
    </dgm:pt>
    <dgm:pt modelId="{CE8F0C59-49DC-40F7-A394-8FACBF5924EA}" type="pres">
      <dgm:prSet presAssocID="{2AD10895-F8A2-49A1-92CD-FDA52DB0E28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B5E404-A0BE-4AA1-B316-875EE65DA265}" type="pres">
      <dgm:prSet presAssocID="{9BA24B56-5690-46AB-B6F4-9BCE11266247}" presName="compNode" presStyleCnt="0"/>
      <dgm:spPr/>
    </dgm:pt>
    <dgm:pt modelId="{86F0F104-662E-40EA-B8FB-D48BD16AA706}" type="pres">
      <dgm:prSet presAssocID="{9BA24B56-5690-46AB-B6F4-9BCE11266247}" presName="noGeometry" presStyleCnt="0"/>
      <dgm:spPr/>
    </dgm:pt>
    <dgm:pt modelId="{133DD90B-A20E-407F-BC82-629430B598C4}" type="pres">
      <dgm:prSet presAssocID="{9BA24B56-5690-46AB-B6F4-9BCE11266247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AEBDA-66F4-48CB-87E1-FA500F35BB64}" type="pres">
      <dgm:prSet presAssocID="{9BA24B56-5690-46AB-B6F4-9BCE11266247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6B379246-6AF2-44CB-9912-3936CA823C4C}" type="pres">
      <dgm:prSet presAssocID="{9BA24B56-5690-46AB-B6F4-9BCE1126624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01351-607C-4942-ABA4-48FABC5A11C7}" type="presOf" srcId="{F4F2B749-4384-49CF-BED3-507E44C0FC47}" destId="{133DD90B-A20E-407F-BC82-629430B598C4}" srcOrd="0" destOrd="0" presId="urn:microsoft.com/office/officeart/2005/8/layout/hProcess6"/>
    <dgm:cxn modelId="{5B620A82-344E-44F4-B984-8F047D0BCC63}" srcId="{9BA24B56-5690-46AB-B6F4-9BCE11266247}" destId="{BD52256D-BBD8-4D48-862C-C74AE7C12A90}" srcOrd="1" destOrd="0" parTransId="{8C15A58C-C32A-4653-B7BB-7ACC63C42A81}" sibTransId="{E883E4D8-60FE-4909-9891-E4E095555FD7}"/>
    <dgm:cxn modelId="{34B91A96-B0F3-4B3F-83BD-51871199B6C5}" srcId="{9BA24B56-5690-46AB-B6F4-9BCE11266247}" destId="{69D9CEB5-C235-488A-B689-479E18B2573E}" srcOrd="3" destOrd="0" parTransId="{87B1ED6E-09EC-4865-A465-B084E8A92302}" sibTransId="{EF96FE74-B9E9-4848-B90A-F7D4D01DFDC4}"/>
    <dgm:cxn modelId="{20DA9BC5-1730-439A-826D-9461A9E8816B}" type="presOf" srcId="{BD52256D-BBD8-4D48-862C-C74AE7C12A90}" destId="{133DD90B-A20E-407F-BC82-629430B598C4}" srcOrd="0" destOrd="1" presId="urn:microsoft.com/office/officeart/2005/8/layout/hProcess6"/>
    <dgm:cxn modelId="{D5B5FF07-3BEF-4F77-AC50-2F7F91E7C599}" type="presOf" srcId="{BDD1CDAA-7EA0-4EA9-8C3E-73FB57AA04EB}" destId="{133DD90B-A20E-407F-BC82-629430B598C4}" srcOrd="0" destOrd="2" presId="urn:microsoft.com/office/officeart/2005/8/layout/hProcess6"/>
    <dgm:cxn modelId="{38435894-C22B-4877-8CEE-A56DD0107A61}" type="presOf" srcId="{9BA24B56-5690-46AB-B6F4-9BCE11266247}" destId="{6B379246-6AF2-44CB-9912-3936CA823C4C}" srcOrd="0" destOrd="0" presId="urn:microsoft.com/office/officeart/2005/8/layout/hProcess6"/>
    <dgm:cxn modelId="{4E22E205-04E7-4024-92DA-C3E1FF45A85A}" type="presOf" srcId="{69D9CEB5-C235-488A-B689-479E18B2573E}" destId="{133DD90B-A20E-407F-BC82-629430B598C4}" srcOrd="0" destOrd="3" presId="urn:microsoft.com/office/officeart/2005/8/layout/hProcess6"/>
    <dgm:cxn modelId="{33AD67AE-BCFB-4D81-B5A3-A55220315C17}" type="presOf" srcId="{2AD10895-F8A2-49A1-92CD-FDA52DB0E287}" destId="{CE8F0C59-49DC-40F7-A394-8FACBF5924EA}" srcOrd="0" destOrd="0" presId="urn:microsoft.com/office/officeart/2005/8/layout/hProcess6"/>
    <dgm:cxn modelId="{3F8EB761-23DC-4E0D-BC60-27204D993C33}" srcId="{2AD10895-F8A2-49A1-92CD-FDA52DB0E287}" destId="{9BA24B56-5690-46AB-B6F4-9BCE11266247}" srcOrd="0" destOrd="0" parTransId="{790F3995-3A2D-4C25-A550-D60547345F45}" sibTransId="{4E69C092-B80E-4E77-B44A-355FB9726515}"/>
    <dgm:cxn modelId="{D05A1E51-D4C5-4D91-8CD3-05F2BB8FD025}" type="presOf" srcId="{BDD1CDAA-7EA0-4EA9-8C3E-73FB57AA04EB}" destId="{4EDAEBDA-66F4-48CB-87E1-FA500F35BB64}" srcOrd="1" destOrd="2" presId="urn:microsoft.com/office/officeart/2005/8/layout/hProcess6"/>
    <dgm:cxn modelId="{8A4E4EE1-CA98-43D8-8ACF-C6F04057C9A4}" type="presOf" srcId="{F4F2B749-4384-49CF-BED3-507E44C0FC47}" destId="{4EDAEBDA-66F4-48CB-87E1-FA500F35BB64}" srcOrd="1" destOrd="0" presId="urn:microsoft.com/office/officeart/2005/8/layout/hProcess6"/>
    <dgm:cxn modelId="{B70FA0D1-4F9F-4E98-A2CC-D2B19C54D5A6}" type="presOf" srcId="{BD52256D-BBD8-4D48-862C-C74AE7C12A90}" destId="{4EDAEBDA-66F4-48CB-87E1-FA500F35BB64}" srcOrd="1" destOrd="1" presId="urn:microsoft.com/office/officeart/2005/8/layout/hProcess6"/>
    <dgm:cxn modelId="{FBA152E8-D1E1-4F85-8FFE-530577777434}" srcId="{9BA24B56-5690-46AB-B6F4-9BCE11266247}" destId="{BDD1CDAA-7EA0-4EA9-8C3E-73FB57AA04EB}" srcOrd="2" destOrd="0" parTransId="{51430247-2F9D-4ACC-989E-2446BF9807F1}" sibTransId="{D77E0922-41A0-4530-A586-B9A8EB4074A4}"/>
    <dgm:cxn modelId="{6D0EE3C2-407E-42FA-AA17-6B5F8A184741}" type="presOf" srcId="{69D9CEB5-C235-488A-B689-479E18B2573E}" destId="{4EDAEBDA-66F4-48CB-87E1-FA500F35BB64}" srcOrd="1" destOrd="3" presId="urn:microsoft.com/office/officeart/2005/8/layout/hProcess6"/>
    <dgm:cxn modelId="{7B54F2B9-A15A-492C-A32C-217D41376AC8}" srcId="{9BA24B56-5690-46AB-B6F4-9BCE11266247}" destId="{F4F2B749-4384-49CF-BED3-507E44C0FC47}" srcOrd="0" destOrd="0" parTransId="{2E9BDC46-E9EC-4E6D-B721-6CBE08DDF89A}" sibTransId="{02527116-D145-4595-BBE3-647F9011C464}"/>
    <dgm:cxn modelId="{B0D0D4D6-C1F8-415E-8269-4FF78EC9941F}" type="presParOf" srcId="{CE8F0C59-49DC-40F7-A394-8FACBF5924EA}" destId="{43B5E404-A0BE-4AA1-B316-875EE65DA265}" srcOrd="0" destOrd="0" presId="urn:microsoft.com/office/officeart/2005/8/layout/hProcess6"/>
    <dgm:cxn modelId="{94778CE6-E32C-473D-9F74-E8AA2FEF9FFD}" type="presParOf" srcId="{43B5E404-A0BE-4AA1-B316-875EE65DA265}" destId="{86F0F104-662E-40EA-B8FB-D48BD16AA706}" srcOrd="0" destOrd="0" presId="urn:microsoft.com/office/officeart/2005/8/layout/hProcess6"/>
    <dgm:cxn modelId="{5EA530A3-2B9C-411D-87EC-99CE4FAA40F6}" type="presParOf" srcId="{43B5E404-A0BE-4AA1-B316-875EE65DA265}" destId="{133DD90B-A20E-407F-BC82-629430B598C4}" srcOrd="1" destOrd="0" presId="urn:microsoft.com/office/officeart/2005/8/layout/hProcess6"/>
    <dgm:cxn modelId="{01A6BC9F-B7F1-43E4-9E12-D24E6F90C91A}" type="presParOf" srcId="{43B5E404-A0BE-4AA1-B316-875EE65DA265}" destId="{4EDAEBDA-66F4-48CB-87E1-FA500F35BB64}" srcOrd="2" destOrd="0" presId="urn:microsoft.com/office/officeart/2005/8/layout/hProcess6"/>
    <dgm:cxn modelId="{ABEEFCC9-A287-4201-B87D-4DFD510D4174}" type="presParOf" srcId="{43B5E404-A0BE-4AA1-B316-875EE65DA265}" destId="{6B379246-6AF2-44CB-9912-3936CA823C4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FBCD00-3DE9-4384-9458-1A3A635E818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CBEA4-4F94-46DF-AFE0-D8701E7C46FC}">
      <dgm:prSet phldrT="[Text]"/>
      <dgm:spPr/>
      <dgm:t>
        <a:bodyPr/>
        <a:lstStyle/>
        <a:p>
          <a:r>
            <a:rPr lang="en-US" dirty="0" smtClean="0"/>
            <a:t>K2</a:t>
          </a:r>
          <a:endParaRPr lang="en-US" dirty="0"/>
        </a:p>
      </dgm:t>
    </dgm:pt>
    <dgm:pt modelId="{DCB05464-3231-4BF8-B88B-221A9FDE8BFA}" type="parTrans" cxnId="{A4CF0779-650F-4B7B-A034-CC56C8E54C85}">
      <dgm:prSet/>
      <dgm:spPr/>
      <dgm:t>
        <a:bodyPr/>
        <a:lstStyle/>
        <a:p>
          <a:endParaRPr lang="en-US"/>
        </a:p>
      </dgm:t>
    </dgm:pt>
    <dgm:pt modelId="{7A46E92B-67EE-4A64-84D7-967DB839F928}" type="sibTrans" cxnId="{A4CF0779-650F-4B7B-A034-CC56C8E54C85}">
      <dgm:prSet/>
      <dgm:spPr/>
      <dgm:t>
        <a:bodyPr/>
        <a:lstStyle/>
        <a:p>
          <a:endParaRPr lang="en-US"/>
        </a:p>
      </dgm:t>
    </dgm:pt>
    <dgm:pt modelId="{23911FA5-78A7-4E95-8FE5-B1E22C2F98E1}">
      <dgm:prSet phldrT="[Text]"/>
      <dgm:spPr/>
      <dgm:t>
        <a:bodyPr/>
        <a:lstStyle/>
        <a:p>
          <a:r>
            <a:rPr lang="en-US" dirty="0" smtClean="0"/>
            <a:t>Voter ID</a:t>
          </a:r>
          <a:endParaRPr lang="en-US" dirty="0"/>
        </a:p>
      </dgm:t>
    </dgm:pt>
    <dgm:pt modelId="{F3663109-49CA-4062-87A3-B7A087D4E50A}" type="parTrans" cxnId="{7F559F6E-F649-4F2C-B47A-6605338EFAE1}">
      <dgm:prSet/>
      <dgm:spPr/>
      <dgm:t>
        <a:bodyPr/>
        <a:lstStyle/>
        <a:p>
          <a:endParaRPr lang="en-US"/>
        </a:p>
      </dgm:t>
    </dgm:pt>
    <dgm:pt modelId="{5212BA03-B742-4EBA-ACBD-D34BAF2BF0A6}" type="sibTrans" cxnId="{7F559F6E-F649-4F2C-B47A-6605338EFAE1}">
      <dgm:prSet/>
      <dgm:spPr/>
      <dgm:t>
        <a:bodyPr/>
        <a:lstStyle/>
        <a:p>
          <a:endParaRPr lang="en-US"/>
        </a:p>
      </dgm:t>
    </dgm:pt>
    <dgm:pt modelId="{9FA8DD9F-F62C-481F-84B2-112F5E64791B}">
      <dgm:prSet phldrT="[Text]"/>
      <dgm:spPr/>
      <dgm:t>
        <a:bodyPr/>
        <a:lstStyle/>
        <a:p>
          <a:r>
            <a:rPr lang="en-US" dirty="0" smtClean="0"/>
            <a:t>Debate on Merging</a:t>
          </a:r>
          <a:endParaRPr lang="en-US" dirty="0"/>
        </a:p>
      </dgm:t>
    </dgm:pt>
    <dgm:pt modelId="{DCE8644B-3F83-4714-B47A-0469EF5A5A3F}" type="parTrans" cxnId="{F85D696F-5041-408C-A61D-E98FC75417B1}">
      <dgm:prSet/>
      <dgm:spPr/>
      <dgm:t>
        <a:bodyPr/>
        <a:lstStyle/>
        <a:p>
          <a:endParaRPr lang="en-US"/>
        </a:p>
      </dgm:t>
    </dgm:pt>
    <dgm:pt modelId="{C2288B7A-0093-44A1-B7A8-CE35A9AB2C9A}" type="sibTrans" cxnId="{F85D696F-5041-408C-A61D-E98FC75417B1}">
      <dgm:prSet/>
      <dgm:spPr/>
      <dgm:t>
        <a:bodyPr/>
        <a:lstStyle/>
        <a:p>
          <a:endParaRPr lang="en-US"/>
        </a:p>
      </dgm:t>
    </dgm:pt>
    <dgm:pt modelId="{EEE1FB75-4420-4FF6-915D-40E0DC1DEB67}" type="pres">
      <dgm:prSet presAssocID="{3AFBCD00-3DE9-4384-9458-1A3A635E818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73F2DB-0888-4EDA-BEED-4FA5841A6A5C}" type="pres">
      <dgm:prSet presAssocID="{AEECBEA4-4F94-46DF-AFE0-D8701E7C46FC}" presName="Accent1" presStyleCnt="0"/>
      <dgm:spPr/>
    </dgm:pt>
    <dgm:pt modelId="{086831AF-CAA9-427A-900E-3608A52F3434}" type="pres">
      <dgm:prSet presAssocID="{AEECBEA4-4F94-46DF-AFE0-D8701E7C46FC}" presName="Accent" presStyleLbl="node1" presStyleIdx="0" presStyleCnt="3"/>
      <dgm:spPr/>
    </dgm:pt>
    <dgm:pt modelId="{BB2CD082-B8B4-4C0F-9E3E-94FF8674521A}" type="pres">
      <dgm:prSet presAssocID="{AEECBEA4-4F94-46DF-AFE0-D8701E7C46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EE8CC-FD73-4D26-BC82-533415D21B55}" type="pres">
      <dgm:prSet presAssocID="{23911FA5-78A7-4E95-8FE5-B1E22C2F98E1}" presName="Accent2" presStyleCnt="0"/>
      <dgm:spPr/>
    </dgm:pt>
    <dgm:pt modelId="{FDCEA08A-4CAA-4F39-83CA-ABDFF1EEA9BF}" type="pres">
      <dgm:prSet presAssocID="{23911FA5-78A7-4E95-8FE5-B1E22C2F98E1}" presName="Accent" presStyleLbl="node1" presStyleIdx="1" presStyleCnt="3"/>
      <dgm:spPr/>
    </dgm:pt>
    <dgm:pt modelId="{A71A7252-5D3A-4E0B-9A82-DAE00FBCA43A}" type="pres">
      <dgm:prSet presAssocID="{23911FA5-78A7-4E95-8FE5-B1E22C2F98E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B0DC8-4E0C-470E-A8BB-5EE4B1E21B91}" type="pres">
      <dgm:prSet presAssocID="{9FA8DD9F-F62C-481F-84B2-112F5E64791B}" presName="Accent3" presStyleCnt="0"/>
      <dgm:spPr/>
    </dgm:pt>
    <dgm:pt modelId="{9131E965-9F67-4D24-89E4-912549F87FEA}" type="pres">
      <dgm:prSet presAssocID="{9FA8DD9F-F62C-481F-84B2-112F5E64791B}" presName="Accent" presStyleLbl="node1" presStyleIdx="2" presStyleCnt="3"/>
      <dgm:spPr/>
    </dgm:pt>
    <dgm:pt modelId="{948C7988-5471-48F8-A86C-2897230228EC}" type="pres">
      <dgm:prSet presAssocID="{9FA8DD9F-F62C-481F-84B2-112F5E64791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EFE28-950D-4B88-AE3B-2B4F281B5013}" type="presOf" srcId="{AEECBEA4-4F94-46DF-AFE0-D8701E7C46FC}" destId="{BB2CD082-B8B4-4C0F-9E3E-94FF8674521A}" srcOrd="0" destOrd="0" presId="urn:microsoft.com/office/officeart/2009/layout/CircleArrowProcess"/>
    <dgm:cxn modelId="{EC6715D0-734B-479A-8909-C75D4AD2854D}" type="presOf" srcId="{3AFBCD00-3DE9-4384-9458-1A3A635E8180}" destId="{EEE1FB75-4420-4FF6-915D-40E0DC1DEB67}" srcOrd="0" destOrd="0" presId="urn:microsoft.com/office/officeart/2009/layout/CircleArrowProcess"/>
    <dgm:cxn modelId="{7F559F6E-F649-4F2C-B47A-6605338EFAE1}" srcId="{3AFBCD00-3DE9-4384-9458-1A3A635E8180}" destId="{23911FA5-78A7-4E95-8FE5-B1E22C2F98E1}" srcOrd="1" destOrd="0" parTransId="{F3663109-49CA-4062-87A3-B7A087D4E50A}" sibTransId="{5212BA03-B742-4EBA-ACBD-D34BAF2BF0A6}"/>
    <dgm:cxn modelId="{4A0A8D8E-068D-41BE-B6E4-990355DB0180}" type="presOf" srcId="{9FA8DD9F-F62C-481F-84B2-112F5E64791B}" destId="{948C7988-5471-48F8-A86C-2897230228EC}" srcOrd="0" destOrd="0" presId="urn:microsoft.com/office/officeart/2009/layout/CircleArrowProcess"/>
    <dgm:cxn modelId="{37110486-ECFF-411D-B8A3-B91593341E92}" type="presOf" srcId="{23911FA5-78A7-4E95-8FE5-B1E22C2F98E1}" destId="{A71A7252-5D3A-4E0B-9A82-DAE00FBCA43A}" srcOrd="0" destOrd="0" presId="urn:microsoft.com/office/officeart/2009/layout/CircleArrowProcess"/>
    <dgm:cxn modelId="{A4CF0779-650F-4B7B-A034-CC56C8E54C85}" srcId="{3AFBCD00-3DE9-4384-9458-1A3A635E8180}" destId="{AEECBEA4-4F94-46DF-AFE0-D8701E7C46FC}" srcOrd="0" destOrd="0" parTransId="{DCB05464-3231-4BF8-B88B-221A9FDE8BFA}" sibTransId="{7A46E92B-67EE-4A64-84D7-967DB839F928}"/>
    <dgm:cxn modelId="{F85D696F-5041-408C-A61D-E98FC75417B1}" srcId="{3AFBCD00-3DE9-4384-9458-1A3A635E8180}" destId="{9FA8DD9F-F62C-481F-84B2-112F5E64791B}" srcOrd="2" destOrd="0" parTransId="{DCE8644B-3F83-4714-B47A-0469EF5A5A3F}" sibTransId="{C2288B7A-0093-44A1-B7A8-CE35A9AB2C9A}"/>
    <dgm:cxn modelId="{6E09E255-0AF2-4DE2-8599-B3E73DA1CD89}" type="presParOf" srcId="{EEE1FB75-4420-4FF6-915D-40E0DC1DEB67}" destId="{8773F2DB-0888-4EDA-BEED-4FA5841A6A5C}" srcOrd="0" destOrd="0" presId="urn:microsoft.com/office/officeart/2009/layout/CircleArrowProcess"/>
    <dgm:cxn modelId="{7C32CB4B-56D9-42C2-874F-6965921C310C}" type="presParOf" srcId="{8773F2DB-0888-4EDA-BEED-4FA5841A6A5C}" destId="{086831AF-CAA9-427A-900E-3608A52F3434}" srcOrd="0" destOrd="0" presId="urn:microsoft.com/office/officeart/2009/layout/CircleArrowProcess"/>
    <dgm:cxn modelId="{018ADBD5-AD8F-40DB-962A-49D66BD74ABD}" type="presParOf" srcId="{EEE1FB75-4420-4FF6-915D-40E0DC1DEB67}" destId="{BB2CD082-B8B4-4C0F-9E3E-94FF8674521A}" srcOrd="1" destOrd="0" presId="urn:microsoft.com/office/officeart/2009/layout/CircleArrowProcess"/>
    <dgm:cxn modelId="{1742BE08-AD9D-4A26-81BE-33B75D2FE1FD}" type="presParOf" srcId="{EEE1FB75-4420-4FF6-915D-40E0DC1DEB67}" destId="{69FEE8CC-FD73-4D26-BC82-533415D21B55}" srcOrd="2" destOrd="0" presId="urn:microsoft.com/office/officeart/2009/layout/CircleArrowProcess"/>
    <dgm:cxn modelId="{1191E016-7628-487B-95ED-4B80C46F3C75}" type="presParOf" srcId="{69FEE8CC-FD73-4D26-BC82-533415D21B55}" destId="{FDCEA08A-4CAA-4F39-83CA-ABDFF1EEA9BF}" srcOrd="0" destOrd="0" presId="urn:microsoft.com/office/officeart/2009/layout/CircleArrowProcess"/>
    <dgm:cxn modelId="{FE1333EB-63BC-4A2C-9DAA-C6DEAF6AB2F5}" type="presParOf" srcId="{EEE1FB75-4420-4FF6-915D-40E0DC1DEB67}" destId="{A71A7252-5D3A-4E0B-9A82-DAE00FBCA43A}" srcOrd="3" destOrd="0" presId="urn:microsoft.com/office/officeart/2009/layout/CircleArrowProcess"/>
    <dgm:cxn modelId="{FF976BF9-470B-4520-ABCF-5857E55198C8}" type="presParOf" srcId="{EEE1FB75-4420-4FF6-915D-40E0DC1DEB67}" destId="{0F9B0DC8-4E0C-470E-A8BB-5EE4B1E21B91}" srcOrd="4" destOrd="0" presId="urn:microsoft.com/office/officeart/2009/layout/CircleArrowProcess"/>
    <dgm:cxn modelId="{236F44F6-D0A0-40EC-9EB1-39D972BB53CE}" type="presParOf" srcId="{0F9B0DC8-4E0C-470E-A8BB-5EE4B1E21B91}" destId="{9131E965-9F67-4D24-89E4-912549F87FEA}" srcOrd="0" destOrd="0" presId="urn:microsoft.com/office/officeart/2009/layout/CircleArrowProcess"/>
    <dgm:cxn modelId="{8B189463-9A84-4D52-8F53-1CD3922FB8D2}" type="presParOf" srcId="{EEE1FB75-4420-4FF6-915D-40E0DC1DEB67}" destId="{948C7988-5471-48F8-A86C-2897230228E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5EABA-0074-43AD-81AE-A8A36F966DE2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Total area of 2.7 square miles</a:t>
          </a:r>
          <a:endParaRPr lang="en-US" sz="1500" kern="1200" dirty="0"/>
        </a:p>
      </dsp:txBody>
      <dsp:txXfrm rot="-5400000">
        <a:off x="3985998" y="262915"/>
        <a:ext cx="1004001" cy="1154024"/>
      </dsp:txXfrm>
    </dsp:sp>
    <dsp:sp modelId="{5B934C1F-65E6-413B-8694-9CFA3A394B4A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775E1-C19A-42A8-A321-FB8D456D414A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410713" y="262915"/>
        <a:ext cx="1004001" cy="1154024"/>
      </dsp:txXfrm>
    </dsp:sp>
    <dsp:sp modelId="{261D3C17-9EEF-491C-B252-DA743F460ECB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City consists of all land (no water)</a:t>
          </a:r>
          <a:endParaRPr lang="en-US" sz="1500" kern="1200" dirty="0"/>
        </a:p>
      </dsp:txBody>
      <dsp:txXfrm rot="-5400000">
        <a:off x="3195337" y="1685969"/>
        <a:ext cx="1004001" cy="1154024"/>
      </dsp:txXfrm>
    </dsp:sp>
    <dsp:sp modelId="{69C6EF6D-ECF8-4C35-9CE6-85C324270730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34C81-6ECA-4828-A71B-D82016C1490B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4770623" y="1685969"/>
        <a:ext cx="1004001" cy="1154024"/>
      </dsp:txXfrm>
    </dsp:sp>
    <dsp:sp modelId="{C260E513-C778-4C6B-96DD-5190E735F69D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Bordered by Farmington Hills and Livonia</a:t>
          </a:r>
          <a:endParaRPr lang="en-US" sz="1500" kern="1200" dirty="0"/>
        </a:p>
      </dsp:txBody>
      <dsp:txXfrm rot="-5400000">
        <a:off x="3985998" y="3109024"/>
        <a:ext cx="1004001" cy="1154024"/>
      </dsp:txXfrm>
    </dsp:sp>
    <dsp:sp modelId="{4667DBE5-1ABD-4F0C-ACCB-9D2480487F89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74D32-4E8F-4A9A-B7CC-66512AF9769C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410713" y="3109024"/>
        <a:ext cx="1004001" cy="1154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4AC2F-6684-477E-9B43-C95455FE9155}">
      <dsp:nvSpPr>
        <dsp:cNvPr id="0" name=""/>
        <dsp:cNvSpPr/>
      </dsp:nvSpPr>
      <dsp:spPr>
        <a:xfrm>
          <a:off x="68312" y="897679"/>
          <a:ext cx="1021092" cy="33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Population</a:t>
          </a:r>
          <a:endParaRPr lang="en-US" sz="1800" kern="1200" dirty="0"/>
        </a:p>
      </dsp:txBody>
      <dsp:txXfrm>
        <a:off x="68312" y="897679"/>
        <a:ext cx="1021092" cy="336496"/>
      </dsp:txXfrm>
    </dsp:sp>
    <dsp:sp modelId="{07E30EDF-DD69-4B3E-9CF9-93FFF89547A2}">
      <dsp:nvSpPr>
        <dsp:cNvPr id="0" name=""/>
        <dsp:cNvSpPr/>
      </dsp:nvSpPr>
      <dsp:spPr>
        <a:xfrm>
          <a:off x="170431" y="1681735"/>
          <a:ext cx="1021092" cy="169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92D050"/>
              </a:solidFill>
            </a:rPr>
            <a:t>10,372</a:t>
          </a:r>
          <a:r>
            <a:rPr lang="en-US" sz="1600" kern="1200" dirty="0" smtClean="0"/>
            <a:t> people, </a:t>
          </a:r>
          <a:r>
            <a:rPr lang="en-US" sz="1600" kern="1200" dirty="0" smtClean="0">
              <a:solidFill>
                <a:srgbClr val="92D050"/>
              </a:solidFill>
            </a:rPr>
            <a:t>4,624 </a:t>
          </a:r>
          <a:r>
            <a:rPr lang="en-US" sz="1600" kern="1200" dirty="0" smtClean="0"/>
            <a:t>households, and</a:t>
          </a:r>
          <a:r>
            <a:rPr lang="en-US" sz="1600" kern="1200" dirty="0" smtClean="0">
              <a:solidFill>
                <a:srgbClr val="92D050"/>
              </a:solidFill>
            </a:rPr>
            <a:t> 2,735 </a:t>
          </a:r>
          <a:r>
            <a:rPr lang="en-US" sz="1600" kern="1200" dirty="0" smtClean="0"/>
            <a:t>families residing in the city</a:t>
          </a:r>
          <a:endParaRPr lang="en-US" sz="1600" kern="1200" dirty="0"/>
        </a:p>
      </dsp:txBody>
      <dsp:txXfrm>
        <a:off x="170431" y="1681735"/>
        <a:ext cx="1021092" cy="1693329"/>
      </dsp:txXfrm>
    </dsp:sp>
    <dsp:sp modelId="{D8233A4E-7156-4C85-B2DB-C81C1C9A0CFC}">
      <dsp:nvSpPr>
        <dsp:cNvPr id="0" name=""/>
        <dsp:cNvSpPr/>
      </dsp:nvSpPr>
      <dsp:spPr>
        <a:xfrm>
          <a:off x="67151" y="795338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EB6AD-7D17-4F95-90B2-9E2BB776E0F1}">
      <dsp:nvSpPr>
        <dsp:cNvPr id="0" name=""/>
        <dsp:cNvSpPr/>
      </dsp:nvSpPr>
      <dsp:spPr>
        <a:xfrm>
          <a:off x="124008" y="681625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63854-DA1A-4ADD-88D3-378826769BF5}">
      <dsp:nvSpPr>
        <dsp:cNvPr id="0" name=""/>
        <dsp:cNvSpPr/>
      </dsp:nvSpPr>
      <dsp:spPr>
        <a:xfrm>
          <a:off x="260463" y="704368"/>
          <a:ext cx="127636" cy="12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96009-A32E-4422-BDAC-5974BF8982AF}">
      <dsp:nvSpPr>
        <dsp:cNvPr id="0" name=""/>
        <dsp:cNvSpPr/>
      </dsp:nvSpPr>
      <dsp:spPr>
        <a:xfrm>
          <a:off x="374175" y="579284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73D95-1C0C-4B92-984D-63568BC2868B}">
      <dsp:nvSpPr>
        <dsp:cNvPr id="0" name=""/>
        <dsp:cNvSpPr/>
      </dsp:nvSpPr>
      <dsp:spPr>
        <a:xfrm>
          <a:off x="522002" y="533799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D77D7-DE71-493E-8E6D-552D9962A3C6}">
      <dsp:nvSpPr>
        <dsp:cNvPr id="0" name=""/>
        <dsp:cNvSpPr/>
      </dsp:nvSpPr>
      <dsp:spPr>
        <a:xfrm>
          <a:off x="703942" y="613397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D1E73-A721-4366-98CB-7D1CE2D720C6}">
      <dsp:nvSpPr>
        <dsp:cNvPr id="0" name=""/>
        <dsp:cNvSpPr/>
      </dsp:nvSpPr>
      <dsp:spPr>
        <a:xfrm>
          <a:off x="817654" y="670254"/>
          <a:ext cx="127636" cy="12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C76F3-125A-40D2-9ED5-8D577F6EE18C}">
      <dsp:nvSpPr>
        <dsp:cNvPr id="0" name=""/>
        <dsp:cNvSpPr/>
      </dsp:nvSpPr>
      <dsp:spPr>
        <a:xfrm>
          <a:off x="976852" y="795338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137E1-D26E-4788-9BD6-BA186990D0A1}">
      <dsp:nvSpPr>
        <dsp:cNvPr id="0" name=""/>
        <dsp:cNvSpPr/>
      </dsp:nvSpPr>
      <dsp:spPr>
        <a:xfrm>
          <a:off x="1045080" y="920422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C1A89-73C9-4666-B049-A7664820B327}">
      <dsp:nvSpPr>
        <dsp:cNvPr id="0" name=""/>
        <dsp:cNvSpPr/>
      </dsp:nvSpPr>
      <dsp:spPr>
        <a:xfrm>
          <a:off x="453774" y="681625"/>
          <a:ext cx="208859" cy="208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C63E4-D823-4114-9748-0F185AB55A0B}">
      <dsp:nvSpPr>
        <dsp:cNvPr id="0" name=""/>
        <dsp:cNvSpPr/>
      </dsp:nvSpPr>
      <dsp:spPr>
        <a:xfrm>
          <a:off x="10295" y="1113733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0E02B-D0E0-4CE5-8718-3064D0F0AE6F}">
      <dsp:nvSpPr>
        <dsp:cNvPr id="0" name=""/>
        <dsp:cNvSpPr/>
      </dsp:nvSpPr>
      <dsp:spPr>
        <a:xfrm>
          <a:off x="78523" y="1216074"/>
          <a:ext cx="127636" cy="12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7F808-0B1F-46FA-8C68-A455D77C042A}">
      <dsp:nvSpPr>
        <dsp:cNvPr id="0" name=""/>
        <dsp:cNvSpPr/>
      </dsp:nvSpPr>
      <dsp:spPr>
        <a:xfrm>
          <a:off x="249091" y="1307044"/>
          <a:ext cx="185653" cy="18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1481-4529-420A-BC5A-EE95E3C28446}">
      <dsp:nvSpPr>
        <dsp:cNvPr id="0" name=""/>
        <dsp:cNvSpPr/>
      </dsp:nvSpPr>
      <dsp:spPr>
        <a:xfrm>
          <a:off x="487888" y="1454871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9F792-8923-4AC0-BC54-1E9E2F8A269F}">
      <dsp:nvSpPr>
        <dsp:cNvPr id="0" name=""/>
        <dsp:cNvSpPr/>
      </dsp:nvSpPr>
      <dsp:spPr>
        <a:xfrm>
          <a:off x="533373" y="1307044"/>
          <a:ext cx="127636" cy="12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F125D-09BA-4E3A-B727-45B353583D2C}">
      <dsp:nvSpPr>
        <dsp:cNvPr id="0" name=""/>
        <dsp:cNvSpPr/>
      </dsp:nvSpPr>
      <dsp:spPr>
        <a:xfrm>
          <a:off x="647086" y="1466242"/>
          <a:ext cx="81223" cy="8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98C9C-1616-4143-AE94-E2770A4DC8C6}">
      <dsp:nvSpPr>
        <dsp:cNvPr id="0" name=""/>
        <dsp:cNvSpPr/>
      </dsp:nvSpPr>
      <dsp:spPr>
        <a:xfrm>
          <a:off x="749427" y="1284302"/>
          <a:ext cx="185653" cy="18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16E7D-2060-4703-9B2F-A04E036A4CCE}">
      <dsp:nvSpPr>
        <dsp:cNvPr id="0" name=""/>
        <dsp:cNvSpPr/>
      </dsp:nvSpPr>
      <dsp:spPr>
        <a:xfrm>
          <a:off x="999595" y="1238817"/>
          <a:ext cx="127636" cy="12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CBE7F-C13B-40A7-B874-7A10CF44FEEA}">
      <dsp:nvSpPr>
        <dsp:cNvPr id="0" name=""/>
        <dsp:cNvSpPr/>
      </dsp:nvSpPr>
      <dsp:spPr>
        <a:xfrm>
          <a:off x="1127231" y="704178"/>
          <a:ext cx="374850" cy="71563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D79EC-6554-404B-9474-4DEC678D67ED}">
      <dsp:nvSpPr>
        <dsp:cNvPr id="0" name=""/>
        <dsp:cNvSpPr/>
      </dsp:nvSpPr>
      <dsp:spPr>
        <a:xfrm>
          <a:off x="1736137" y="704526"/>
          <a:ext cx="1022319" cy="71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Racial Makeup</a:t>
          </a:r>
          <a:endParaRPr lang="en-US" sz="1800" kern="1200" dirty="0"/>
        </a:p>
      </dsp:txBody>
      <dsp:txXfrm>
        <a:off x="1736137" y="704526"/>
        <a:ext cx="1022319" cy="715623"/>
      </dsp:txXfrm>
    </dsp:sp>
    <dsp:sp modelId="{A3E34A8F-B1C8-406A-9674-072BD178D9A8}">
      <dsp:nvSpPr>
        <dsp:cNvPr id="0" name=""/>
        <dsp:cNvSpPr/>
      </dsp:nvSpPr>
      <dsp:spPr>
        <a:xfrm>
          <a:off x="1600204" y="1523998"/>
          <a:ext cx="1490429" cy="2017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none" kern="1200" dirty="0" smtClean="0">
              <a:solidFill>
                <a:schemeClr val="tx1"/>
              </a:solidFill>
            </a:rPr>
            <a:t>71.5% </a:t>
          </a:r>
          <a:r>
            <a:rPr lang="en-US" sz="1400" u="none" kern="1200" dirty="0" smtClean="0">
              <a:solidFill>
                <a:schemeClr val="tx1"/>
              </a:solidFill>
              <a:hlinkClick xmlns:r="http://schemas.openxmlformats.org/officeDocument/2006/relationships" r:id="rId1" action="ppaction://hlinkfile" tooltip="White (U.S. Census)"/>
            </a:rPr>
            <a:t>White</a:t>
          </a:r>
          <a:r>
            <a:rPr lang="en-US" sz="1400" u="none" kern="1200" dirty="0" smtClean="0">
              <a:solidFill>
                <a:schemeClr val="tx1"/>
              </a:solidFill>
            </a:rPr>
            <a:t>, </a:t>
          </a:r>
          <a:endParaRPr lang="en-US" sz="1400" u="none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none" kern="1200" dirty="0" smtClean="0">
              <a:solidFill>
                <a:schemeClr val="tx1"/>
              </a:solidFill>
            </a:rPr>
            <a:t>11.4% </a:t>
          </a:r>
          <a:r>
            <a:rPr lang="en-US" sz="1400" u="none" kern="1200" dirty="0" smtClean="0">
              <a:solidFill>
                <a:schemeClr val="tx1"/>
              </a:solidFill>
              <a:hlinkClick xmlns:r="http://schemas.openxmlformats.org/officeDocument/2006/relationships" r:id="rId2" action="ppaction://hlinkfile" tooltip="African American (U.S. Census)"/>
            </a:rPr>
            <a:t>African American</a:t>
          </a:r>
          <a:r>
            <a:rPr lang="en-US" sz="1400" u="none" kern="1200" dirty="0" smtClean="0">
              <a:solidFill>
                <a:schemeClr val="tx1"/>
              </a:solidFill>
            </a:rPr>
            <a:t>, </a:t>
          </a:r>
          <a:endParaRPr lang="en-US" sz="1400" u="none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none" kern="1200" dirty="0" smtClean="0">
              <a:solidFill>
                <a:schemeClr val="tx1"/>
              </a:solidFill>
            </a:rPr>
            <a:t>0.4% </a:t>
          </a:r>
          <a:r>
            <a:rPr lang="en-US" sz="1400" b="0" i="0" u="none" kern="1200" dirty="0" smtClean="0">
              <a:solidFill>
                <a:schemeClr val="tx1"/>
              </a:solidFill>
              <a:hlinkClick xmlns:r="http://schemas.openxmlformats.org/officeDocument/2006/relationships" r:id="rId3" action="ppaction://hlinkfile" tooltip="Native American (U.S. Census)"/>
            </a:rPr>
            <a:t>Native American</a:t>
          </a:r>
          <a:r>
            <a:rPr lang="en-US" sz="1400" b="0" i="0" u="none" kern="1200" dirty="0" smtClean="0">
              <a:solidFill>
                <a:schemeClr val="tx1"/>
              </a:solidFill>
            </a:rPr>
            <a:t>, </a:t>
          </a:r>
          <a:r>
            <a:rPr lang="en-US" sz="1400" u="none" kern="1200" dirty="0" smtClean="0">
              <a:solidFill>
                <a:schemeClr val="tx1"/>
              </a:solidFill>
            </a:rPr>
            <a:t>13.9% </a:t>
          </a:r>
          <a:r>
            <a:rPr lang="en-US" sz="1400" u="none" kern="1200" dirty="0" smtClean="0">
              <a:solidFill>
                <a:schemeClr val="tx1"/>
              </a:solidFill>
              <a:hlinkClick xmlns:r="http://schemas.openxmlformats.org/officeDocument/2006/relationships" r:id="rId4" action="ppaction://hlinkfile" tooltip="Asian (U.S. Census)"/>
            </a:rPr>
            <a:t>Asian</a:t>
          </a:r>
          <a:r>
            <a:rPr lang="en-US" sz="1400" u="none" kern="1200" dirty="0" smtClean="0">
              <a:solidFill>
                <a:schemeClr val="tx1"/>
              </a:solidFill>
            </a:rPr>
            <a:t>,</a:t>
          </a:r>
          <a:endParaRPr lang="en-US" sz="1400" u="none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none" kern="1200" dirty="0" smtClean="0">
              <a:solidFill>
                <a:schemeClr val="tx1"/>
              </a:solidFill>
            </a:rPr>
            <a:t> 0.1% </a:t>
          </a:r>
          <a:r>
            <a:rPr lang="en-US" sz="1400" u="none" kern="1200" dirty="0" smtClean="0">
              <a:solidFill>
                <a:schemeClr val="tx1"/>
              </a:solidFill>
              <a:hlinkClick xmlns:r="http://schemas.openxmlformats.org/officeDocument/2006/relationships" r:id="rId5" action="ppaction://hlinkfile" tooltip="Pacific Islander (U.S. Census)"/>
            </a:rPr>
            <a:t>Pacific Islander</a:t>
          </a:r>
          <a:r>
            <a:rPr lang="en-US" sz="1400" u="none" kern="1200" dirty="0" smtClean="0">
              <a:solidFill>
                <a:schemeClr val="tx1"/>
              </a:solidFill>
            </a:rPr>
            <a:t>, 0.4% from </a:t>
          </a:r>
          <a:r>
            <a:rPr lang="en-US" sz="1400" u="none" kern="1200" dirty="0" smtClean="0">
              <a:solidFill>
                <a:schemeClr val="tx1"/>
              </a:solidFill>
              <a:hlinkClick xmlns:r="http://schemas.openxmlformats.org/officeDocument/2006/relationships" r:id="rId6" action="ppaction://hlinkfile" tooltip="Race (United States Census)"/>
            </a:rPr>
            <a:t>other races</a:t>
          </a:r>
          <a:r>
            <a:rPr lang="en-US" sz="1400" u="none" kern="1200" dirty="0" smtClean="0">
              <a:solidFill>
                <a:schemeClr val="tx1"/>
              </a:solidFill>
            </a:rPr>
            <a:t>, and 2.1% from two or more races. </a:t>
          </a:r>
          <a:endParaRPr lang="en-US" sz="1400" u="none" kern="1200" dirty="0">
            <a:solidFill>
              <a:schemeClr val="tx1"/>
            </a:solidFill>
          </a:endParaRPr>
        </a:p>
      </dsp:txBody>
      <dsp:txXfrm>
        <a:off x="1600204" y="1523998"/>
        <a:ext cx="1490429" cy="2017932"/>
      </dsp:txXfrm>
    </dsp:sp>
    <dsp:sp modelId="{6C028B46-3D9F-4B86-AFF8-9D5239CCBFEB}">
      <dsp:nvSpPr>
        <dsp:cNvPr id="0" name=""/>
        <dsp:cNvSpPr/>
      </dsp:nvSpPr>
      <dsp:spPr>
        <a:xfrm>
          <a:off x="2992511" y="704178"/>
          <a:ext cx="374850" cy="71563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2D38F-43EA-46CD-9640-9D18D585DF95}">
      <dsp:nvSpPr>
        <dsp:cNvPr id="0" name=""/>
        <dsp:cNvSpPr/>
      </dsp:nvSpPr>
      <dsp:spPr>
        <a:xfrm>
          <a:off x="3728414" y="727156"/>
          <a:ext cx="1022319" cy="71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Household</a:t>
          </a:r>
          <a:endParaRPr lang="en-US" sz="1800" kern="1200" dirty="0"/>
        </a:p>
      </dsp:txBody>
      <dsp:txXfrm>
        <a:off x="3728414" y="727156"/>
        <a:ext cx="1022319" cy="715623"/>
      </dsp:txXfrm>
    </dsp:sp>
    <dsp:sp modelId="{634DD724-D816-4F0C-8410-617942114A20}">
      <dsp:nvSpPr>
        <dsp:cNvPr id="0" name=""/>
        <dsp:cNvSpPr/>
      </dsp:nvSpPr>
      <dsp:spPr>
        <a:xfrm>
          <a:off x="3468070" y="1067598"/>
          <a:ext cx="1868391" cy="345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45.9% were </a:t>
          </a:r>
          <a:r>
            <a:rPr lang="en-US" sz="1200" kern="1200" dirty="0" smtClean="0">
              <a:hlinkClick xmlns:r="http://schemas.openxmlformats.org/officeDocument/2006/relationships" r:id="rId7" action="ppaction://hlinkfile" tooltip="Marriage"/>
            </a:rPr>
            <a:t>married couples</a:t>
          </a:r>
          <a:r>
            <a:rPr lang="en-US" sz="1200" kern="1200" dirty="0" smtClean="0"/>
            <a:t> living together, 10.4% had a female householder with no husband present, and 40.9% were non-families. 35.9% of all households were made up of individuals and 13.7% had someone living alone who was 65 years of age or older. The average household size was 2.22 and the average family size was 2.92.</a:t>
          </a:r>
          <a:endParaRPr lang="en-US" sz="1200" kern="1200" dirty="0"/>
        </a:p>
      </dsp:txBody>
      <dsp:txXfrm>
        <a:off x="3468070" y="1067598"/>
        <a:ext cx="1868391" cy="3458364"/>
      </dsp:txXfrm>
    </dsp:sp>
    <dsp:sp modelId="{72072ADA-08FB-463B-A743-9E0D93FAE1AA}">
      <dsp:nvSpPr>
        <dsp:cNvPr id="0" name=""/>
        <dsp:cNvSpPr/>
      </dsp:nvSpPr>
      <dsp:spPr>
        <a:xfrm>
          <a:off x="5235753" y="704178"/>
          <a:ext cx="374850" cy="71563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659BE-D393-4F96-BDD3-E8DEF141FA59}">
      <dsp:nvSpPr>
        <dsp:cNvPr id="0" name=""/>
        <dsp:cNvSpPr/>
      </dsp:nvSpPr>
      <dsp:spPr>
        <a:xfrm>
          <a:off x="5610603" y="704526"/>
          <a:ext cx="1022319" cy="71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Income</a:t>
          </a:r>
          <a:endParaRPr lang="en-US" sz="1800" kern="1200" dirty="0"/>
        </a:p>
      </dsp:txBody>
      <dsp:txXfrm>
        <a:off x="5610603" y="704526"/>
        <a:ext cx="1022319" cy="715623"/>
      </dsp:txXfrm>
    </dsp:sp>
    <dsp:sp modelId="{A41F3A68-3094-4A15-A781-45F0FB1A829E}">
      <dsp:nvSpPr>
        <dsp:cNvPr id="0" name=""/>
        <dsp:cNvSpPr/>
      </dsp:nvSpPr>
      <dsp:spPr>
        <a:xfrm>
          <a:off x="5638799" y="1600199"/>
          <a:ext cx="1022319" cy="193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Average income: </a:t>
          </a:r>
          <a:r>
            <a:rPr lang="en-US" sz="1400" kern="1200" dirty="0" smtClean="0">
              <a:solidFill>
                <a:srgbClr val="92D050"/>
              </a:solidFill>
            </a:rPr>
            <a:t>$56,442</a:t>
          </a:r>
          <a:endParaRPr lang="en-US" sz="1400" kern="1200" dirty="0">
            <a:solidFill>
              <a:srgbClr val="92D05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median income for a family was </a:t>
          </a:r>
          <a:r>
            <a:rPr lang="en-US" sz="1400" kern="1200" dirty="0" smtClean="0">
              <a:solidFill>
                <a:srgbClr val="92D050"/>
              </a:solidFill>
            </a:rPr>
            <a:t>$67,407</a:t>
          </a:r>
          <a:r>
            <a:rPr lang="en-US" sz="1100" kern="1200" dirty="0" smtClean="0">
              <a:solidFill>
                <a:srgbClr val="92D050"/>
              </a:solidFill>
            </a:rPr>
            <a:t>.</a:t>
          </a:r>
          <a:endParaRPr lang="en-US" sz="1100" kern="1200" dirty="0">
            <a:solidFill>
              <a:srgbClr val="92D05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4.4% are below the poverty line </a:t>
          </a:r>
          <a:endParaRPr lang="en-US" sz="1100" kern="1200" dirty="0"/>
        </a:p>
      </dsp:txBody>
      <dsp:txXfrm>
        <a:off x="5638799" y="1600199"/>
        <a:ext cx="1022319" cy="1931386"/>
      </dsp:txXfrm>
    </dsp:sp>
    <dsp:sp modelId="{2FE7E8F1-868C-47A1-A682-F931FDE3622E}">
      <dsp:nvSpPr>
        <dsp:cNvPr id="0" name=""/>
        <dsp:cNvSpPr/>
      </dsp:nvSpPr>
      <dsp:spPr>
        <a:xfrm>
          <a:off x="6632923" y="704178"/>
          <a:ext cx="374850" cy="71563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37C31-8F5B-4612-806E-6387ADC337F5}">
      <dsp:nvSpPr>
        <dsp:cNvPr id="0" name=""/>
        <dsp:cNvSpPr/>
      </dsp:nvSpPr>
      <dsp:spPr>
        <a:xfrm>
          <a:off x="7179053" y="653410"/>
          <a:ext cx="868971" cy="868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Age</a:t>
          </a:r>
        </a:p>
      </dsp:txBody>
      <dsp:txXfrm>
        <a:off x="7306311" y="780668"/>
        <a:ext cx="614455" cy="614455"/>
      </dsp:txXfrm>
    </dsp:sp>
    <dsp:sp modelId="{743C5CFF-9832-416E-8E4D-D26E13EB7C08}">
      <dsp:nvSpPr>
        <dsp:cNvPr id="0" name=""/>
        <dsp:cNvSpPr/>
      </dsp:nvSpPr>
      <dsp:spPr>
        <a:xfrm>
          <a:off x="6934197" y="1752599"/>
          <a:ext cx="1211530" cy="145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22.0% under the age of 18, 6.1% from 18 to 24, 29.4% from 25 to 44, 26.9% from 45 to 64, and 15.6% who were 65 years of age or older</a:t>
          </a:r>
          <a:r>
            <a:rPr lang="en-US" sz="1050" kern="1200" dirty="0" smtClean="0"/>
            <a:t>. </a:t>
          </a:r>
        </a:p>
      </dsp:txBody>
      <dsp:txXfrm>
        <a:off x="6934197" y="1752599"/>
        <a:ext cx="1211530" cy="1454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E786D-2987-4FB3-B1A4-88B00DDCD3D4}">
      <dsp:nvSpPr>
        <dsp:cNvPr id="0" name=""/>
        <dsp:cNvSpPr/>
      </dsp:nvSpPr>
      <dsp:spPr>
        <a:xfrm>
          <a:off x="1817370" y="2061051"/>
          <a:ext cx="2221230" cy="222123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Botsford</a:t>
          </a:r>
          <a:r>
            <a:rPr lang="en-US" sz="1300" kern="1200" dirty="0" smtClean="0"/>
            <a:t> Hospital</a:t>
          </a:r>
          <a:endParaRPr lang="en-US" sz="1300" kern="1200" dirty="0"/>
        </a:p>
      </dsp:txBody>
      <dsp:txXfrm>
        <a:off x="2263936" y="2581364"/>
        <a:ext cx="1328098" cy="1141758"/>
      </dsp:txXfrm>
    </dsp:sp>
    <dsp:sp modelId="{4FCEC4D9-D3FD-41BD-BEAE-186852B3A329}">
      <dsp:nvSpPr>
        <dsp:cNvPr id="0" name=""/>
        <dsp:cNvSpPr/>
      </dsp:nvSpPr>
      <dsp:spPr>
        <a:xfrm>
          <a:off x="525018" y="1536033"/>
          <a:ext cx="1615440" cy="16154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Farmington Schools</a:t>
          </a:r>
          <a:endParaRPr lang="en-US" sz="1300" kern="1200" dirty="0"/>
        </a:p>
      </dsp:txBody>
      <dsp:txXfrm>
        <a:off x="931710" y="1945183"/>
        <a:ext cx="802056" cy="797140"/>
      </dsp:txXfrm>
    </dsp:sp>
    <dsp:sp modelId="{C39E5672-E44E-4823-AD1F-DA83AD3EA099}">
      <dsp:nvSpPr>
        <dsp:cNvPr id="0" name=""/>
        <dsp:cNvSpPr/>
      </dsp:nvSpPr>
      <dsp:spPr>
        <a:xfrm rot="20700000">
          <a:off x="1429829" y="421544"/>
          <a:ext cx="1582801" cy="158280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City Services</a:t>
          </a:r>
          <a:endParaRPr lang="en-US" sz="1300" kern="1200" dirty="0"/>
        </a:p>
      </dsp:txBody>
      <dsp:txXfrm rot="-20700000">
        <a:off x="1776984" y="768699"/>
        <a:ext cx="888492" cy="888492"/>
      </dsp:txXfrm>
    </dsp:sp>
    <dsp:sp modelId="{638A70C4-32DA-414A-B8A4-BFF7D2446F55}">
      <dsp:nvSpPr>
        <dsp:cNvPr id="0" name=""/>
        <dsp:cNvSpPr/>
      </dsp:nvSpPr>
      <dsp:spPr>
        <a:xfrm>
          <a:off x="1644873" y="1726837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90F97-BD33-4289-A5D6-544D84810546}">
      <dsp:nvSpPr>
        <dsp:cNvPr id="0" name=""/>
        <dsp:cNvSpPr/>
      </dsp:nvSpPr>
      <dsp:spPr>
        <a:xfrm>
          <a:off x="238926" y="1179265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183E3-25F9-4BB2-8A4A-F60E9CD8C876}">
      <dsp:nvSpPr>
        <dsp:cNvPr id="0" name=""/>
        <dsp:cNvSpPr/>
      </dsp:nvSpPr>
      <dsp:spPr>
        <a:xfrm>
          <a:off x="1063710" y="75519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07907-6921-4450-A110-697302EB9304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Mayor J.T. (Tom) Buck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Was elected in November 2009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Serves on the Board of Zoning Appeals and on the Commission of Children, Youth, and Family</a:t>
          </a:r>
          <a:endParaRPr lang="en-US" sz="1900" kern="1200" dirty="0"/>
        </a:p>
      </dsp:txBody>
      <dsp:txXfrm>
        <a:off x="1787356" y="0"/>
        <a:ext cx="6442243" cy="1414363"/>
      </dsp:txXfrm>
    </dsp:sp>
    <dsp:sp modelId="{A015DC12-3891-414B-AD59-EB804415115C}">
      <dsp:nvSpPr>
        <dsp:cNvPr id="0" name=""/>
        <dsp:cNvSpPr/>
      </dsp:nvSpPr>
      <dsp:spPr>
        <a:xfrm>
          <a:off x="152398" y="76200"/>
          <a:ext cx="1645920" cy="12619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0ACA5-FF1F-4666-9246-AA857F973C1D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Mayor Pro Tom William E. Galvin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Was appointed in September 2011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Serves on the Commission of Aging</a:t>
          </a:r>
          <a:endParaRPr lang="en-US" sz="1900" kern="1200" dirty="0"/>
        </a:p>
      </dsp:txBody>
      <dsp:txXfrm>
        <a:off x="1787356" y="1555799"/>
        <a:ext cx="6442243" cy="1414363"/>
      </dsp:txXfrm>
    </dsp:sp>
    <dsp:sp modelId="{668F7AE8-BAC3-4933-999B-D2E27A431F8D}">
      <dsp:nvSpPr>
        <dsp:cNvPr id="0" name=""/>
        <dsp:cNvSpPr/>
      </dsp:nvSpPr>
      <dsp:spPr>
        <a:xfrm>
          <a:off x="141436" y="1676399"/>
          <a:ext cx="1645920" cy="11731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EEF5F-56FC-48B3-9DF4-C410387201E9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Councilmember JoAnne M. </a:t>
          </a:r>
          <a:r>
            <a:rPr lang="en-US" sz="2400" kern="1200" dirty="0" err="1" smtClean="0"/>
            <a:t>McShane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Elected in November 1989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Served as Mayor 4 times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Serves on the </a:t>
          </a:r>
          <a:r>
            <a:rPr lang="en-US" sz="1900" kern="1200" dirty="0" err="1" smtClean="0"/>
            <a:t>Mainstreet</a:t>
          </a:r>
          <a:r>
            <a:rPr lang="en-US" sz="1900" kern="1200" dirty="0" smtClean="0"/>
            <a:t> Design Committee </a:t>
          </a:r>
          <a:endParaRPr lang="en-US" sz="1900" kern="1200" dirty="0"/>
        </a:p>
      </dsp:txBody>
      <dsp:txXfrm>
        <a:off x="1787356" y="3111599"/>
        <a:ext cx="6442243" cy="1414363"/>
      </dsp:txXfrm>
    </dsp:sp>
    <dsp:sp modelId="{B8BAEFEE-AB28-45C1-9341-ECECB7FAFA79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852ED-2FA1-4460-ADA9-CE39886E8DCA}">
      <dsp:nvSpPr>
        <dsp:cNvPr id="0" name=""/>
        <dsp:cNvSpPr/>
      </dsp:nvSpPr>
      <dsp:spPr>
        <a:xfrm>
          <a:off x="0" y="0"/>
          <a:ext cx="5181600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Councilmember Kristen </a:t>
          </a:r>
          <a:r>
            <a:rPr lang="en-US" sz="2400" kern="1200" dirty="0" err="1" smtClean="0"/>
            <a:t>Kuiken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Elected in November 2011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Served on the Planning Commission</a:t>
          </a:r>
          <a:endParaRPr lang="en-US" sz="1900" kern="1200" dirty="0"/>
        </a:p>
      </dsp:txBody>
      <dsp:txXfrm>
        <a:off x="1174172" y="0"/>
        <a:ext cx="4007427" cy="1378520"/>
      </dsp:txXfrm>
    </dsp:sp>
    <dsp:sp modelId="{68796AB4-8192-480A-86A3-DB83A3F53BC8}">
      <dsp:nvSpPr>
        <dsp:cNvPr id="0" name=""/>
        <dsp:cNvSpPr/>
      </dsp:nvSpPr>
      <dsp:spPr>
        <a:xfrm>
          <a:off x="137852" y="137852"/>
          <a:ext cx="1036320" cy="11028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5BDE0-E9D3-436B-BC6F-A9149E5D1325}">
      <dsp:nvSpPr>
        <dsp:cNvPr id="0" name=""/>
        <dsp:cNvSpPr/>
      </dsp:nvSpPr>
      <dsp:spPr>
        <a:xfrm>
          <a:off x="0" y="1516372"/>
          <a:ext cx="5181600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Councilmember Greg P. Cowley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Elected in November 2011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Member of the </a:t>
          </a:r>
          <a:r>
            <a:rPr lang="en-US" sz="1900" kern="1200" dirty="0" err="1" smtClean="0"/>
            <a:t>Mainstreet</a:t>
          </a:r>
          <a:r>
            <a:rPr lang="en-US" sz="1900" kern="1200" dirty="0" smtClean="0"/>
            <a:t> Organization Committee</a:t>
          </a:r>
          <a:endParaRPr lang="en-US" sz="1900" kern="1200" dirty="0"/>
        </a:p>
      </dsp:txBody>
      <dsp:txXfrm>
        <a:off x="1174172" y="1516372"/>
        <a:ext cx="4007427" cy="1378520"/>
      </dsp:txXfrm>
    </dsp:sp>
    <dsp:sp modelId="{34828AA1-E508-4C8E-B591-E9AD535DA803}">
      <dsp:nvSpPr>
        <dsp:cNvPr id="0" name=""/>
        <dsp:cNvSpPr/>
      </dsp:nvSpPr>
      <dsp:spPr>
        <a:xfrm>
          <a:off x="137852" y="1654224"/>
          <a:ext cx="1036320" cy="11028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DD90B-A20E-407F-BC82-629430B598C4}">
      <dsp:nvSpPr>
        <dsp:cNvPr id="0" name=""/>
        <dsp:cNvSpPr/>
      </dsp:nvSpPr>
      <dsp:spPr>
        <a:xfrm>
          <a:off x="914399" y="39698"/>
          <a:ext cx="3657600" cy="31972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There are several Boards and Commissions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They are required by state law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They address certain matters that are important to citizens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serve without pay</a:t>
          </a:r>
          <a:endParaRPr lang="en-US" sz="1500" kern="1200" dirty="0"/>
        </a:p>
      </dsp:txBody>
      <dsp:txXfrm>
        <a:off x="1828799" y="519278"/>
        <a:ext cx="1783080" cy="2238042"/>
      </dsp:txXfrm>
    </dsp:sp>
    <dsp:sp modelId="{6B379246-6AF2-44CB-9912-3936CA823C4C}">
      <dsp:nvSpPr>
        <dsp:cNvPr id="0" name=""/>
        <dsp:cNvSpPr/>
      </dsp:nvSpPr>
      <dsp:spPr>
        <a:xfrm>
          <a:off x="0" y="723899"/>
          <a:ext cx="1828800" cy="182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Boards and Commissions</a:t>
          </a:r>
          <a:endParaRPr lang="en-US" sz="2000" kern="1200" dirty="0"/>
        </a:p>
      </dsp:txBody>
      <dsp:txXfrm>
        <a:off x="267822" y="991721"/>
        <a:ext cx="1293156" cy="12931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831AF-CAA9-427A-900E-3608A52F3434}">
      <dsp:nvSpPr>
        <dsp:cNvPr id="0" name=""/>
        <dsp:cNvSpPr/>
      </dsp:nvSpPr>
      <dsp:spPr>
        <a:xfrm>
          <a:off x="2138504" y="0"/>
          <a:ext cx="2518494" cy="25188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CD082-B8B4-4C0F-9E3E-94FF8674521A}">
      <dsp:nvSpPr>
        <dsp:cNvPr id="0" name=""/>
        <dsp:cNvSpPr/>
      </dsp:nvSpPr>
      <dsp:spPr>
        <a:xfrm>
          <a:off x="2695174" y="909391"/>
          <a:ext cx="1399478" cy="699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K2</a:t>
          </a:r>
          <a:endParaRPr lang="en-US" sz="2500" kern="1200" dirty="0"/>
        </a:p>
      </dsp:txBody>
      <dsp:txXfrm>
        <a:off x="2695174" y="909391"/>
        <a:ext cx="1399478" cy="699571"/>
      </dsp:txXfrm>
    </dsp:sp>
    <dsp:sp modelId="{FDCEA08A-4CAA-4F39-83CA-ABDFF1EEA9BF}">
      <dsp:nvSpPr>
        <dsp:cNvPr id="0" name=""/>
        <dsp:cNvSpPr/>
      </dsp:nvSpPr>
      <dsp:spPr>
        <a:xfrm>
          <a:off x="1439001" y="1447281"/>
          <a:ext cx="2518494" cy="25188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7252-5D3A-4E0B-9A82-DAE00FBCA43A}">
      <dsp:nvSpPr>
        <dsp:cNvPr id="0" name=""/>
        <dsp:cNvSpPr/>
      </dsp:nvSpPr>
      <dsp:spPr>
        <a:xfrm>
          <a:off x="1998509" y="2365044"/>
          <a:ext cx="1399478" cy="699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Voter ID</a:t>
          </a:r>
          <a:endParaRPr lang="en-US" sz="2500" kern="1200" dirty="0"/>
        </a:p>
      </dsp:txBody>
      <dsp:txXfrm>
        <a:off x="1998509" y="2365044"/>
        <a:ext cx="1399478" cy="699571"/>
      </dsp:txXfrm>
    </dsp:sp>
    <dsp:sp modelId="{9131E965-9F67-4D24-89E4-912549F87FEA}">
      <dsp:nvSpPr>
        <dsp:cNvPr id="0" name=""/>
        <dsp:cNvSpPr/>
      </dsp:nvSpPr>
      <dsp:spPr>
        <a:xfrm>
          <a:off x="2317754" y="3067756"/>
          <a:ext cx="2163776" cy="21646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C7988-5471-48F8-A86C-2897230228EC}">
      <dsp:nvSpPr>
        <dsp:cNvPr id="0" name=""/>
        <dsp:cNvSpPr/>
      </dsp:nvSpPr>
      <dsp:spPr>
        <a:xfrm>
          <a:off x="2698485" y="3822791"/>
          <a:ext cx="1399478" cy="699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Debate on Merging</a:t>
          </a:r>
          <a:endParaRPr lang="en-US" sz="2500" kern="1200" dirty="0"/>
        </a:p>
      </dsp:txBody>
      <dsp:txXfrm>
        <a:off x="2698485" y="3822791"/>
        <a:ext cx="1399478" cy="69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B0C4-8C74-4845-9D4A-6917ACACE2E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7DC8A-0600-47F8-B251-D9CE67E6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34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8FF084-416B-4D7D-BF2C-892FF94B83C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FB5542-C760-4BD9-8A9D-904A65AAF5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Farmington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" y="3886200"/>
            <a:ext cx="4419600" cy="1066800"/>
          </a:xfrm>
        </p:spPr>
        <p:txBody>
          <a:bodyPr/>
          <a:lstStyle/>
          <a:p>
            <a:r>
              <a:rPr lang="en-US" dirty="0" smtClean="0"/>
              <a:t>Monica Mungarwadi and Haley DeVos-Roy</a:t>
            </a:r>
          </a:p>
        </p:txBody>
      </p:sp>
      <p:pic>
        <p:nvPicPr>
          <p:cNvPr id="1028" name="Picture 4" descr="http://lh6.ggpht.com/-sEtCmBJ8MXM/TqlScPyo73I/AAAAAAAAAGc/8RsbBE3rZXM/Mentobe%252520Caf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1" y="1510166"/>
            <a:ext cx="2090059" cy="1755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AutoShape 6" descr="data:image/jpeg;base64,/9j/4AAQSkZJRgABAQAAAQABAAD/2wCEAAkGBhQSEBQUEBQVFRQVFBQVFBQWFBUUFBYVFBYVFBQUFBQYHCYeFxkjGRQUHy8gIycpLy0sFR4xNTAqNSYrLCkBCQoKDgwOGg8PGikfHyQtKSwsLCwtLCksLCosLCwpLCwsKSopKSwsLCwsLCwpKiksLCwsLCwsLCkqLCksLCwsLP/AABEIALgBEwMBIgACEQEDEQH/xAAcAAABBQEBAQAAAAAAAAAAAAAAAQIDBAUGBwj/xABLEAACAQIDAwcFDAgEBgMAAAABAgMAEQQSIQUxUQYTIkFhcYEyQpHB0QcUFiNDUnKCkqGx0iRTVGKTorLwFRfC4TNjc4Oj8SWzw//EABkBAQEBAQEBAAAAAAAAAAAAAAABAgMEBf/EAC8RAAIBAgQDBgYDAQAAAAAAAAABAhESAxMhUTFBYTJScZGh8BQigbHB0WLh8UL/2gAMAwEAAhEDEQA/APcaKKKAKKKKAKKKKAKKKKAKKKKAKKKKAKKKKAKKKKAKKKKAKKKKAKKKKAKKKKAKKKKAKKKKAKKKKAKKKKAKKKKAKKKKAKKKrw41WdkHlLa47D11KpAsUVT2jhmkSyNkYHQ/3/elPwcRRQruXbrZrAnuFSupCzRSKwO43pa0UKKKKAKKKKAKKKKAKKKKAKKKZLMqi7EKBvJIA9JoB9FYGN5dYOK4MysR1RgyHTfqoI++sjavupQxEBYne6hgQ8eUhtRqrNbuOtVJslUdtRXl8/uxP5mHQfSkZvwAqo/uvYnqjhHg5/11qyRm9HrdFeQ/5v4r9XB9l/z1LH7sc/nQRHuLr+JNLGW9HrNFebYf3Zk+UwzD6Mgb7io/GtrBe6ngn8pnj+mht6UzVm1luR19FUsBtuCf/gyxydiuCfFd4q7UKFFFFAFFFFAFFFFAFFFFAFFFFAJeuYxGIaKWSSNT0gbgkXIG4gcL0uC2u7YlmF2QjzQSAvVfg2lZ3KYoCJLPlUEMM1i2mleDHnck46NMw5aVCTl3lOViCSdwHVV2baEeIKZ0yxX6Ut7dV1XN1XNcDiJ45CqRdFz1kXNz5oqUwTx/o97qSCAzgAkddid9TDcmqvU87xH4nrWzmiyWgK5VNuib61arh+Tr5ZI4VcK4W8uQKUtlzAFjoTXaQzKygqwYcQQR91e6LqtT0RlVElFFQOxGhYZju6PDfpeq3Q2T0yN737yN1t1Zse1xzpBZcgBOZuiSeC8as4XHKVdheysbkjsG6sLETJUuUVFh8QHFxe3UTpeotpbTjgjMkzBFHWes8AN5PYK6J1KWqxNu8ssNhLiV7v8Aq06T+I3L4kV57yn90yWa6Ya8Ue7N8ow7x5I7Br21w7yE6mtqO5hy2O62z7rE73GHVYV+cem/pPRHo8a47HbWlmN5pHc/vMW9F93hVLNTS1aVEZ4khem5qZmpCa1UUH5qM1R5qS9KkoPJpuamk0l6VLQfmoDVHei9KloTLKQbg2PHrro9ke6FjMPa0pkUeZL0x6T0h4GuWzUZqj1FD2XYXutwSWXEqYW+cOnH6fKX0HvruMPiVkUNGyup1DKQynuIr5jzVqbC5UT4R80EhX5yHVG+ku49+/trDjsaqfRtFchyQ90aHGWjktFP8wnouf8Alsev90699dfWDQUUUUAUUUUAUUUUB5Bs7lO+FzIpBWS97i5vuFuFG2NsO0aySMPLJC9TDhbga5CZspOa4QaLrcnjrWxsbZpxanKwUIrHU7xbUAcb185xqkjw1k9Cti8Uj3msEYtoF3acBvFq1n2DFiZIVgxDXdbs0ot0+sA1kY2EKU0AsOlYb7btOJpiOA63vkB0sLMDvvetx0M1SPQNjbCw+CPNYzLmKs3PZ+iwB6OZfNNurXdW1sPllhSObjV0CnKLobG5sDcce2vMtq7ULqpLSSAG2Z7XHzRffXebPil5mGbCxxtcrntrmA0N+BvXeMuZ3hLY7qs7HbSWMknRraX0DW6gaUbSsRzgChgOu+VuBrPxOR3eGW7gWZRcX4+UamJiVVIndsojbqsjBo7MSSSQCAp4HqNWcLtcKebCHIFLMbjMBvLW6+6sjFwgiUIAYgAEGbXTzb9lZ+N22Y415sZOjdmezFgPVXCE9aM5t0Olx/LmGCLO+Zi1yihcpI6r33dteVcoeUkuLkzynQeSg8lBwA9fXVPaO0GlfMxJ6gCdw4VTJr6MFRal15k+EwLSlguUZULsWOUBVtc38aV9lPkZ0KOEF3yOGKjdcrobdtrVa2ECRiba/osu7taMUuw1MXOyyAqghlQXFs7yLlVFv5Rubm24CpKTVTaiZsGBZlL3CoDYuxsuY65RYEsba2ANJPs9gnOKVdLhSyEnKTuDAgFb20uLGr2KGfBQc2L808olA1ILlSjMOBUWv+7ak2f8XhsQz6CRUjjB0zOHDXUdYUA69oqXPj1LaUMTgHR1Q2JYIy2NwRIAVsfEU6TZbifmCBnzBd/RubWN+Fje/CtNXvh4sR1wK8P173g9AkY/9qknf4hMT53MnD9vOr8Xf+Cb94FS9/j6ltRkx4B2jeRRdYyAxHVmvZvo6b+0VEkBKuwtZMt+PSNhar+Axjww85GbHnwLHVWHNtdWHWCDuqbFwxnDySwGyu0QaInpRvdiQOKHeD4dVW9pi1FSHZOZGcSxWQKX1k6Oc2APQ3300vUMWzyxfKylEsWkuRGAdBqRc3OgFrnhVnZw/RcX3Qf/AG0/BjPgpY01kEqSlR5TRhSpIHXlJue+9S5qviW1FRdmlgxidZCoLFRmDZRvIDKMwHZr2VFJg2ESy6FXZl03hlsSG4aEEVe5MgpiFle4jiDM7HQWykBe0kkADrvS7Gj5+KaC9jdZkv5uQ5ZP/GxP1Kjm0/IKKZSxGz3SOORrZZQxXj0TbXhvB7jT49ls0kcYK5pVVlFzpmuVDaaXAB7iK0cI4xQmi3AMksV/NjS0Tjwiyn6lVMHiOdxgYCwJfKOCrG2UeCgDwpe9entFtRRkw7K+RgVYNlIOhBvbWm4mIo7IbEqzKbbrqSDbs0rWwOJXFBI5SFmXKIpTucC1opTx+a3gaytpH46X/qSf1mtKTboyNaVI1e26vVfc+90wsVw+NbU2WOY9Z3BJDx4N6eNeS3pQ1aZk+qaK889yzlscQnvWdryxreNidXQdR4sv3juNeh1koUUUUAUUUUB8447Ec75WnXYWGvWd1NwM3NAhc1zuN7EfdrW9/gGE/bV9C+2j4PYT9tX0L+auaylwX3OeSYceNZdzG5uCTYnXfvFJ78NrEsdb6kb+O6t34OYX9tT0L+al+DWF/bU/k/PSuHt9xkGKuOHnLccL/edK3OTnLmTB9GNQ0Z1MZOl+INrg034M4b9tj/k/PS/BfD/tsf8AJ+eieGuH5KsGnAvbW90hpwBzKpa1iHJOn1aqNy4ZmJeMMWADXc3Nt2ttKb8FcP8Atsf8n56kh5HROcqYtGJ3ABST17g9ZawXVv8AJrLbIn5YkgqIgFPVnO/je1UtsbdM4HRCDdYG+g3fff7qztoYfmpXjBzZGK3ta9jbdULtXSGFhrWKMUEJppNIWppaupaD0mK6qSDxBI/Cmyys2rEseJJP3mtHYhsJ2sDlgY2N7G7xqQbEXBDGr+HxTxpPngiQ8wjgc2ekryxAZrtqpBJ7xWHKjNqJziSMpupIPEEg+kUjOztqWdu8s3treg2g0kBCwwknERoqCOylnSSxtm36AXo52UQSKqiORJ0hAjupHOZ84U5iAS0aajq7DWXPoW0o4bAEIM6HMzuAr51HQRWuEWzOxzWABqtjcMRkyq1jGjmwJXMy3J/D0VrDnQqrOXLxyzKQ0movDG1ucucgsGOYbqrNjMSFBheQRxQwFsrkKuZFsct+s36qypOpqioYhfqvpvtfTvq/DsLEMoZYmytqL2XMOogMRcVobT2gVMTIyQ54UdlWMEZmZ8xHRPDdUODhOIlyxouIkKl3klaRb23hQGWw1Ua314Cq5ulff4JaqmRiInjYo4ZDpdTdT2XFLg8O8jqsQJcnohd9+N+rvrQfaNgBHNlWwtG6mQofOQMUNwDe1XI3WLEOtkzPhozG5VQBKYkk0BAADG43byKObS4BRRg4uVybSMxt85mPiL1CHtu/u9brjnsxm1aGGV5MthZyckaaaaEqT2kjqrLM8JIvG4AFuhIOla/SOZTY2tu00qxn0DiVVc9V+Gnb1UK5G427q6TY00UJXEczIoF8rSSrZtLHIgizNbiN3EVX2xNA0hkeGX4wkh0mTm245fitO0HUddZzKypQtmlamFmoLX1NaGHxOGFwYpDmygM0g6AzAsy5VFza41qttbB8zPJF8x2UdoB6J9FjW1KroZoVr0Xpt6L1oF3Ze03gmSWM2eNgyntHUewjQ9hNepD3co/2V/4q/lrx+9IWqA9j/wA8Yv2aT+Ivso/zyi/ZpP4i+yvKNmbNfESc3FYtYmxIUWG/U1qtyExfzE/iJ7aw5xjo2aUG+CPQv88of2aT7aUtec/AfF/MX+IntoqZsN0MuWxWzUZqjzUXr0HEkz0ZqizUuaoCTNRmqPNRmoUlzVu8iT+mx90n9DVzuatfkniMuNhPFiv21Kj7yKxPss1HiiHaz/pE1/1sn9ZqqWq7yliyYuYf8wsO5+mP6qzc1Iv5URrUfekJpl6TNWgbOwoi0eKCgknD2AG/WaKtnGxzYhZmWCVf0aCJVKklikqEkWHAE+FYvJ6MOs6Hc6Qppv6WJhBt6a2sTsJcLK8Ud3zjC6PZQS2IPRJA3EJw4155vX30OkVoUcBgJ4YgxgkLLiopMmRgSESTs3XIF+2kllOSRpRJE0uJ55QI85XmgSdCy31lHV5pq3tDACSQQFVhzYtEYRnMotBclbgfOHVVTG4RcKJALuYJ4yjZmjN54szHoHq5pbd5rN1fE1Sg3G4bMZedkmZmyyOfe6aFQy3GWa17B1K/unS66V/eZVXRZZrPGpcDDq10S2UG0psRoLaGr0Oz3zvDzaKYQswHPzFcz5bEfvaj76qzRvzk8Yj1hJmkIxMoGZfPW+9taily/RaDHidZMLLHG8oiULYRsDeJybMBmy3zfdVzYs8seMlxD4We0geyrGSRmZW67aaGqseAWfEYaE5lVoWlJDZnzSB5D0mGuqipMFyYiOLxMLFysMeZTcBibKddO01G1Sj29KhJ10KEUU8cM8Zw0h57J0jG91yMW0GXW/fUm04SMfApBGmDGot5kQP33FV9mcnjNhJsRzmXmg3Ry3vlQP5V9N/Cp8e//wAnF2PhB6FhrVfmdOv4JTQdKh5nHuBfNOqHsUSs7HuvkHiKyNnSxgjNlDE+XKC0aDiI1Bzt36dnXVyF+jj/AKN7dVziI9bVpY/ZqYfmmhurNg5ZGOYnphFIIvu1J3UuSqnz/SLSuvviQTTwGLEtzzSysojjLBsxAKlmGlkBI0F9AvbVnFJA00vMzxZZYw+R2CxmRSAyPe2Um+ZWFiDfqvXP/CXE/r5ftmmPyhxBGs0h73JplS9/50F69/6VsRbMcl7dtiRxFxobcevsrX5YKffAcggyQwuQdCGyBWB7cyGr8vJ9JTjpGZgYApUC1iTHm6WnYN3GsrldKTjZwSSFdgtzewvew4C5PprcZKUlTb9GWqIyb0Xpl6L11MDr0jGkvTWNCnRchW/To/oyf0NRyh23OmLnVJpQokYACRgAL7gL6VL7nkGbGX+ZG59NkH9RrD2viM+Ilf50jkdxY2+6vPRPFfgjrwh9Sb4R4n9fL/Eb20tZl6K62R2Odz3NTNRmqMmjNXU5Emai9R3ovQEmajNUeajNQEmanwYgoysu9SGHeDcfhUGajNUKdby4iDNDiU8maMekC4/lNvqmuXz11PJ5xi8HJhGPTT4yEnvvbwJI7n7K5OVSpIYWIJBB3gjQg1yw3T5djctx+apIZEHlqzdzhf8ASarZ6M1dDBqw7TiQMBCbOArXmO4Mr6WQW1UVNhduxxm6wHykfWdjrGSV83dcmm7CNosSQyqQkVmYXC3lAPmk6i43ddQQQmWc5isgUZmK2VWVQLKLhbXOVdw1Nc3TWpvXQ0MVyoSRi5hYMZOcuk7KQ+UJcELp0QKhl27EysrwyNnZHYnEEsSisq9IpwY/dVflHhssudVyrKglCi1lJ0dBbg4Yd1q1dr4dY3mMiRiEqyRBVTNzuRSLFRdSCcxzEacax8un7Na6lXC8pUjZmWOUs4CsWxAckKQQLtET1CosTt2F5JJDHMrS3z5cQFBB3gjm93ZUOAwCyYd/1pZmi/eEKhpE7yslx2pTcBs9Th5nfy+aLxDgqSxqznvuVH0W7KUgvsKyH4raeGfJmimGRFjFp08lb2v8Vv1qTZu3oIC5jjnBdCjEyxtoeF49+lUMVEowkLgDM0k4LdZCiLKPDMfTVja2y0IL4f5MKJ4+tTlX41eKEnXgewijUeDqVN8SMYvCgEBcUAd4E0dj3jJrViba+FacTFMRmDI1s8WW6ZbebfzRVbD7LWXExxjoKYo3cjU2ECyyEX6zr4mqZ2hHm0gTJfySZM9u1w183aBbspRPhUVaNFNpYUCUZcR8cAG1i0s4k004ranS7ahe2dsU1o2iW4h6KsADa1uA31n7F5t50jeNWEkqrcs4ZVZgLDKwHiRT8PhEnxAjVREqmQuyl2ORAWJszHWyndbU1HGKetdypsaVwnzsR9iI/wCumNHhuqSf+DGf/wBaj99w5v8Ag/F/9R+dtxzXy5vq2q0dkImLMUrEx5WfOo6WTmjKrW42tp2WrVacakpXY0ZOUifpAR3C4i2cGBSRZcnRImHV2Vm7WxEM08kokcZ3LWMQNr9VxJrTBsfJiYo5DdJGTK6novGxAzIf7say70hGP/L9+0G3zJZlUHosWHauX7rmo7029Jeupgfem3pparGz8E00ixoOk5sOziT2AXPhUboqsqR13JT9HwOIxJ0LDKnbl0Hpdv5a4smuu5b4xYo4sHF5MYBfvt0Qe3UsfpCuPvXHA1Tm+f25HTE0pHYW9FNvSV3OZpXpL0y9F60cx+ajNTM1F6AfmozUzNSZqAkzUZqjvRmoC5s/aDQyrJGekpuOB4g9hFx4103KXZy4mIY3DDePjk6wRva3EdfZY8a4zNWtyd5RNhZLjpI2kicRxHBh/tXKcX2o8TcXyZm5qUPXTbf5OJInvnA9KJrl4xvQ9dl4DrXq7t3J3qwmpLQjVC/BjysciAC0mS5N7jI2YW8aauLtGyADpMrM3WQoNl7rknvtwqmHpc1aoiF99oXgWIqOg7MrX1AcDMluFwD31bl5QZpJi6ApN5UebyWAsjq1tGB67biRWNmpC1S1MtWX4tqMnM5NGhZnBvvZmBvbq0UCpf8AG/jJnKaSxPEEU2VFa2QDTcuUd9ZRamlqWoVZdxOODQRxWIKNKxN9DzmS2nZlp0m2GGJM0XRN7gGx0tYqw3EEaEVnFqbmpavfUtWazbcy4oTxIFACjm79HKIxGyX4WuB4U3B4iCOdJVaTKjq/NlFLdFg2XPnAO617DurJJpL1LF+C3M0NnY9UxSStfKsokIGpsGzWHbSbP2pzWI5y2ZbuGXdmRwVYX6jY+ms+9Jejgnx8CXMv+94c3/FOThzbc7bhbyL9ua1WZtsCTEPK4yqYpERd9hzLRRrf0XPfWPekvRwrxLcbexNtKhVJxmiDh0PnRONcy/um3SXr376xr029Jeiik20Kt6D70hamFqFFaA4V3Gx8Kuz8McTOPjpBljQ7xfUKeBOhPAADfUGxNhJhU99Y3QjWOI7828EjrbgOreezntu7cfFSl30A0RepV4dp4nrrySec7V2eb36HZKxVfEqYnEtI7O5uzEljxJqG9Jei9eo5C3opt6KpC9ejNTL0XrRzHXovTL0XoB96L0y9F6gH3pL029JegH3ovTL0XoDV2Jyglwr5ozobZkPksBx4Hga6OfZeH2gpkwpEU+94m0BPWbD+oacQDXD3p0U5VgykqwNwQSCDxBG6uUsOrqtGbUuTLGP2fJC+SVCrcD19oO4jtFVc9dXguWqyJzWPjEqfPAGYdpGmvatj307EcjI5lMmAmVx+rY6jszbx3MB31jNt0mqdeRbK9k5QSUuapMfsqWA2mjZO0jQ9zDQ+BqpeuyaeqMUoSlqTNUWekMlUEham5qjMtIZaoJC1Jeo+cpOcqFJL0XqLnKOcqgkvSFqizGi1QDy9FWtnbIlnNoo2bttZR3sdBXSQckYYAHx8yjhGp39l/Kb6o8a5TxoQ0b125nSMGznNnbMknbLEpY9fAdrNuFdbDhMPs0B5iJcTa6oNyniAfJH7x14CqOP5ahU5rAoIkHnWGbvA3DvNz3Vy7yliSxJJNySbkniSd9crZ4va0W3N+JusYcNWX9r7akxL55T9FR5Kjgo9fXVG9MvS3r0JJKiObdeIpNJekvSVQOvRTb0UIW70Xpt6K0cx16S9NvRQDr0Xpt6L0A69F6ZRegHXovTb0XqAdei9MvRegHXp8GJZGDIxVhuKkg+kVFei9CnUYHl/MoyzKsy9eYWY95AsfEGrHvzZmI8tGw7HrW4W/wBW6+lRXHXpL1weBHitPA3e+ep2J5CRyi+FxUb9hsT6UJ/prOxXILFpuRX+i6/g1jXP3q3Bt7ER+RNKBwzsR6CbVLMVcJJ+K/RaxfFDpuTmJXyoJfBC33reqj7OkG+OQd6MPVWtHy4xa/Kg/SRD6qsL7oeKH6s/UI/BqtcZck/qKQ3ZzvvVvmt9k09NnyHdHIe5GPqrof8AMbE/Ni+y/wCemP7oeKO7mx9Qn8Wpdjd1ef8ARaQ3MuLk3iW8mCTxQr/VatDDcg8U29VT6Tj8Fuahl5bYtvlbfRRB6qz8RtyeTy5pD2Z2A9A0pTGey82Pk6nRjkPHFrisUidgsD6WN/5aX37s3D/8ONp2HWwuP5rL6FNcdeipkuXbk36C9Lgjp8fy8ncZYgsK9WUXa30joPACuemnZ2LOSzHeSSSfE1DelvXWGHGHZVDLk5cR16L0lFbIOvRTaW9Qot6S9FJQC0UlFAdl8NUPl4OE+j1oaPhNhD5WBTwyflFVX5HydRB8f9hUD8lZR/7X21j4RLk/UzndTS/xjZzeVhHHcfY4o98bLPycy+LfnNY7cnZh5p/H8KibYso80+hvZU+Hpzl5sZi6G7732W26SZfBvyGj/BtnHycWw7wPWgrnW2dIN6/341GcM3D7xUyX3n7+hb1sjpfgvhD5GOTxyfmFL8CEPkYuE+j1Oa5cwN80+imGI9YPoqZc+U/RFujsdUfc+l82aJvteoGon9z7E9RjP1mH4rXM7qkTFONzsO5iPwNLMXven9isdjbfkNih5inukX1kVC/I/FD5EnuZD/qqgm15humlH/cf21OvKTEj5eTxYn8aUxt15MfJ1Fbk1ihvgk8Fv+FQvsWcb4Zf4b+yrScrsUPlie9UP4rUy8uMUPPU98aeoUrjfx9S/J1Mh8FIN8bjvRh6qhZCN4I766NfdBxI382fqH1NUq+6NP50cR8H/NUuxu6vP+hSG5yhamk11/8AmCT5eGiPj7VNM+GcLHpYOL+T1x0zMXueqFsdzkTSV1svKTB3IbBLv3qE+7QUz/GtnnfhWHcB6nFXNnzg/T9ixbo5Wkrq/fuzD8jIPteqSkvss/rV/if70z/4y8i5fVHK0V1PvPZh3SyD7frSj/CNnndiWHeR60p8Qu7LyGW915nLUV1PwdwR8nGDxMf+1L8E8OfJxif+P89PiIc6+TGVI5WlrqvgSp8nFRnwHqekPIJ/NmjPg3qvT4nC39GXJnscvRXTHkFN1PGftj/TTG5CYjqMZ+s3rWnxGF3hlT2Ocpa3m5D4ngh+uPXUbcjMUPkwe6RPbVz8PvIZc9mYt6K1m5J4ofJHwZD/AKqibk3iR8i/3H8DWs2HeXmSyWzM6irx2DiP1Mn2TRVzIbolstj2huSEnmvG31j7KrycksQNwU9zj12oors8eaZxyYlWTk1iB8kfAqfwNVpNizjfDJ9gn8KKKfFSXJEyEVZcI48pHHerD1VWZeNFFenDxL+JxlGhA0C9ar6BUTYRPmr6KKK6URirImwSfN+8+2on2anD7/bRRWbI7Gk3uQtsmPh/T7KifY6f2B6qKKzlx2NXMibYq8fuPtqI7FHUfxooqZcS3sjbYvb9/wDtUbbGPUfvoorOVEt7Im2O3929tRtsp/7/APdFFMpFvZE2zX4H0GmHAvwPoPsoorDhQ0pDDhW4U0wn+yKKK5G0JzLcDSc23A+ilooUTKeB9FJRRQBQDRRQD1mI3EjxNSrjpBukcdzt7aKKzRFqyVdsTjdNL/Eb21KvKHED5eT7ZP40UVLIvkaUnuSLynxP65/Gx/EU8crMT+tPiqeyiis5UO6vIt8t2O+F+J+ePsJ7KKKKmTh91eRc2e7P/9k="/>
          <p:cNvSpPr>
            <a:spLocks noChangeAspect="1" noChangeArrowheads="1"/>
          </p:cNvSpPr>
          <p:nvPr/>
        </p:nvSpPr>
        <p:spPr bwMode="auto">
          <a:xfrm>
            <a:off x="63500" y="-849313"/>
            <a:ext cx="2619375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QUEBQVFRQVFBQVFBQWFBUUFBYVFBYVFBQUFBQYHCYeFxkjGRQUHy8gIycpLy0sFR4xNTAqNSYrLCkBCQoKDgwOGg8PGikfHyQtKSwsLCwtLCksLCosLCwpLCwsKSopKSwsLCwsLCwpKiksLCwsLCwsLCkqLCksLCwsLP/AABEIALgBEwMBIgACEQEDEQH/xAAcAAABBQEBAQAAAAAAAAAAAAAAAQIDBAUGBwj/xABLEAACAQIDAwcFDAgEBgMAAAABAgMAEQQSIQUxUQYTIkFhcYEyQpHB0QcUFiNDUnKCkqGx0iRTVGKTorLwFRfC4TNjc4Oj8SWzw//EABkBAQEBAQEBAAAAAAAAAAAAAAABAgMEBf/EAC8RAAIBAgQDBgYDAQAAAAAAAAABAhESAxMhUTFBYTJScZGh8BQigbHB0WLh8UL/2gAMAwEAAhEDEQA/APcaKKKAKKKKAKKKKAKKKKAKKKKAKKKKAKKKKAKKKKAKKKKAKKKKAKKKKAKKKKAKKKKAKKKKAKKKKAKKKKAKKKKAKKKKAKKKrw41WdkHlLa47D11KpAsUVT2jhmkSyNkYHQ/3/elPwcRRQruXbrZrAnuFSupCzRSKwO43pa0UKKKKAKKKKAKKKKAKKKKAKKKZLMqi7EKBvJIA9JoB9FYGN5dYOK4MysR1RgyHTfqoI++sjavupQxEBYne6hgQ8eUhtRqrNbuOtVJslUdtRXl8/uxP5mHQfSkZvwAqo/uvYnqjhHg5/11qyRm9HrdFeQ/5v4r9XB9l/z1LH7sc/nQRHuLr+JNLGW9HrNFebYf3Zk+UwzD6Mgb7io/GtrBe6ngn8pnj+mht6UzVm1luR19FUsBtuCf/gyxydiuCfFd4q7UKFFFFAFFFFAFFFFAFFFFAFFFFAJeuYxGIaKWSSNT0gbgkXIG4gcL0uC2u7YlmF2QjzQSAvVfg2lZ3KYoCJLPlUEMM1i2mleDHnck46NMw5aVCTl3lOViCSdwHVV2baEeIKZ0yxX6Ut7dV1XN1XNcDiJ45CqRdFz1kXNz5oqUwTx/o97qSCAzgAkddid9TDcmqvU87xH4nrWzmiyWgK5VNuib61arh+Tr5ZI4VcK4W8uQKUtlzAFjoTXaQzKygqwYcQQR91e6LqtT0RlVElFFQOxGhYZju6PDfpeq3Q2T0yN737yN1t1Zse1xzpBZcgBOZuiSeC8as4XHKVdheysbkjsG6sLETJUuUVFh8QHFxe3UTpeotpbTjgjMkzBFHWes8AN5PYK6J1KWqxNu8ssNhLiV7v8Aq06T+I3L4kV57yn90yWa6Ya8Ue7N8ow7x5I7Br21w7yE6mtqO5hy2O62z7rE73GHVYV+cem/pPRHo8a47HbWlmN5pHc/vMW9F93hVLNTS1aVEZ4khem5qZmpCa1UUH5qM1R5qS9KkoPJpuamk0l6VLQfmoDVHei9KloTLKQbg2PHrro9ke6FjMPa0pkUeZL0x6T0h4GuWzUZqj1FD2XYXutwSWXEqYW+cOnH6fKX0HvruMPiVkUNGyup1DKQynuIr5jzVqbC5UT4R80EhX5yHVG+ku49+/trDjsaqfRtFchyQ90aHGWjktFP8wnouf8Alsev90699dfWDQUUUUAUUUUAUUUUB5Bs7lO+FzIpBWS97i5vuFuFG2NsO0aySMPLJC9TDhbga5CZspOa4QaLrcnjrWxsbZpxanKwUIrHU7xbUAcb185xqkjw1k9Cti8Uj3msEYtoF3acBvFq1n2DFiZIVgxDXdbs0ot0+sA1kY2EKU0AsOlYb7btOJpiOA63vkB0sLMDvvetx0M1SPQNjbCw+CPNYzLmKs3PZ+iwB6OZfNNurXdW1sPllhSObjV0CnKLobG5sDcce2vMtq7ULqpLSSAG2Z7XHzRffXebPil5mGbCxxtcrntrmA0N+BvXeMuZ3hLY7qs7HbSWMknRraX0DW6gaUbSsRzgChgOu+VuBrPxOR3eGW7gWZRcX4+UamJiVVIndsojbqsjBo7MSSSQCAp4HqNWcLtcKebCHIFLMbjMBvLW6+6sjFwgiUIAYgAEGbXTzb9lZ+N22Y415sZOjdmezFgPVXCE9aM5t0Olx/LmGCLO+Zi1yihcpI6r33dteVcoeUkuLkzynQeSg8lBwA9fXVPaO0GlfMxJ6gCdw4VTJr6MFRal15k+EwLSlguUZULsWOUBVtc38aV9lPkZ0KOEF3yOGKjdcrobdtrVa2ECRiba/osu7taMUuw1MXOyyAqghlQXFs7yLlVFv5Rubm24CpKTVTaiZsGBZlL3CoDYuxsuY65RYEsba2ANJPs9gnOKVdLhSyEnKTuDAgFb20uLGr2KGfBQc2L808olA1ILlSjMOBUWv+7ak2f8XhsQz6CRUjjB0zOHDXUdYUA69oqXPj1LaUMTgHR1Q2JYIy2NwRIAVsfEU6TZbifmCBnzBd/RubWN+Fje/CtNXvh4sR1wK8P173g9AkY/9qknf4hMT53MnD9vOr8Xf+Cb94FS9/j6ltRkx4B2jeRRdYyAxHVmvZvo6b+0VEkBKuwtZMt+PSNhar+Axjww85GbHnwLHVWHNtdWHWCDuqbFwxnDySwGyu0QaInpRvdiQOKHeD4dVW9pi1FSHZOZGcSxWQKX1k6Oc2APQ3300vUMWzyxfKylEsWkuRGAdBqRc3OgFrnhVnZw/RcX3Qf/AG0/BjPgpY01kEqSlR5TRhSpIHXlJue+9S5qviW1FRdmlgxidZCoLFRmDZRvIDKMwHZr2VFJg2ESy6FXZl03hlsSG4aEEVe5MgpiFle4jiDM7HQWykBe0kkADrvS7Gj5+KaC9jdZkv5uQ5ZP/GxP1Kjm0/IKKZSxGz3SOORrZZQxXj0TbXhvB7jT49ls0kcYK5pVVlFzpmuVDaaXAB7iK0cI4xQmi3AMksV/NjS0Tjwiyn6lVMHiOdxgYCwJfKOCrG2UeCgDwpe9entFtRRkw7K+RgVYNlIOhBvbWm4mIo7IbEqzKbbrqSDbs0rWwOJXFBI5SFmXKIpTucC1opTx+a3gaytpH46X/qSf1mtKTboyNaVI1e26vVfc+90wsVw+NbU2WOY9Z3BJDx4N6eNeS3pQ1aZk+qaK889yzlscQnvWdryxreNidXQdR4sv3juNeh1koUUUUAUUUUB8447Ec75WnXYWGvWd1NwM3NAhc1zuN7EfdrW9/gGE/bV9C+2j4PYT9tX0L+auaylwX3OeSYceNZdzG5uCTYnXfvFJ78NrEsdb6kb+O6t34OYX9tT0L+al+DWF/bU/k/PSuHt9xkGKuOHnLccL/edK3OTnLmTB9GNQ0Z1MZOl+INrg034M4b9tj/k/PS/BfD/tsf8AJ+eieGuH5KsGnAvbW90hpwBzKpa1iHJOn1aqNy4ZmJeMMWADXc3Nt2ttKb8FcP8Atsf8n56kh5HROcqYtGJ3ABST17g9ZawXVv8AJrLbIn5YkgqIgFPVnO/je1UtsbdM4HRCDdYG+g3fff7qztoYfmpXjBzZGK3ta9jbdULtXSGFhrWKMUEJppNIWppaupaD0mK6qSDxBI/Cmyys2rEseJJP3mtHYhsJ2sDlgY2N7G7xqQbEXBDGr+HxTxpPngiQ8wjgc2ekryxAZrtqpBJ7xWHKjNqJziSMpupIPEEg+kUjOztqWdu8s3treg2g0kBCwwknERoqCOylnSSxtm36AXo52UQSKqiORJ0hAjupHOZ84U5iAS0aajq7DWXPoW0o4bAEIM6HMzuAr51HQRWuEWzOxzWABqtjcMRkyq1jGjmwJXMy3J/D0VrDnQqrOXLxyzKQ0movDG1ucucgsGOYbqrNjMSFBheQRxQwFsrkKuZFsct+s36qypOpqioYhfqvpvtfTvq/DsLEMoZYmytqL2XMOogMRcVobT2gVMTIyQ54UdlWMEZmZ8xHRPDdUODhOIlyxouIkKl3klaRb23hQGWw1Ua314Cq5ulff4JaqmRiInjYo4ZDpdTdT2XFLg8O8jqsQJcnohd9+N+rvrQfaNgBHNlWwtG6mQofOQMUNwDe1XI3WLEOtkzPhozG5VQBKYkk0BAADG43byKObS4BRRg4uVybSMxt85mPiL1CHtu/u9brjnsxm1aGGV5MthZyckaaaaEqT2kjqrLM8JIvG4AFuhIOla/SOZTY2tu00qxn0DiVVc9V+Gnb1UK5G427q6TY00UJXEczIoF8rSSrZtLHIgizNbiN3EVX2xNA0hkeGX4wkh0mTm245fitO0HUddZzKypQtmlamFmoLX1NaGHxOGFwYpDmygM0g6AzAsy5VFza41qttbB8zPJF8x2UdoB6J9FjW1KroZoVr0Xpt6L1oF3Ze03gmSWM2eNgyntHUewjQ9hNepD3co/2V/4q/lrx+9IWqA9j/wA8Yv2aT+Ivso/zyi/ZpP4i+yvKNmbNfESc3FYtYmxIUWG/U1qtyExfzE/iJ7aw5xjo2aUG+CPQv88of2aT7aUtec/AfF/MX+IntoqZsN0MuWxWzUZqjzUXr0HEkz0ZqizUuaoCTNRmqPNRmoUlzVu8iT+mx90n9DVzuatfkniMuNhPFiv21Kj7yKxPss1HiiHaz/pE1/1sn9ZqqWq7yliyYuYf8wsO5+mP6qzc1Iv5URrUfekJpl6TNWgbOwoi0eKCgknD2AG/WaKtnGxzYhZmWCVf0aCJVKklikqEkWHAE+FYvJ6MOs6Hc6Qppv6WJhBt6a2sTsJcLK8Ud3zjC6PZQS2IPRJA3EJw4155vX30OkVoUcBgJ4YgxgkLLiopMmRgSESTs3XIF+2kllOSRpRJE0uJ55QI85XmgSdCy31lHV5pq3tDACSQQFVhzYtEYRnMotBclbgfOHVVTG4RcKJALuYJ4yjZmjN54szHoHq5pbd5rN1fE1Sg3G4bMZedkmZmyyOfe6aFQy3GWa17B1K/unS66V/eZVXRZZrPGpcDDq10S2UG0psRoLaGr0Oz3zvDzaKYQswHPzFcz5bEfvaj76qzRvzk8Yj1hJmkIxMoGZfPW+9taily/RaDHidZMLLHG8oiULYRsDeJybMBmy3zfdVzYs8seMlxD4We0geyrGSRmZW67aaGqseAWfEYaE5lVoWlJDZnzSB5D0mGuqipMFyYiOLxMLFysMeZTcBibKddO01G1Sj29KhJ10KEUU8cM8Zw0h57J0jG91yMW0GXW/fUm04SMfApBGmDGot5kQP33FV9mcnjNhJsRzmXmg3Ry3vlQP5V9N/Cp8e//wAnF2PhB6FhrVfmdOv4JTQdKh5nHuBfNOqHsUSs7HuvkHiKyNnSxgjNlDE+XKC0aDiI1Bzt36dnXVyF+jj/AKN7dVziI9bVpY/ZqYfmmhurNg5ZGOYnphFIIvu1J3UuSqnz/SLSuvviQTTwGLEtzzSysojjLBsxAKlmGlkBI0F9AvbVnFJA00vMzxZZYw+R2CxmRSAyPe2Um+ZWFiDfqvXP/CXE/r5ftmmPyhxBGs0h73JplS9/50F69/6VsRbMcl7dtiRxFxobcevsrX5YKffAcggyQwuQdCGyBWB7cyGr8vJ9JTjpGZgYApUC1iTHm6WnYN3GsrldKTjZwSSFdgtzewvew4C5PprcZKUlTb9GWqIyb0Xpl6L11MDr0jGkvTWNCnRchW/To/oyf0NRyh23OmLnVJpQokYACRgAL7gL6VL7nkGbGX+ZG59NkH9RrD2viM+Ilf50jkdxY2+6vPRPFfgjrwh9Sb4R4n9fL/Eb20tZl6K62R2Odz3NTNRmqMmjNXU5Emai9R3ovQEmajNUeajNQEmanwYgoysu9SGHeDcfhUGajNUKdby4iDNDiU8maMekC4/lNvqmuXz11PJ5xi8HJhGPTT4yEnvvbwJI7n7K5OVSpIYWIJBB3gjQg1yw3T5djctx+apIZEHlqzdzhf8ASarZ6M1dDBqw7TiQMBCbOArXmO4Mr6WQW1UVNhduxxm6wHykfWdjrGSV83dcmm7CNosSQyqQkVmYXC3lAPmk6i43ddQQQmWc5isgUZmK2VWVQLKLhbXOVdw1Nc3TWpvXQ0MVyoSRi5hYMZOcuk7KQ+UJcELp0QKhl27EysrwyNnZHYnEEsSisq9IpwY/dVflHhssudVyrKglCi1lJ0dBbg4Yd1q1dr4dY3mMiRiEqyRBVTNzuRSLFRdSCcxzEacax8un7Na6lXC8pUjZmWOUs4CsWxAckKQQLtET1CosTt2F5JJDHMrS3z5cQFBB3gjm93ZUOAwCyYd/1pZmi/eEKhpE7yslx2pTcBs9Th5nfy+aLxDgqSxqznvuVH0W7KUgvsKyH4raeGfJmimGRFjFp08lb2v8Vv1qTZu3oIC5jjnBdCjEyxtoeF49+lUMVEowkLgDM0k4LdZCiLKPDMfTVja2y0IL4f5MKJ4+tTlX41eKEnXgewijUeDqVN8SMYvCgEBcUAd4E0dj3jJrViba+FacTFMRmDI1s8WW6ZbebfzRVbD7LWXExxjoKYo3cjU2ECyyEX6zr4mqZ2hHm0gTJfySZM9u1w183aBbspRPhUVaNFNpYUCUZcR8cAG1i0s4k004ranS7ahe2dsU1o2iW4h6KsADa1uA31n7F5t50jeNWEkqrcs4ZVZgLDKwHiRT8PhEnxAjVREqmQuyl2ORAWJszHWyndbU1HGKetdypsaVwnzsR9iI/wCumNHhuqSf+DGf/wBaj99w5v8Ag/F/9R+dtxzXy5vq2q0dkImLMUrEx5WfOo6WTmjKrW42tp2WrVacakpXY0ZOUifpAR3C4i2cGBSRZcnRImHV2Vm7WxEM08kokcZ3LWMQNr9VxJrTBsfJiYo5DdJGTK6novGxAzIf7say70hGP/L9+0G3zJZlUHosWHauX7rmo7029Jeupgfem3pparGz8E00ixoOk5sOziT2AXPhUboqsqR13JT9HwOIxJ0LDKnbl0Hpdv5a4smuu5b4xYo4sHF5MYBfvt0Qe3UsfpCuPvXHA1Tm+f25HTE0pHYW9FNvSV3OZpXpL0y9F60cx+ajNTM1F6AfmozUzNSZqAkzUZqjvRmoC5s/aDQyrJGekpuOB4g9hFx4103KXZy4mIY3DDePjk6wRva3EdfZY8a4zNWtyd5RNhZLjpI2kicRxHBh/tXKcX2o8TcXyZm5qUPXTbf5OJInvnA9KJrl4xvQ9dl4DrXq7t3J3qwmpLQjVC/BjysciAC0mS5N7jI2YW8aauLtGyADpMrM3WQoNl7rknvtwqmHpc1aoiF99oXgWIqOg7MrX1AcDMluFwD31bl5QZpJi6ApN5UebyWAsjq1tGB67biRWNmpC1S1MtWX4tqMnM5NGhZnBvvZmBvbq0UCpf8AG/jJnKaSxPEEU2VFa2QDTcuUd9ZRamlqWoVZdxOODQRxWIKNKxN9DzmS2nZlp0m2GGJM0XRN7gGx0tYqw3EEaEVnFqbmpavfUtWazbcy4oTxIFACjm79HKIxGyX4WuB4U3B4iCOdJVaTKjq/NlFLdFg2XPnAO617DurJJpL1LF+C3M0NnY9UxSStfKsokIGpsGzWHbSbP2pzWI5y2ZbuGXdmRwVYX6jY+ms+9Jejgnx8CXMv+94c3/FOThzbc7bhbyL9ua1WZtsCTEPK4yqYpERd9hzLRRrf0XPfWPekvRwrxLcbexNtKhVJxmiDh0PnRONcy/um3SXr376xr029Jeiik20Kt6D70hamFqFFaA4V3Gx8Kuz8McTOPjpBljQ7xfUKeBOhPAADfUGxNhJhU99Y3QjWOI7828EjrbgOreezntu7cfFSl30A0RepV4dp4nrrySec7V2eb36HZKxVfEqYnEtI7O5uzEljxJqG9Jei9eo5C3opt6KpC9ejNTL0XrRzHXovTL0XoB96L0y9F6gH3pL029JegH3ovTL0XoDV2Jyglwr5ozobZkPksBx4Hga6OfZeH2gpkwpEU+94m0BPWbD+oacQDXD3p0U5VgykqwNwQSCDxBG6uUsOrqtGbUuTLGP2fJC+SVCrcD19oO4jtFVc9dXguWqyJzWPjEqfPAGYdpGmvatj307EcjI5lMmAmVx+rY6jszbx3MB31jNt0mqdeRbK9k5QSUuapMfsqWA2mjZO0jQ9zDQ+BqpeuyaeqMUoSlqTNUWekMlUEham5qjMtIZaoJC1Jeo+cpOcqFJL0XqLnKOcqgkvSFqizGi1QDy9FWtnbIlnNoo2bttZR3sdBXSQckYYAHx8yjhGp39l/Kb6o8a5TxoQ0b125nSMGznNnbMknbLEpY9fAdrNuFdbDhMPs0B5iJcTa6oNyniAfJH7x14CqOP5ahU5rAoIkHnWGbvA3DvNz3Vy7yliSxJJNySbkniSd9crZ4va0W3N+JusYcNWX9r7akxL55T9FR5Kjgo9fXVG9MvS3r0JJKiObdeIpNJekvSVQOvRTb0UIW70Xpt6K0cx16S9NvRQDr0Xpt6L0A69F6ZRegHXovTb0XqAdei9MvRegHXp8GJZGDIxVhuKkg+kVFei9CnUYHl/MoyzKsy9eYWY95AsfEGrHvzZmI8tGw7HrW4W/wBW6+lRXHXpL1weBHitPA3e+ep2J5CRyi+FxUb9hsT6UJ/prOxXILFpuRX+i6/g1jXP3q3Bt7ER+RNKBwzsR6CbVLMVcJJ+K/RaxfFDpuTmJXyoJfBC33reqj7OkG+OQd6MPVWtHy4xa/Kg/SRD6qsL7oeKH6s/UI/BqtcZck/qKQ3ZzvvVvmt9k09NnyHdHIe5GPqrof8AMbE/Ni+y/wCemP7oeKO7mx9Qn8Wpdjd1ef8ARaQ3MuLk3iW8mCTxQr/VatDDcg8U29VT6Tj8Fuahl5bYtvlbfRRB6qz8RtyeTy5pD2Z2A9A0pTGey82Pk6nRjkPHFrisUidgsD6WN/5aX37s3D/8ONp2HWwuP5rL6FNcdeipkuXbk36C9Lgjp8fy8ncZYgsK9WUXa30joPACuemnZ2LOSzHeSSSfE1DelvXWGHGHZVDLk5cR16L0lFbIOvRTaW9Qot6S9FJQC0UlFAdl8NUPl4OE+j1oaPhNhD5WBTwyflFVX5HydRB8f9hUD8lZR/7X21j4RLk/UzndTS/xjZzeVhHHcfY4o98bLPycy+LfnNY7cnZh5p/H8KibYso80+hvZU+Hpzl5sZi6G7732W26SZfBvyGj/BtnHycWw7wPWgrnW2dIN6/341GcM3D7xUyX3n7+hb1sjpfgvhD5GOTxyfmFL8CEPkYuE+j1Oa5cwN80+imGI9YPoqZc+U/RFujsdUfc+l82aJvteoGon9z7E9RjP1mH4rXM7qkTFONzsO5iPwNLMXven9isdjbfkNih5inukX1kVC/I/FD5EnuZD/qqgm15humlH/cf21OvKTEj5eTxYn8aUxt15MfJ1Fbk1ihvgk8Fv+FQvsWcb4Zf4b+yrScrsUPlie9UP4rUy8uMUPPU98aeoUrjfx9S/J1Mh8FIN8bjvRh6qhZCN4I766NfdBxI382fqH1NUq+6NP50cR8H/NUuxu6vP+hSG5yhamk11/8AmCT5eGiPj7VNM+GcLHpYOL+T1x0zMXueqFsdzkTSV1svKTB3IbBLv3qE+7QUz/GtnnfhWHcB6nFXNnzg/T9ixbo5Wkrq/fuzD8jIPteqSkvss/rV/if70z/4y8i5fVHK0V1PvPZh3SyD7frSj/CNnndiWHeR60p8Qu7LyGW915nLUV1PwdwR8nGDxMf+1L8E8OfJxif+P89PiIc6+TGVI5WlrqvgSp8nFRnwHqekPIJ/NmjPg3qvT4nC39GXJnscvRXTHkFN1PGftj/TTG5CYjqMZ+s3rWnxGF3hlT2Ocpa3m5D4ngh+uPXUbcjMUPkwe6RPbVz8PvIZc9mYt6K1m5J4ofJHwZD/AKqibk3iR8i/3H8DWs2HeXmSyWzM6irx2DiP1Mn2TRVzIbolstj2huSEnmvG31j7KrycksQNwU9zj12oors8eaZxyYlWTk1iB8kfAqfwNVpNizjfDJ9gn8KKKfFSXJEyEVZcI48pHHerD1VWZeNFFenDxL+JxlGhA0C9ar6BUTYRPmr6KKK6URirImwSfN+8+2on2anD7/bRRWbI7Gk3uQtsmPh/T7KifY6f2B6qKKzlx2NXMibYq8fuPtqI7FHUfxooqZcS3sjbYvb9/wDtUbbGPUfvoorOVEt7Im2O3929tRtsp/7/APdFFMpFvZE2zX4H0GmHAvwPoPsoorDhQ0pDDhW4U0wn+yKKK5G0JzLcDSc23A+ilooUTKeB9FJRRQBQDRRQD1mI3EjxNSrjpBukcdzt7aKKzRFqyVdsTjdNL/Eb21KvKHED5eT7ZP40UVLIvkaUnuSLynxP65/Gx/EU8crMT+tPiqeyiis5UO6vIt8t2O+F+J+ePsJ7KKKKmTh91eRc2e7P/9k="/>
          <p:cNvSpPr>
            <a:spLocks noChangeAspect="1" noChangeArrowheads="1"/>
          </p:cNvSpPr>
          <p:nvPr/>
        </p:nvSpPr>
        <p:spPr bwMode="auto">
          <a:xfrm>
            <a:off x="215900" y="-696913"/>
            <a:ext cx="2619375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t2.gstatic.com/images?q=tbn:ANd9GcRWQY7Lyp58bVsbYNVLJkFJ3H2GIyYIipJKMHVNO4_nMoMvq3x3TKDjwi3DWw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1" y="5181373"/>
            <a:ext cx="2090059" cy="1676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http://www.downtownfarmington.org/Portals/0/images/pavilion/SundquistFarmingtonPavilio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0" y="3265260"/>
            <a:ext cx="2090059" cy="1916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8" name="Picture 14" descr="http://www.downtownfarmington.org/Portals/0/images/pavilion/SundquistFarmingtonPavilion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150"/>
            <a:ext cx="9144001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owntownfarmington.org/Portals/0/images/rotator-images/2006FridayEveningConcertJune0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1" y="0"/>
            <a:ext cx="2035629" cy="1531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468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332"/>
            <a:ext cx="8229600" cy="4525963"/>
          </a:xfrm>
          <a:ln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Farmington was founded in 1824 by Arthur Power a Quaker from Farmington, New York</a:t>
            </a:r>
          </a:p>
          <a:p>
            <a:pPr lvl="1"/>
            <a:r>
              <a:rPr lang="en-US" dirty="0" smtClean="0"/>
              <a:t>Power Middle School is named after him</a:t>
            </a:r>
          </a:p>
          <a:p>
            <a:r>
              <a:rPr lang="en-US" dirty="0" smtClean="0"/>
              <a:t>The first school was founded in 1828</a:t>
            </a:r>
          </a:p>
          <a:p>
            <a:r>
              <a:rPr lang="en-US" dirty="0" smtClean="0"/>
              <a:t>During slavery, Farmington served as a station for the Underground Railroad</a:t>
            </a:r>
          </a:p>
          <a:p>
            <a:r>
              <a:rPr lang="en-US" dirty="0" smtClean="0"/>
              <a:t>Officially incorporated as a village in 1867</a:t>
            </a:r>
          </a:p>
          <a:p>
            <a:r>
              <a:rPr lang="en-US" dirty="0" smtClean="0"/>
              <a:t>Until the 1950s, Farmington was a small village that served as the area’s farming committee</a:t>
            </a:r>
          </a:p>
          <a:p>
            <a:r>
              <a:rPr lang="en-US" dirty="0" smtClean="0"/>
              <a:t>During the post-war boom, people began to move from Detroit to Farmington making it as a suburb</a:t>
            </a:r>
          </a:p>
          <a:p>
            <a:r>
              <a:rPr lang="en-US" dirty="0" smtClean="0"/>
              <a:t>During the 1960’s the city annexed 500 acres extending the boundary to Halsted Road</a:t>
            </a:r>
          </a:p>
          <a:p>
            <a:r>
              <a:rPr lang="en-US" dirty="0" smtClean="0"/>
              <a:t>Today, Farmington is known for its’ pleasant neighborhoods and historical districts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026" name="Picture 2" descr="http://www.ci.farmington.mi.us/images/Pic-CommunityHistory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5"/>
          <a:stretch/>
        </p:blipFill>
        <p:spPr bwMode="auto">
          <a:xfrm>
            <a:off x="2286000" y="235221"/>
            <a:ext cx="1905000" cy="1364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744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597955"/>
              </p:ext>
            </p:extLst>
          </p:nvPr>
        </p:nvGraphicFramePr>
        <p:xfrm>
          <a:off x="-6096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2597592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275765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9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76200"/>
            <a:ext cx="8229600" cy="1173162"/>
          </a:xfrm>
        </p:spPr>
        <p:txBody>
          <a:bodyPr/>
          <a:lstStyle/>
          <a:p>
            <a:r>
              <a:rPr lang="en-US" dirty="0" smtClean="0"/>
              <a:t>Major Industries In the Area…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29378"/>
              </p:ext>
            </p:extLst>
          </p:nvPr>
        </p:nvGraphicFramePr>
        <p:xfrm>
          <a:off x="1485900" y="24384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371600" y="1371600"/>
            <a:ext cx="3581400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city employs 400 people who work in </a:t>
            </a:r>
            <a:r>
              <a:rPr lang="en-US" dirty="0" err="1" smtClean="0"/>
              <a:t>municpal</a:t>
            </a:r>
            <a:r>
              <a:rPr lang="en-US" dirty="0" smtClean="0"/>
              <a:t> services.  One big-employment area is activity services.  Farmington is known for the </a:t>
            </a:r>
            <a:r>
              <a:rPr lang="en-US" dirty="0" err="1" smtClean="0"/>
              <a:t>Costick</a:t>
            </a:r>
            <a:r>
              <a:rPr lang="en-US" dirty="0" smtClean="0"/>
              <a:t> and John Grant Center.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4700" y="4910613"/>
            <a:ext cx="3124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Botsford</a:t>
            </a:r>
            <a:r>
              <a:rPr lang="en-US" dirty="0" smtClean="0"/>
              <a:t> hospital employs  2,000 people.  </a:t>
            </a:r>
            <a:r>
              <a:rPr lang="en-US" dirty="0" err="1" smtClean="0"/>
              <a:t>Botsford</a:t>
            </a:r>
            <a:r>
              <a:rPr lang="en-US" dirty="0" smtClean="0"/>
              <a:t> is likely to employ more people because as people get older, they need more health care.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9300" y="2590800"/>
            <a:ext cx="28575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BENEFITS: Some benefits for employees include medical coverage, dental care, life insurance, paid time off, and employee discounts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5400000">
            <a:off x="6775450" y="4317842"/>
            <a:ext cx="546100" cy="4445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04656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**Average wages could not be found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7800" y="3076833"/>
            <a:ext cx="14986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Farmington Schools employ 1700 people.  Employees get health and dental care, paid time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Basic Structure of Government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27326"/>
              </p:ext>
            </p:extLst>
          </p:nvPr>
        </p:nvGraphicFramePr>
        <p:xfrm>
          <a:off x="3810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4859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Council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Continued..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820061"/>
              </p:ext>
            </p:extLst>
          </p:nvPr>
        </p:nvGraphicFramePr>
        <p:xfrm>
          <a:off x="457200" y="1600201"/>
          <a:ext cx="5181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8800" y="3352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Policies are implemented…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86910199"/>
              </p:ext>
            </p:extLst>
          </p:nvPr>
        </p:nvGraphicFramePr>
        <p:xfrm>
          <a:off x="4267200" y="3556000"/>
          <a:ext cx="4572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509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Ordinances…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9164147"/>
              </p:ext>
            </p:extLst>
          </p:nvPr>
        </p:nvGraphicFramePr>
        <p:xfrm>
          <a:off x="1295400" y="1188323"/>
          <a:ext cx="6096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13716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Lawmakers are encouraging prompt legislative action for the Michigan senate to ban K2.</a:t>
            </a:r>
          </a:p>
          <a:p>
            <a:r>
              <a:rPr lang="en-US" dirty="0" smtClean="0"/>
              <a:t>IMPACT: Waiting for the state of Michigan to ban K2 will take a while.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306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Voters for the 2012 Presidential election will receive new voter ID cards by mid-June. </a:t>
            </a:r>
          </a:p>
          <a:p>
            <a:r>
              <a:rPr lang="en-US" dirty="0" smtClean="0"/>
              <a:t>IMPACT: More people will be reminded to vote.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0100" y="38227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argue that Farmington and Farmington Hills should be merged into one city.  This would  save a large amount of money.  For example, there are two fire stations two minutes apart from one another.  Only using one would allow us to use that money for something else.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147</TotalTime>
  <Words>690</Words>
  <Application>Microsoft Office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Farmington </vt:lpstr>
      <vt:lpstr>History   </vt:lpstr>
      <vt:lpstr>Geography</vt:lpstr>
      <vt:lpstr>Demographics</vt:lpstr>
      <vt:lpstr>Major Industries In the Area…</vt:lpstr>
      <vt:lpstr>Basic Structure of Government</vt:lpstr>
      <vt:lpstr>Continued..</vt:lpstr>
      <vt:lpstr>Continued </vt:lpstr>
    </vt:vector>
  </TitlesOfParts>
  <Company>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Farmington</dc:title>
  <dc:creator>Student</dc:creator>
  <cp:lastModifiedBy>Clarenceville User</cp:lastModifiedBy>
  <cp:revision>17</cp:revision>
  <cp:lastPrinted>2012-06-08T18:23:09Z</cp:lastPrinted>
  <dcterms:created xsi:type="dcterms:W3CDTF">2012-06-05T18:00:00Z</dcterms:created>
  <dcterms:modified xsi:type="dcterms:W3CDTF">2013-04-16T13:22:41Z</dcterms:modified>
</cp:coreProperties>
</file>