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9D7-6C8F-4C10-8F4B-5956B6DD256F}" type="datetimeFigureOut">
              <a:rPr lang="en-US" smtClean="0"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C40E-B3D6-421C-BB13-59D98075FD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alian-renaissance-art.com/Last-Judgement.html" TargetMode="External"/><Relationship Id="rId2" Type="http://schemas.openxmlformats.org/officeDocument/2006/relationships/hyperlink" Target="http://www.crucifixion.com/visual/theology/johndixon/terror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v.vatican.va/3_EN/pages/x-Schede/CSNs/CSNs_G_Giud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Lastjudg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85800" y="381000"/>
            <a:ext cx="7772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last supper </a:t>
            </a:r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0347" y="2209800"/>
            <a:ext cx="434330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</a:rPr>
              <a:t>BY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to Asher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painting was not assigned to Asher by Jacob Kahn </a:t>
            </a:r>
            <a:endParaRPr lang="en-US" dirty="0"/>
          </a:p>
          <a:p>
            <a:r>
              <a:rPr lang="en-US" dirty="0" smtClean="0"/>
              <a:t>Asher chose to do this picture to scare a classmate so he would stop picking on him.</a:t>
            </a:r>
          </a:p>
          <a:p>
            <a:r>
              <a:rPr lang="en-US" dirty="0" smtClean="0"/>
              <a:t>This painting is significant because it was the first time </a:t>
            </a:r>
            <a:r>
              <a:rPr lang="en-US" dirty="0" err="1" smtClean="0"/>
              <a:t>asher</a:t>
            </a:r>
            <a:r>
              <a:rPr lang="en-US" dirty="0" smtClean="0"/>
              <a:t> really put an emotion other than happiness or sadness into one of his painting </a:t>
            </a:r>
          </a:p>
          <a:p>
            <a:r>
              <a:rPr lang="en-US" dirty="0" smtClean="0"/>
              <a:t>I Believe the artist chose this painting because </a:t>
            </a:r>
            <a:r>
              <a:rPr lang="en-US" dirty="0" err="1" smtClean="0"/>
              <a:t>Michealangleo</a:t>
            </a:r>
            <a:r>
              <a:rPr lang="en-US" dirty="0" smtClean="0"/>
              <a:t> similar to Asher put the faces of people who were causing him pain into the picture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 Dixon-The Terror of Salvation-@</a:t>
            </a:r>
            <a:r>
              <a:rPr lang="en-US" dirty="0" smtClean="0">
                <a:hlinkClick r:id="rId2"/>
              </a:rPr>
              <a:t> http://www.crucifixion.com/visual/theology/johndixon/terror.htm</a:t>
            </a:r>
            <a:endParaRPr lang="en-US" dirty="0" smtClean="0"/>
          </a:p>
          <a:p>
            <a:r>
              <a:rPr lang="en-US" dirty="0" smtClean="0"/>
              <a:t>The last </a:t>
            </a:r>
            <a:r>
              <a:rPr lang="en-US" dirty="0" err="1" smtClean="0"/>
              <a:t>judgement</a:t>
            </a:r>
            <a:r>
              <a:rPr lang="en-US" dirty="0" smtClean="0"/>
              <a:t>-images of a masterpiece @</a:t>
            </a:r>
            <a:r>
              <a:rPr lang="en-US" dirty="0" smtClean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http://www.italian-renaissance-art.com/Last-Judgement.html</a:t>
            </a:r>
            <a:endParaRPr lang="en-US" dirty="0" smtClean="0"/>
          </a:p>
          <a:p>
            <a:r>
              <a:rPr lang="en-US" dirty="0" smtClean="0"/>
              <a:t>The last judgment-@</a:t>
            </a:r>
            <a:r>
              <a:rPr lang="en-US" dirty="0" smtClean="0">
                <a:hlinkClick r:id="rId4"/>
              </a:rPr>
              <a:t> http://mv.vatican.va/3_EN/pages/x-Schede/CSNs/CSNs_G_Giud.html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quizilla.teennick.com/user_images/B/BeautyLij/1054972385_turesmike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371600"/>
            <a:ext cx="3686175" cy="468912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39234" y="685800"/>
            <a:ext cx="40655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Michelangelo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last judgment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work was started in 1537 and completed in 1541.</a:t>
            </a:r>
          </a:p>
          <a:p>
            <a:r>
              <a:rPr lang="en-US" dirty="0" smtClean="0"/>
              <a:t>The work was painted on the wall behind the altar in the Sistine chapel.</a:t>
            </a:r>
          </a:p>
          <a:p>
            <a:r>
              <a:rPr lang="en-US" dirty="0" smtClean="0"/>
              <a:t>The painting was considered immoral and was denounced by the church.</a:t>
            </a:r>
          </a:p>
          <a:p>
            <a:r>
              <a:rPr lang="en-US" dirty="0" smtClean="0"/>
              <a:t>Later censored by Daniele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Volterra</a:t>
            </a:r>
            <a:r>
              <a:rPr lang="en-US" dirty="0" smtClean="0"/>
              <a:t> who was nicknamed the trouser artist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Artistic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painting sparked the fig leaf campaign </a:t>
            </a:r>
          </a:p>
          <a:p>
            <a:r>
              <a:rPr lang="en-US" dirty="0" smtClean="0"/>
              <a:t>The fig leaf campaign was a movement form the catholic church to remove indecency from art.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omdiaz.files.wordpress.com/2009/10/durer39figle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5362575" cy="68770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524000"/>
            <a:ext cx="5410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4191000" y="2209800"/>
            <a:ext cx="2819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1600200" y="2209800"/>
            <a:ext cx="5410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29400" y="1905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the fig leafs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V="1">
            <a:off x="5181600" y="2971800"/>
            <a:ext cx="1981200" cy="1524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34200" y="42672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much later blue box campaign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two major symbolic gestures in this painting </a:t>
            </a:r>
          </a:p>
          <a:p>
            <a:r>
              <a:rPr lang="en-US" dirty="0" smtClean="0"/>
              <a:t>The first is a depiction of </a:t>
            </a:r>
            <a:r>
              <a:rPr lang="en-US" dirty="0" err="1" smtClean="0"/>
              <a:t>Biagio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Cesena who was the Popes master of ceremonies and a major critic of this work as </a:t>
            </a:r>
            <a:r>
              <a:rPr lang="en-US" dirty="0" err="1" smtClean="0"/>
              <a:t>minos</a:t>
            </a:r>
            <a:r>
              <a:rPr lang="en-US" dirty="0" smtClean="0"/>
              <a:t> judge of the under word with donkey ears.</a:t>
            </a:r>
          </a:p>
          <a:p>
            <a:r>
              <a:rPr lang="en-US" dirty="0" smtClean="0"/>
              <a:t>When Cesena complained to the </a:t>
            </a:r>
            <a:r>
              <a:rPr lang="en-US" dirty="0" err="1" smtClean="0"/>
              <a:t>poped</a:t>
            </a:r>
            <a:r>
              <a:rPr lang="en-US" dirty="0" smtClean="0"/>
              <a:t> the pope stated that he had no jurisdiction in hell it would remain as is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4267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3581400" y="1219200"/>
            <a:ext cx="3200400" cy="304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3429000" y="3505200"/>
            <a:ext cx="4191000" cy="533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10400" y="8382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the donkey ears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866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censorship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Symbolism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second was a depiction of </a:t>
            </a:r>
            <a:r>
              <a:rPr lang="en-US" dirty="0" err="1" smtClean="0"/>
              <a:t>Pietro</a:t>
            </a:r>
            <a:r>
              <a:rPr lang="en-US" dirty="0" smtClean="0"/>
              <a:t> </a:t>
            </a:r>
            <a:r>
              <a:rPr lang="en-US" dirty="0" err="1" smtClean="0"/>
              <a:t>Arentino</a:t>
            </a:r>
            <a:r>
              <a:rPr lang="en-US" dirty="0" smtClean="0"/>
              <a:t> as </a:t>
            </a:r>
            <a:r>
              <a:rPr lang="en-US" dirty="0" err="1" smtClean="0"/>
              <a:t>St.Bartholomew</a:t>
            </a:r>
            <a:r>
              <a:rPr lang="en-US" dirty="0" smtClean="0"/>
              <a:t> holding flayed skin which resembled Michelangelo</a:t>
            </a:r>
          </a:p>
          <a:p>
            <a:r>
              <a:rPr lang="en-US" dirty="0" err="1" smtClean="0"/>
              <a:t>Arentino</a:t>
            </a:r>
            <a:r>
              <a:rPr lang="en-US" dirty="0" smtClean="0"/>
              <a:t> (a  satirist and </a:t>
            </a:r>
            <a:r>
              <a:rPr lang="en-US" dirty="0" err="1" smtClean="0"/>
              <a:t>eroctic</a:t>
            </a:r>
            <a:r>
              <a:rPr lang="en-US" dirty="0" smtClean="0"/>
              <a:t> writer was trying to extort a valuable drawing from </a:t>
            </a:r>
            <a:r>
              <a:rPr lang="en-US" dirty="0" err="1"/>
              <a:t>M</a:t>
            </a:r>
            <a:r>
              <a:rPr lang="en-US" dirty="0" err="1" smtClean="0"/>
              <a:t>ichealangelo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flayed skin represented his resentment at having to do the painting and his pain at being extorted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upload.wikimedia.org/wikipedia/commons/thumb/c/cf/Last_judgement.jpg/180px-Last_judg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04800"/>
            <a:ext cx="420329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325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The last judgment history</vt:lpstr>
      <vt:lpstr>Artistic significance</vt:lpstr>
      <vt:lpstr>Slide 5</vt:lpstr>
      <vt:lpstr>Symbolism</vt:lpstr>
      <vt:lpstr>Slide 7</vt:lpstr>
      <vt:lpstr>Symbolism Cont</vt:lpstr>
      <vt:lpstr>Slide 9</vt:lpstr>
      <vt:lpstr>Importance to Asher</vt:lpstr>
      <vt:lpstr>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Siecinski</dc:creator>
  <cp:lastModifiedBy>Tim Siecinski</cp:lastModifiedBy>
  <cp:revision>9</cp:revision>
  <dcterms:created xsi:type="dcterms:W3CDTF">2010-02-04T05:30:23Z</dcterms:created>
  <dcterms:modified xsi:type="dcterms:W3CDTF">2010-02-04T07:00:57Z</dcterms:modified>
</cp:coreProperties>
</file>