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77" d="100"/>
          <a:sy n="77" d="100"/>
        </p:scale>
        <p:origin x="-30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000081-0C8B-4CA1-B06B-4319700748B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F6FBE4-64A9-4FD9-A3D6-665004C886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09" y="-18473"/>
            <a:ext cx="6705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Michigan Constitution Article VI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Erie High and Andrew Murphy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3/25/13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3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judge or justice can be chosen for any elective office other than a judicial office during their whole term and a year after that term.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3276600" cy="309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5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judge can be removed by 2/3 vote of the members, the cause of removal is stated in the resolution.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3529012" cy="33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65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court of justice is divided into one supreme court, one court of appeals, one trial court, one probate court and smaller courts that are established by a 2/3 vote of the members elected.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40270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15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supreme court has control over all other courts. </a:t>
            </a:r>
            <a:r>
              <a:rPr lang="en-US" dirty="0"/>
              <a:t>T</a:t>
            </a:r>
            <a:r>
              <a:rPr lang="en-US" dirty="0" smtClean="0"/>
              <a:t>hey have the power to issue, hear, and determine writs (formal written order). But the supreme court cannot remove a judge.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1" y="2833254"/>
            <a:ext cx="3400425" cy="284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5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judge disagrees, he needs to put his reasons for disagreeing in writing.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558393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10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judges of the court of appeals has to serve a term of 6 years until a new judge is elected.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85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judges are elected at public elections in the city the live in, and hold a term for 6 years until a new judge is elected.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4125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4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Judges of probate court are elected at public elections in the city the court is in and hold a term of 6 years until a new judge is elected.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505200" cy="275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1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judge in Michigan can make more money based on the money the court brings in or the amount of judicial activity there is.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3207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133184" cy="14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43300"/>
            <a:ext cx="3276392" cy="218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97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judge moves out of the city he was elected, he has left his office vacant.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95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293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Michigan Constitution Article VI</vt:lpstr>
      <vt:lpstr>Section 1</vt:lpstr>
      <vt:lpstr>Section 4</vt:lpstr>
      <vt:lpstr>Section 6</vt:lpstr>
      <vt:lpstr>Section 9</vt:lpstr>
      <vt:lpstr>Section 12</vt:lpstr>
      <vt:lpstr>Section 16</vt:lpstr>
      <vt:lpstr>Section 17</vt:lpstr>
      <vt:lpstr>Section 20</vt:lpstr>
      <vt:lpstr>Section 21</vt:lpstr>
      <vt:lpstr>Section 25</vt:lpstr>
    </vt:vector>
  </TitlesOfParts>
  <Company>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Constitution Article VI</dc:title>
  <dc:creator>Student</dc:creator>
  <cp:lastModifiedBy>Teacher</cp:lastModifiedBy>
  <cp:revision>11</cp:revision>
  <dcterms:created xsi:type="dcterms:W3CDTF">2013-01-16T12:42:10Z</dcterms:created>
  <dcterms:modified xsi:type="dcterms:W3CDTF">2013-03-26T18:02:59Z</dcterms:modified>
</cp:coreProperties>
</file>