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65" r:id="rId2"/>
    <p:sldId id="266" r:id="rId3"/>
    <p:sldId id="267" r:id="rId4"/>
    <p:sldId id="268" r:id="rId5"/>
    <p:sldId id="269" r:id="rId6"/>
    <p:sldId id="270" r:id="rId7"/>
    <p:sldId id="271" r:id="rId8"/>
    <p:sldId id="272" r:id="rId9"/>
    <p:sldId id="273" r:id="rId10"/>
    <p:sldId id="274" r:id="rId11"/>
    <p:sldId id="275" r:id="rId12"/>
    <p:sldId id="277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 userDrawn="1">
          <p15:clr>
            <a:srgbClr val="A4A3A4"/>
          </p15:clr>
        </p15:guide>
        <p15:guide id="2" pos="6816" userDrawn="1">
          <p15:clr>
            <a:srgbClr val="A4A3A4"/>
          </p15:clr>
        </p15:guide>
        <p15:guide id="3" pos="816" userDrawn="1">
          <p15:clr>
            <a:srgbClr val="A4A3A4"/>
          </p15:clr>
        </p15:guide>
        <p15:guide id="4" orient="horz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Author" initials="A" lastIdx="8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793D81CF-94F2-401A-BA57-92F5A7B2D0C5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79559" autoAdjust="0"/>
  </p:normalViewPr>
  <p:slideViewPr>
    <p:cSldViewPr>
      <p:cViewPr varScale="1">
        <p:scale>
          <a:sx n="86" d="100"/>
          <a:sy n="86" d="100"/>
        </p:scale>
        <p:origin x="562" y="72"/>
      </p:cViewPr>
      <p:guideLst>
        <p:guide pos="3840"/>
        <p:guide pos="6816"/>
        <p:guide pos="816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95" d="100"/>
          <a:sy n="95" d="100"/>
        </p:scale>
        <p:origin x="3576" y="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image" Target="../media/image5.jpg"/><Relationship Id="rId4" Type="http://schemas.openxmlformats.org/officeDocument/2006/relationships/image" Target="../media/image8.jpg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image" Target="../media/image10.jpg"/><Relationship Id="rId1" Type="http://schemas.openxmlformats.org/officeDocument/2006/relationships/image" Target="../media/image9.jp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image" Target="../media/image5.jpg"/><Relationship Id="rId4" Type="http://schemas.openxmlformats.org/officeDocument/2006/relationships/image" Target="../media/image8.jpg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image" Target="../media/image10.jpg"/><Relationship Id="rId1" Type="http://schemas.openxmlformats.org/officeDocument/2006/relationships/image" Target="../media/image9.jp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D3CDC0E-0505-4288-90BC-B2BCB2EC7D03}" type="doc">
      <dgm:prSet loTypeId="urn:microsoft.com/office/officeart/2005/8/layout/p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A0E52C9-F075-43E3-A78C-EAFB38EED19F}">
      <dgm:prSet phldrT="[Text]"/>
      <dgm:spPr/>
      <dgm:t>
        <a:bodyPr/>
        <a:lstStyle/>
        <a:p>
          <a:r>
            <a:rPr lang="en-US"/>
            <a:t>Rubber</a:t>
          </a:r>
        </a:p>
      </dgm:t>
    </dgm:pt>
    <dgm:pt modelId="{666590FA-41DD-4F2C-9ED9-F77B19534695}" type="parTrans" cxnId="{745D3B1E-0452-4702-B30A-25B0D8B71DBD}">
      <dgm:prSet/>
      <dgm:spPr/>
      <dgm:t>
        <a:bodyPr/>
        <a:lstStyle/>
        <a:p>
          <a:endParaRPr lang="en-US"/>
        </a:p>
      </dgm:t>
    </dgm:pt>
    <dgm:pt modelId="{ED1D2EAA-E2F2-4001-9004-BDCA18EA1459}" type="sibTrans" cxnId="{745D3B1E-0452-4702-B30A-25B0D8B71DBD}">
      <dgm:prSet/>
      <dgm:spPr/>
      <dgm:t>
        <a:bodyPr/>
        <a:lstStyle/>
        <a:p>
          <a:endParaRPr lang="en-US"/>
        </a:p>
      </dgm:t>
    </dgm:pt>
    <dgm:pt modelId="{087B858E-D7F5-4709-A864-8A3C987CA16F}">
      <dgm:prSet phldrT="[Text]"/>
      <dgm:spPr/>
      <dgm:t>
        <a:bodyPr/>
        <a:lstStyle/>
        <a:p>
          <a:r>
            <a:rPr lang="en-US"/>
            <a:t>Leather</a:t>
          </a:r>
        </a:p>
      </dgm:t>
    </dgm:pt>
    <dgm:pt modelId="{E6DA095A-440B-4A1E-9AB4-CC65E612CCAC}" type="parTrans" cxnId="{3BD2BBE9-EA03-489C-A66C-6BC5D51E5C2A}">
      <dgm:prSet/>
      <dgm:spPr/>
      <dgm:t>
        <a:bodyPr/>
        <a:lstStyle/>
        <a:p>
          <a:endParaRPr lang="en-US"/>
        </a:p>
      </dgm:t>
    </dgm:pt>
    <dgm:pt modelId="{E3A06B9B-59CA-4959-B711-B850F527F1B4}" type="sibTrans" cxnId="{3BD2BBE9-EA03-489C-A66C-6BC5D51E5C2A}">
      <dgm:prSet/>
      <dgm:spPr/>
      <dgm:t>
        <a:bodyPr/>
        <a:lstStyle/>
        <a:p>
          <a:endParaRPr lang="en-US"/>
        </a:p>
      </dgm:t>
    </dgm:pt>
    <dgm:pt modelId="{5077090B-E279-4AE2-911F-C085F070D74F}">
      <dgm:prSet phldrT="[Text]"/>
      <dgm:spPr/>
      <dgm:t>
        <a:bodyPr/>
        <a:lstStyle/>
        <a:p>
          <a:r>
            <a:rPr lang="en-US"/>
            <a:t>Polyester</a:t>
          </a:r>
        </a:p>
      </dgm:t>
    </dgm:pt>
    <dgm:pt modelId="{6C5BD5AF-E270-4F5B-B804-2F3A96A6D5AD}" type="parTrans" cxnId="{1D0B6F2A-6A0E-494C-BB43-709D64AD0705}">
      <dgm:prSet/>
      <dgm:spPr/>
      <dgm:t>
        <a:bodyPr/>
        <a:lstStyle/>
        <a:p>
          <a:endParaRPr lang="en-US"/>
        </a:p>
      </dgm:t>
    </dgm:pt>
    <dgm:pt modelId="{0A406B8D-142A-443C-BEB8-38C92356BE8E}" type="sibTrans" cxnId="{1D0B6F2A-6A0E-494C-BB43-709D64AD0705}">
      <dgm:prSet/>
      <dgm:spPr/>
      <dgm:t>
        <a:bodyPr/>
        <a:lstStyle/>
        <a:p>
          <a:endParaRPr lang="en-US"/>
        </a:p>
      </dgm:t>
    </dgm:pt>
    <dgm:pt modelId="{572B9E4C-2229-4EFD-9122-217C9CE01482}">
      <dgm:prSet phldrT="[Text]"/>
      <dgm:spPr/>
      <dgm:t>
        <a:bodyPr/>
        <a:lstStyle/>
        <a:p>
          <a:r>
            <a:rPr lang="en-US"/>
            <a:t>Foam</a:t>
          </a:r>
        </a:p>
      </dgm:t>
    </dgm:pt>
    <dgm:pt modelId="{FFC25712-D5B1-462F-A334-D61EFB07F1A8}" type="parTrans" cxnId="{645D4B45-5EA9-4617-BC09-B9087154AB66}">
      <dgm:prSet/>
      <dgm:spPr/>
      <dgm:t>
        <a:bodyPr/>
        <a:lstStyle/>
        <a:p>
          <a:endParaRPr lang="en-US"/>
        </a:p>
      </dgm:t>
    </dgm:pt>
    <dgm:pt modelId="{8AB56C49-63F2-4919-826C-53E506363CF5}" type="sibTrans" cxnId="{645D4B45-5EA9-4617-BC09-B9087154AB66}">
      <dgm:prSet/>
      <dgm:spPr/>
      <dgm:t>
        <a:bodyPr/>
        <a:lstStyle/>
        <a:p>
          <a:endParaRPr lang="en-US"/>
        </a:p>
      </dgm:t>
    </dgm:pt>
    <dgm:pt modelId="{452B57DF-883D-4715-8517-B1030A675DA8}" type="pres">
      <dgm:prSet presAssocID="{4D3CDC0E-0505-4288-90BC-B2BCB2EC7D03}" presName="Name0" presStyleCnt="0">
        <dgm:presLayoutVars>
          <dgm:dir/>
          <dgm:resizeHandles val="exact"/>
        </dgm:presLayoutVars>
      </dgm:prSet>
      <dgm:spPr/>
    </dgm:pt>
    <dgm:pt modelId="{CC075720-5916-4B43-BED7-1C85E571AAFD}" type="pres">
      <dgm:prSet presAssocID="{9A0E52C9-F075-43E3-A78C-EAFB38EED19F}" presName="compNode" presStyleCnt="0"/>
      <dgm:spPr/>
    </dgm:pt>
    <dgm:pt modelId="{C61E2379-68F0-4936-ADF4-BB5EE746CAC9}" type="pres">
      <dgm:prSet presAssocID="{9A0E52C9-F075-43E3-A78C-EAFB38EED19F}" presName="pict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4000" b="-4000"/>
          </a:stretch>
        </a:blipFill>
      </dgm:spPr>
    </dgm:pt>
    <dgm:pt modelId="{55754A21-A148-4501-BE68-7AA8C2BBB42C}" type="pres">
      <dgm:prSet presAssocID="{9A0E52C9-F075-43E3-A78C-EAFB38EED19F}" presName="textRect" presStyleLbl="revTx" presStyleIdx="0" presStyleCnt="4">
        <dgm:presLayoutVars>
          <dgm:bulletEnabled val="1"/>
        </dgm:presLayoutVars>
      </dgm:prSet>
      <dgm:spPr/>
    </dgm:pt>
    <dgm:pt modelId="{AD236CE9-EF18-4854-B967-7AF79C2A6241}" type="pres">
      <dgm:prSet presAssocID="{ED1D2EAA-E2F2-4001-9004-BDCA18EA1459}" presName="sibTrans" presStyleLbl="sibTrans2D1" presStyleIdx="0" presStyleCnt="0"/>
      <dgm:spPr/>
    </dgm:pt>
    <dgm:pt modelId="{38450EAC-4E9D-470A-8567-C2686379200E}" type="pres">
      <dgm:prSet presAssocID="{087B858E-D7F5-4709-A864-8A3C987CA16F}" presName="compNode" presStyleCnt="0"/>
      <dgm:spPr/>
    </dgm:pt>
    <dgm:pt modelId="{5DC7292F-F92C-4E70-84B1-69F899A244E6}" type="pres">
      <dgm:prSet presAssocID="{087B858E-D7F5-4709-A864-8A3C987CA16F}" presName="pictRect" presStyleLbl="node1" presStyleIdx="1" presStyleCnt="4"/>
      <dgm:spPr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6000" b="-6000"/>
          </a:stretch>
        </a:blipFill>
      </dgm:spPr>
    </dgm:pt>
    <dgm:pt modelId="{A61DFF85-E173-477D-B6D2-3A4B3A22B0EF}" type="pres">
      <dgm:prSet presAssocID="{087B858E-D7F5-4709-A864-8A3C987CA16F}" presName="textRect" presStyleLbl="revTx" presStyleIdx="1" presStyleCnt="4">
        <dgm:presLayoutVars>
          <dgm:bulletEnabled val="1"/>
        </dgm:presLayoutVars>
      </dgm:prSet>
      <dgm:spPr/>
    </dgm:pt>
    <dgm:pt modelId="{C2DF0B10-C5C1-4E5E-92C8-E746D5DBA2FA}" type="pres">
      <dgm:prSet presAssocID="{E3A06B9B-59CA-4959-B711-B850F527F1B4}" presName="sibTrans" presStyleLbl="sibTrans2D1" presStyleIdx="0" presStyleCnt="0"/>
      <dgm:spPr/>
    </dgm:pt>
    <dgm:pt modelId="{4436ABEC-2C78-4B9D-B9EF-E403F8DDCD5F}" type="pres">
      <dgm:prSet presAssocID="{5077090B-E279-4AE2-911F-C085F070D74F}" presName="compNode" presStyleCnt="0"/>
      <dgm:spPr/>
    </dgm:pt>
    <dgm:pt modelId="{D7BFD481-60F4-4ABE-B778-AD1CC715D27A}" type="pres">
      <dgm:prSet presAssocID="{5077090B-E279-4AE2-911F-C085F070D74F}" presName="pictRect" presStyleLbl="node1" presStyleIdx="2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3000" b="-23000"/>
          </a:stretch>
        </a:blipFill>
      </dgm:spPr>
    </dgm:pt>
    <dgm:pt modelId="{5823291C-CC71-4130-90B3-ED891C192A01}" type="pres">
      <dgm:prSet presAssocID="{5077090B-E279-4AE2-911F-C085F070D74F}" presName="textRect" presStyleLbl="revTx" presStyleIdx="2" presStyleCnt="4">
        <dgm:presLayoutVars>
          <dgm:bulletEnabled val="1"/>
        </dgm:presLayoutVars>
      </dgm:prSet>
      <dgm:spPr/>
    </dgm:pt>
    <dgm:pt modelId="{A5A0BBBB-7642-4E30-B6DF-FE19A74F3BA2}" type="pres">
      <dgm:prSet presAssocID="{0A406B8D-142A-443C-BEB8-38C92356BE8E}" presName="sibTrans" presStyleLbl="sibTrans2D1" presStyleIdx="0" presStyleCnt="0"/>
      <dgm:spPr/>
    </dgm:pt>
    <dgm:pt modelId="{97D47CEC-BABF-497A-8170-98C1884B2ECA}" type="pres">
      <dgm:prSet presAssocID="{572B9E4C-2229-4EFD-9122-217C9CE01482}" presName="compNode" presStyleCnt="0"/>
      <dgm:spPr/>
    </dgm:pt>
    <dgm:pt modelId="{3022F367-064D-4E78-BB4D-5D1E002317B5}" type="pres">
      <dgm:prSet presAssocID="{572B9E4C-2229-4EFD-9122-217C9CE01482}" presName="pictRect" presStyleLbl="node1" presStyleIdx="3" presStyleCnt="4" custLinFactNeighborX="-8081" custLinFactNeighborY="1623"/>
      <dgm:spPr>
        <a:blipFill>
          <a:blip xmlns:r="http://schemas.openxmlformats.org/officeDocument/2006/relationships"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3000" b="-23000"/>
          </a:stretch>
        </a:blipFill>
      </dgm:spPr>
    </dgm:pt>
    <dgm:pt modelId="{6447A9D3-4659-498C-BB12-98401FA836BB}" type="pres">
      <dgm:prSet presAssocID="{572B9E4C-2229-4EFD-9122-217C9CE01482}" presName="textRect" presStyleLbl="revTx" presStyleIdx="3" presStyleCnt="4">
        <dgm:presLayoutVars>
          <dgm:bulletEnabled val="1"/>
        </dgm:presLayoutVars>
      </dgm:prSet>
      <dgm:spPr/>
    </dgm:pt>
  </dgm:ptLst>
  <dgm:cxnLst>
    <dgm:cxn modelId="{CC06D21A-9BDD-485A-9F0E-7150AC2ADDA4}" type="presOf" srcId="{4D3CDC0E-0505-4288-90BC-B2BCB2EC7D03}" destId="{452B57DF-883D-4715-8517-B1030A675DA8}" srcOrd="0" destOrd="0" presId="urn:microsoft.com/office/officeart/2005/8/layout/pList1"/>
    <dgm:cxn modelId="{745D3B1E-0452-4702-B30A-25B0D8B71DBD}" srcId="{4D3CDC0E-0505-4288-90BC-B2BCB2EC7D03}" destId="{9A0E52C9-F075-43E3-A78C-EAFB38EED19F}" srcOrd="0" destOrd="0" parTransId="{666590FA-41DD-4F2C-9ED9-F77B19534695}" sibTransId="{ED1D2EAA-E2F2-4001-9004-BDCA18EA1459}"/>
    <dgm:cxn modelId="{1D0B6F2A-6A0E-494C-BB43-709D64AD0705}" srcId="{4D3CDC0E-0505-4288-90BC-B2BCB2EC7D03}" destId="{5077090B-E279-4AE2-911F-C085F070D74F}" srcOrd="2" destOrd="0" parTransId="{6C5BD5AF-E270-4F5B-B804-2F3A96A6D5AD}" sibTransId="{0A406B8D-142A-443C-BEB8-38C92356BE8E}"/>
    <dgm:cxn modelId="{EAFD3038-71BA-4B61-95F8-A0EEAD095B2B}" type="presOf" srcId="{E3A06B9B-59CA-4959-B711-B850F527F1B4}" destId="{C2DF0B10-C5C1-4E5E-92C8-E746D5DBA2FA}" srcOrd="0" destOrd="0" presId="urn:microsoft.com/office/officeart/2005/8/layout/pList1"/>
    <dgm:cxn modelId="{DAE0FD61-F64B-4E58-A31B-2C145DA5A513}" type="presOf" srcId="{0A406B8D-142A-443C-BEB8-38C92356BE8E}" destId="{A5A0BBBB-7642-4E30-B6DF-FE19A74F3BA2}" srcOrd="0" destOrd="0" presId="urn:microsoft.com/office/officeart/2005/8/layout/pList1"/>
    <dgm:cxn modelId="{645D4B45-5EA9-4617-BC09-B9087154AB66}" srcId="{4D3CDC0E-0505-4288-90BC-B2BCB2EC7D03}" destId="{572B9E4C-2229-4EFD-9122-217C9CE01482}" srcOrd="3" destOrd="0" parTransId="{FFC25712-D5B1-462F-A334-D61EFB07F1A8}" sibTransId="{8AB56C49-63F2-4919-826C-53E506363CF5}"/>
    <dgm:cxn modelId="{5B34B66D-B221-4A7E-90FE-865E0E8348B4}" type="presOf" srcId="{ED1D2EAA-E2F2-4001-9004-BDCA18EA1459}" destId="{AD236CE9-EF18-4854-B967-7AF79C2A6241}" srcOrd="0" destOrd="0" presId="urn:microsoft.com/office/officeart/2005/8/layout/pList1"/>
    <dgm:cxn modelId="{169FC47E-9A7E-45DB-96B6-B6F65962E24E}" type="presOf" srcId="{572B9E4C-2229-4EFD-9122-217C9CE01482}" destId="{6447A9D3-4659-498C-BB12-98401FA836BB}" srcOrd="0" destOrd="0" presId="urn:microsoft.com/office/officeart/2005/8/layout/pList1"/>
    <dgm:cxn modelId="{69371889-7C4E-4942-AA36-4F6256AA8C9D}" type="presOf" srcId="{5077090B-E279-4AE2-911F-C085F070D74F}" destId="{5823291C-CC71-4130-90B3-ED891C192A01}" srcOrd="0" destOrd="0" presId="urn:microsoft.com/office/officeart/2005/8/layout/pList1"/>
    <dgm:cxn modelId="{1CB9718A-07BC-4709-9F05-AE625A2F4A30}" type="presOf" srcId="{9A0E52C9-F075-43E3-A78C-EAFB38EED19F}" destId="{55754A21-A148-4501-BE68-7AA8C2BBB42C}" srcOrd="0" destOrd="0" presId="urn:microsoft.com/office/officeart/2005/8/layout/pList1"/>
    <dgm:cxn modelId="{26812EA0-B283-4EBD-B8AC-836D28266E6B}" type="presOf" srcId="{087B858E-D7F5-4709-A864-8A3C987CA16F}" destId="{A61DFF85-E173-477D-B6D2-3A4B3A22B0EF}" srcOrd="0" destOrd="0" presId="urn:microsoft.com/office/officeart/2005/8/layout/pList1"/>
    <dgm:cxn modelId="{3BD2BBE9-EA03-489C-A66C-6BC5D51E5C2A}" srcId="{4D3CDC0E-0505-4288-90BC-B2BCB2EC7D03}" destId="{087B858E-D7F5-4709-A864-8A3C987CA16F}" srcOrd="1" destOrd="0" parTransId="{E6DA095A-440B-4A1E-9AB4-CC65E612CCAC}" sibTransId="{E3A06B9B-59CA-4959-B711-B850F527F1B4}"/>
    <dgm:cxn modelId="{3E79C251-ECD9-47A5-8C95-0065F742B673}" type="presParOf" srcId="{452B57DF-883D-4715-8517-B1030A675DA8}" destId="{CC075720-5916-4B43-BED7-1C85E571AAFD}" srcOrd="0" destOrd="0" presId="urn:microsoft.com/office/officeart/2005/8/layout/pList1"/>
    <dgm:cxn modelId="{9F618F23-5929-4317-93B1-FA2847667C25}" type="presParOf" srcId="{CC075720-5916-4B43-BED7-1C85E571AAFD}" destId="{C61E2379-68F0-4936-ADF4-BB5EE746CAC9}" srcOrd="0" destOrd="0" presId="urn:microsoft.com/office/officeart/2005/8/layout/pList1"/>
    <dgm:cxn modelId="{F9BBF6B2-81F6-4FCA-BD14-7D0D8D42918C}" type="presParOf" srcId="{CC075720-5916-4B43-BED7-1C85E571AAFD}" destId="{55754A21-A148-4501-BE68-7AA8C2BBB42C}" srcOrd="1" destOrd="0" presId="urn:microsoft.com/office/officeart/2005/8/layout/pList1"/>
    <dgm:cxn modelId="{815E926C-5051-4411-BF0E-0A9983DEB60D}" type="presParOf" srcId="{452B57DF-883D-4715-8517-B1030A675DA8}" destId="{AD236CE9-EF18-4854-B967-7AF79C2A6241}" srcOrd="1" destOrd="0" presId="urn:microsoft.com/office/officeart/2005/8/layout/pList1"/>
    <dgm:cxn modelId="{91F93BF3-06B9-450E-A94C-538616526A6B}" type="presParOf" srcId="{452B57DF-883D-4715-8517-B1030A675DA8}" destId="{38450EAC-4E9D-470A-8567-C2686379200E}" srcOrd="2" destOrd="0" presId="urn:microsoft.com/office/officeart/2005/8/layout/pList1"/>
    <dgm:cxn modelId="{B0C75AD4-D70C-49CF-AC7C-06E286387861}" type="presParOf" srcId="{38450EAC-4E9D-470A-8567-C2686379200E}" destId="{5DC7292F-F92C-4E70-84B1-69F899A244E6}" srcOrd="0" destOrd="0" presId="urn:microsoft.com/office/officeart/2005/8/layout/pList1"/>
    <dgm:cxn modelId="{C64FB590-01A9-490F-A480-F56F24676319}" type="presParOf" srcId="{38450EAC-4E9D-470A-8567-C2686379200E}" destId="{A61DFF85-E173-477D-B6D2-3A4B3A22B0EF}" srcOrd="1" destOrd="0" presId="urn:microsoft.com/office/officeart/2005/8/layout/pList1"/>
    <dgm:cxn modelId="{3CC1CA2B-1048-43D7-A34D-813ED99CB048}" type="presParOf" srcId="{452B57DF-883D-4715-8517-B1030A675DA8}" destId="{C2DF0B10-C5C1-4E5E-92C8-E746D5DBA2FA}" srcOrd="3" destOrd="0" presId="urn:microsoft.com/office/officeart/2005/8/layout/pList1"/>
    <dgm:cxn modelId="{A095DEF0-BD0E-46D1-9453-114988AC26B9}" type="presParOf" srcId="{452B57DF-883D-4715-8517-B1030A675DA8}" destId="{4436ABEC-2C78-4B9D-B9EF-E403F8DDCD5F}" srcOrd="4" destOrd="0" presId="urn:microsoft.com/office/officeart/2005/8/layout/pList1"/>
    <dgm:cxn modelId="{B092853D-5FA9-4C3B-ACC8-494B30BB2F80}" type="presParOf" srcId="{4436ABEC-2C78-4B9D-B9EF-E403F8DDCD5F}" destId="{D7BFD481-60F4-4ABE-B778-AD1CC715D27A}" srcOrd="0" destOrd="0" presId="urn:microsoft.com/office/officeart/2005/8/layout/pList1"/>
    <dgm:cxn modelId="{5C911D5C-DBCB-49D7-A15D-628F14A14D0D}" type="presParOf" srcId="{4436ABEC-2C78-4B9D-B9EF-E403F8DDCD5F}" destId="{5823291C-CC71-4130-90B3-ED891C192A01}" srcOrd="1" destOrd="0" presId="urn:microsoft.com/office/officeart/2005/8/layout/pList1"/>
    <dgm:cxn modelId="{F9CEB6A0-06B5-4E59-8E78-B445E149256C}" type="presParOf" srcId="{452B57DF-883D-4715-8517-B1030A675DA8}" destId="{A5A0BBBB-7642-4E30-B6DF-FE19A74F3BA2}" srcOrd="5" destOrd="0" presId="urn:microsoft.com/office/officeart/2005/8/layout/pList1"/>
    <dgm:cxn modelId="{C33F7CDB-54BE-4BEC-9ABE-8DE87C9F979F}" type="presParOf" srcId="{452B57DF-883D-4715-8517-B1030A675DA8}" destId="{97D47CEC-BABF-497A-8170-98C1884B2ECA}" srcOrd="6" destOrd="0" presId="urn:microsoft.com/office/officeart/2005/8/layout/pList1"/>
    <dgm:cxn modelId="{196C9BDA-8571-4EA9-921E-D53CA4BFB3CE}" type="presParOf" srcId="{97D47CEC-BABF-497A-8170-98C1884B2ECA}" destId="{3022F367-064D-4E78-BB4D-5D1E002317B5}" srcOrd="0" destOrd="0" presId="urn:microsoft.com/office/officeart/2005/8/layout/pList1"/>
    <dgm:cxn modelId="{36126B5F-3304-4BFB-B14E-17CF961C2C0E}" type="presParOf" srcId="{97D47CEC-BABF-497A-8170-98C1884B2ECA}" destId="{6447A9D3-4659-498C-BB12-98401FA836BB}" srcOrd="1" destOrd="0" presId="urn:microsoft.com/office/officeart/2005/8/layout/p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00095B3-C629-4376-84FA-9D8C026AD591}" type="doc">
      <dgm:prSet loTypeId="urn:microsoft.com/office/officeart/2005/8/layout/hList7" loCatId="process" qsTypeId="urn:microsoft.com/office/officeart/2005/8/quickstyle/simple1" qsCatId="simple" csTypeId="urn:microsoft.com/office/officeart/2005/8/colors/accent1_2" csCatId="accent1" phldr="1"/>
      <dgm:spPr/>
    </dgm:pt>
    <dgm:pt modelId="{5EA22F68-5F1E-4FEE-A76D-168111B2E941}">
      <dgm:prSet phldrT="[Text]"/>
      <dgm:spPr/>
      <dgm:t>
        <a:bodyPr/>
        <a:lstStyle/>
        <a:p>
          <a:r>
            <a:rPr lang="en-US"/>
            <a:t>Sew</a:t>
          </a:r>
        </a:p>
      </dgm:t>
    </dgm:pt>
    <dgm:pt modelId="{52E36B6C-E25F-4AAD-A505-8C1317689CDD}" type="parTrans" cxnId="{DDDEC8D8-A7B8-470E-8CD9-F0E9A196F581}">
      <dgm:prSet/>
      <dgm:spPr/>
      <dgm:t>
        <a:bodyPr/>
        <a:lstStyle/>
        <a:p>
          <a:endParaRPr lang="en-US"/>
        </a:p>
      </dgm:t>
    </dgm:pt>
    <dgm:pt modelId="{FAC99085-75CC-4890-8189-05676011211F}" type="sibTrans" cxnId="{DDDEC8D8-A7B8-470E-8CD9-F0E9A196F581}">
      <dgm:prSet/>
      <dgm:spPr/>
      <dgm:t>
        <a:bodyPr/>
        <a:lstStyle/>
        <a:p>
          <a:endParaRPr lang="en-US"/>
        </a:p>
      </dgm:t>
    </dgm:pt>
    <dgm:pt modelId="{01F1ACE5-F457-4E40-9069-348345EC8840}">
      <dgm:prSet phldrT="[Text]"/>
      <dgm:spPr/>
      <dgm:t>
        <a:bodyPr/>
        <a:lstStyle/>
        <a:p>
          <a:r>
            <a:rPr lang="en-US"/>
            <a:t>Glue</a:t>
          </a:r>
        </a:p>
      </dgm:t>
    </dgm:pt>
    <dgm:pt modelId="{58142B23-8244-47D9-AC72-9A8E9FC75BFD}" type="parTrans" cxnId="{E7EEE67E-0360-42FE-BB7A-A7699A4D8C99}">
      <dgm:prSet/>
      <dgm:spPr/>
      <dgm:t>
        <a:bodyPr/>
        <a:lstStyle/>
        <a:p>
          <a:endParaRPr lang="en-US"/>
        </a:p>
      </dgm:t>
    </dgm:pt>
    <dgm:pt modelId="{97FB7A63-6816-475B-B869-651DFEE5D9C8}" type="sibTrans" cxnId="{E7EEE67E-0360-42FE-BB7A-A7699A4D8C99}">
      <dgm:prSet/>
      <dgm:spPr/>
      <dgm:t>
        <a:bodyPr/>
        <a:lstStyle/>
        <a:p>
          <a:endParaRPr lang="en-US"/>
        </a:p>
      </dgm:t>
    </dgm:pt>
    <dgm:pt modelId="{720CE96E-4A83-43CA-A869-BA923ECE5D59}">
      <dgm:prSet phldrT="[Text]"/>
      <dgm:spPr/>
      <dgm:t>
        <a:bodyPr/>
        <a:lstStyle/>
        <a:p>
          <a:r>
            <a:rPr lang="en-US"/>
            <a:t>Quality Control</a:t>
          </a:r>
        </a:p>
      </dgm:t>
    </dgm:pt>
    <dgm:pt modelId="{838AC694-326E-4C86-9D7B-961034BDFDEC}" type="parTrans" cxnId="{C9A32F58-1E5B-483B-8219-F4D7410D9A0D}">
      <dgm:prSet/>
      <dgm:spPr/>
      <dgm:t>
        <a:bodyPr/>
        <a:lstStyle/>
        <a:p>
          <a:endParaRPr lang="en-US"/>
        </a:p>
      </dgm:t>
    </dgm:pt>
    <dgm:pt modelId="{4592FA09-ABF9-437D-8C78-E581ECF264BB}" type="sibTrans" cxnId="{C9A32F58-1E5B-483B-8219-F4D7410D9A0D}">
      <dgm:prSet/>
      <dgm:spPr/>
      <dgm:t>
        <a:bodyPr/>
        <a:lstStyle/>
        <a:p>
          <a:endParaRPr lang="en-US"/>
        </a:p>
      </dgm:t>
    </dgm:pt>
    <dgm:pt modelId="{1A1FC44F-7974-4DCF-AC96-594E6D14A392}" type="pres">
      <dgm:prSet presAssocID="{700095B3-C629-4376-84FA-9D8C026AD591}" presName="Name0" presStyleCnt="0">
        <dgm:presLayoutVars>
          <dgm:dir/>
          <dgm:resizeHandles val="exact"/>
        </dgm:presLayoutVars>
      </dgm:prSet>
      <dgm:spPr/>
    </dgm:pt>
    <dgm:pt modelId="{BAE3B7BF-FC2E-4E91-8872-E0256159A0E9}" type="pres">
      <dgm:prSet presAssocID="{700095B3-C629-4376-84FA-9D8C026AD591}" presName="fgShape" presStyleLbl="fgShp" presStyleIdx="0" presStyleCnt="1"/>
      <dgm:spPr/>
    </dgm:pt>
    <dgm:pt modelId="{D4A0CBB5-0A0B-4A09-9E1A-3EFA5BE94297}" type="pres">
      <dgm:prSet presAssocID="{700095B3-C629-4376-84FA-9D8C026AD591}" presName="linComp" presStyleCnt="0"/>
      <dgm:spPr/>
    </dgm:pt>
    <dgm:pt modelId="{EF652745-9625-42DD-9F18-C70DBAF201D5}" type="pres">
      <dgm:prSet presAssocID="{5EA22F68-5F1E-4FEE-A76D-168111B2E941}" presName="compNode" presStyleCnt="0"/>
      <dgm:spPr/>
    </dgm:pt>
    <dgm:pt modelId="{D50236AD-33FC-40E9-A651-F6996A637185}" type="pres">
      <dgm:prSet presAssocID="{5EA22F68-5F1E-4FEE-A76D-168111B2E941}" presName="bkgdShape" presStyleLbl="node1" presStyleIdx="0" presStyleCnt="3"/>
      <dgm:spPr/>
    </dgm:pt>
    <dgm:pt modelId="{E1650737-7DCA-4D86-9155-5734E02C6AD9}" type="pres">
      <dgm:prSet presAssocID="{5EA22F68-5F1E-4FEE-A76D-168111B2E941}" presName="nodeTx" presStyleLbl="node1" presStyleIdx="0" presStyleCnt="3">
        <dgm:presLayoutVars>
          <dgm:bulletEnabled val="1"/>
        </dgm:presLayoutVars>
      </dgm:prSet>
      <dgm:spPr/>
    </dgm:pt>
    <dgm:pt modelId="{7D83978A-9920-46D1-8B56-4BA5EBF6AC1C}" type="pres">
      <dgm:prSet presAssocID="{5EA22F68-5F1E-4FEE-A76D-168111B2E941}" presName="invisiNode" presStyleLbl="node1" presStyleIdx="0" presStyleCnt="3"/>
      <dgm:spPr/>
    </dgm:pt>
    <dgm:pt modelId="{4D644CEC-C25E-415B-A99F-3213F54EF8AF}" type="pres">
      <dgm:prSet presAssocID="{5EA22F68-5F1E-4FEE-A76D-168111B2E941}" presName="imagNode" presStyleLbl="fgImgPlace1" presStyleIdx="0" presStyleCnt="3"/>
      <dgm:spPr>
        <a:blipFill>
          <a:blip xmlns:r="http://schemas.openxmlformats.org/officeDocument/2006/relationships" r:embed="rId1"/>
          <a:srcRect/>
          <a:stretch>
            <a:fillRect l="-25000" r="-25000"/>
          </a:stretch>
        </a:blipFill>
      </dgm:spPr>
    </dgm:pt>
    <dgm:pt modelId="{BDC1576E-23CA-46A5-8B89-E986EA574F10}" type="pres">
      <dgm:prSet presAssocID="{FAC99085-75CC-4890-8189-05676011211F}" presName="sibTrans" presStyleLbl="sibTrans2D1" presStyleIdx="0" presStyleCnt="0"/>
      <dgm:spPr/>
    </dgm:pt>
    <dgm:pt modelId="{E95CD55C-2D5B-42CD-9314-C8F18ACBCA34}" type="pres">
      <dgm:prSet presAssocID="{01F1ACE5-F457-4E40-9069-348345EC8840}" presName="compNode" presStyleCnt="0"/>
      <dgm:spPr/>
    </dgm:pt>
    <dgm:pt modelId="{CF64FCB2-C662-4A7D-ABA7-3941CA3B8E06}" type="pres">
      <dgm:prSet presAssocID="{01F1ACE5-F457-4E40-9069-348345EC8840}" presName="bkgdShape" presStyleLbl="node1" presStyleIdx="1" presStyleCnt="3"/>
      <dgm:spPr/>
    </dgm:pt>
    <dgm:pt modelId="{EDA1FADA-0B0F-4067-AF8B-75662F822073}" type="pres">
      <dgm:prSet presAssocID="{01F1ACE5-F457-4E40-9069-348345EC8840}" presName="nodeTx" presStyleLbl="node1" presStyleIdx="1" presStyleCnt="3">
        <dgm:presLayoutVars>
          <dgm:bulletEnabled val="1"/>
        </dgm:presLayoutVars>
      </dgm:prSet>
      <dgm:spPr/>
    </dgm:pt>
    <dgm:pt modelId="{70DB4D9B-FAEE-4B9E-B640-537E22E793D5}" type="pres">
      <dgm:prSet presAssocID="{01F1ACE5-F457-4E40-9069-348345EC8840}" presName="invisiNode" presStyleLbl="node1" presStyleIdx="1" presStyleCnt="3"/>
      <dgm:spPr/>
    </dgm:pt>
    <dgm:pt modelId="{00E85C03-96B9-4676-AF64-57CE24171E2A}" type="pres">
      <dgm:prSet presAssocID="{01F1ACE5-F457-4E40-9069-348345EC8840}" presName="imagNode" presStyleLbl="fgImgPlace1" presStyleIdx="1" presStyleCnt="3"/>
      <dgm:spPr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4000" r="-24000"/>
          </a:stretch>
        </a:blipFill>
      </dgm:spPr>
    </dgm:pt>
    <dgm:pt modelId="{7E7F387F-B348-4689-8CEF-2518D2F544A9}" type="pres">
      <dgm:prSet presAssocID="{97FB7A63-6816-475B-B869-651DFEE5D9C8}" presName="sibTrans" presStyleLbl="sibTrans2D1" presStyleIdx="0" presStyleCnt="0"/>
      <dgm:spPr/>
    </dgm:pt>
    <dgm:pt modelId="{240E0558-5376-4056-9A97-C46016DAFB1F}" type="pres">
      <dgm:prSet presAssocID="{720CE96E-4A83-43CA-A869-BA923ECE5D59}" presName="compNode" presStyleCnt="0"/>
      <dgm:spPr/>
    </dgm:pt>
    <dgm:pt modelId="{9F715DE7-AFEE-41EF-9B87-E9F4418B1D9B}" type="pres">
      <dgm:prSet presAssocID="{720CE96E-4A83-43CA-A869-BA923ECE5D59}" presName="bkgdShape" presStyleLbl="node1" presStyleIdx="2" presStyleCnt="3"/>
      <dgm:spPr/>
    </dgm:pt>
    <dgm:pt modelId="{F9EB0146-37AD-4DC4-9095-39707D121CA1}" type="pres">
      <dgm:prSet presAssocID="{720CE96E-4A83-43CA-A869-BA923ECE5D59}" presName="nodeTx" presStyleLbl="node1" presStyleIdx="2" presStyleCnt="3">
        <dgm:presLayoutVars>
          <dgm:bulletEnabled val="1"/>
        </dgm:presLayoutVars>
      </dgm:prSet>
      <dgm:spPr/>
    </dgm:pt>
    <dgm:pt modelId="{590DB424-DD94-4343-9579-02F4A4AF8532}" type="pres">
      <dgm:prSet presAssocID="{720CE96E-4A83-43CA-A869-BA923ECE5D59}" presName="invisiNode" presStyleLbl="node1" presStyleIdx="2" presStyleCnt="3"/>
      <dgm:spPr/>
    </dgm:pt>
    <dgm:pt modelId="{E1170709-8861-4657-8D84-D5EB4E8D2390}" type="pres">
      <dgm:prSet presAssocID="{720CE96E-4A83-43CA-A869-BA923ECE5D59}" presName="imagNode" presStyleLbl="fgImgPlace1" presStyleIdx="2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5000" r="-25000"/>
          </a:stretch>
        </a:blipFill>
      </dgm:spPr>
    </dgm:pt>
  </dgm:ptLst>
  <dgm:cxnLst>
    <dgm:cxn modelId="{88057027-31DA-4DED-9308-0EB103EF9D12}" type="presOf" srcId="{700095B3-C629-4376-84FA-9D8C026AD591}" destId="{1A1FC44F-7974-4DCF-AC96-594E6D14A392}" srcOrd="0" destOrd="0" presId="urn:microsoft.com/office/officeart/2005/8/layout/hList7"/>
    <dgm:cxn modelId="{D6A14534-5E84-409A-A104-382029C017C6}" type="presOf" srcId="{97FB7A63-6816-475B-B869-651DFEE5D9C8}" destId="{7E7F387F-B348-4689-8CEF-2518D2F544A9}" srcOrd="0" destOrd="0" presId="urn:microsoft.com/office/officeart/2005/8/layout/hList7"/>
    <dgm:cxn modelId="{C9A32F58-1E5B-483B-8219-F4D7410D9A0D}" srcId="{700095B3-C629-4376-84FA-9D8C026AD591}" destId="{720CE96E-4A83-43CA-A869-BA923ECE5D59}" srcOrd="2" destOrd="0" parTransId="{838AC694-326E-4C86-9D7B-961034BDFDEC}" sibTransId="{4592FA09-ABF9-437D-8C78-E581ECF264BB}"/>
    <dgm:cxn modelId="{4E3BA878-CD25-4BE9-A78A-EF761BAD6747}" type="presOf" srcId="{5EA22F68-5F1E-4FEE-A76D-168111B2E941}" destId="{E1650737-7DCA-4D86-9155-5734E02C6AD9}" srcOrd="1" destOrd="0" presId="urn:microsoft.com/office/officeart/2005/8/layout/hList7"/>
    <dgm:cxn modelId="{E7EEE67E-0360-42FE-BB7A-A7699A4D8C99}" srcId="{700095B3-C629-4376-84FA-9D8C026AD591}" destId="{01F1ACE5-F457-4E40-9069-348345EC8840}" srcOrd="1" destOrd="0" parTransId="{58142B23-8244-47D9-AC72-9A8E9FC75BFD}" sibTransId="{97FB7A63-6816-475B-B869-651DFEE5D9C8}"/>
    <dgm:cxn modelId="{27434E8C-7439-4EE6-815A-90A7E01D7310}" type="presOf" srcId="{01F1ACE5-F457-4E40-9069-348345EC8840}" destId="{EDA1FADA-0B0F-4067-AF8B-75662F822073}" srcOrd="1" destOrd="0" presId="urn:microsoft.com/office/officeart/2005/8/layout/hList7"/>
    <dgm:cxn modelId="{337AA99D-11FF-4FC5-B4E8-903653211F13}" type="presOf" srcId="{01F1ACE5-F457-4E40-9069-348345EC8840}" destId="{CF64FCB2-C662-4A7D-ABA7-3941CA3B8E06}" srcOrd="0" destOrd="0" presId="urn:microsoft.com/office/officeart/2005/8/layout/hList7"/>
    <dgm:cxn modelId="{7E9442AE-4D3F-4C52-A417-7E85C7FFF8C1}" type="presOf" srcId="{FAC99085-75CC-4890-8189-05676011211F}" destId="{BDC1576E-23CA-46A5-8B89-E986EA574F10}" srcOrd="0" destOrd="0" presId="urn:microsoft.com/office/officeart/2005/8/layout/hList7"/>
    <dgm:cxn modelId="{3B2D7FB7-1298-45F2-AD06-2CB2305C5CC7}" type="presOf" srcId="{720CE96E-4A83-43CA-A869-BA923ECE5D59}" destId="{F9EB0146-37AD-4DC4-9095-39707D121CA1}" srcOrd="1" destOrd="0" presId="urn:microsoft.com/office/officeart/2005/8/layout/hList7"/>
    <dgm:cxn modelId="{18FF8CB8-90ED-4E05-8A0A-498DBB4909EE}" type="presOf" srcId="{720CE96E-4A83-43CA-A869-BA923ECE5D59}" destId="{9F715DE7-AFEE-41EF-9B87-E9F4418B1D9B}" srcOrd="0" destOrd="0" presId="urn:microsoft.com/office/officeart/2005/8/layout/hList7"/>
    <dgm:cxn modelId="{70350CC0-4058-4DA7-91B7-39642F1F60A1}" type="presOf" srcId="{5EA22F68-5F1E-4FEE-A76D-168111B2E941}" destId="{D50236AD-33FC-40E9-A651-F6996A637185}" srcOrd="0" destOrd="0" presId="urn:microsoft.com/office/officeart/2005/8/layout/hList7"/>
    <dgm:cxn modelId="{DDDEC8D8-A7B8-470E-8CD9-F0E9A196F581}" srcId="{700095B3-C629-4376-84FA-9D8C026AD591}" destId="{5EA22F68-5F1E-4FEE-A76D-168111B2E941}" srcOrd="0" destOrd="0" parTransId="{52E36B6C-E25F-4AAD-A505-8C1317689CDD}" sibTransId="{FAC99085-75CC-4890-8189-05676011211F}"/>
    <dgm:cxn modelId="{924FC7FF-6AF0-406F-BF2D-0922D03BB851}" type="presParOf" srcId="{1A1FC44F-7974-4DCF-AC96-594E6D14A392}" destId="{BAE3B7BF-FC2E-4E91-8872-E0256159A0E9}" srcOrd="0" destOrd="0" presId="urn:microsoft.com/office/officeart/2005/8/layout/hList7"/>
    <dgm:cxn modelId="{8A96F391-8BF0-405A-AD8C-199FD9CB1030}" type="presParOf" srcId="{1A1FC44F-7974-4DCF-AC96-594E6D14A392}" destId="{D4A0CBB5-0A0B-4A09-9E1A-3EFA5BE94297}" srcOrd="1" destOrd="0" presId="urn:microsoft.com/office/officeart/2005/8/layout/hList7"/>
    <dgm:cxn modelId="{73BAF2C3-D066-460F-96C4-F4260565BF2B}" type="presParOf" srcId="{D4A0CBB5-0A0B-4A09-9E1A-3EFA5BE94297}" destId="{EF652745-9625-42DD-9F18-C70DBAF201D5}" srcOrd="0" destOrd="0" presId="urn:microsoft.com/office/officeart/2005/8/layout/hList7"/>
    <dgm:cxn modelId="{05C69063-8A51-4145-A04C-F200AA45D6E6}" type="presParOf" srcId="{EF652745-9625-42DD-9F18-C70DBAF201D5}" destId="{D50236AD-33FC-40E9-A651-F6996A637185}" srcOrd="0" destOrd="0" presId="urn:microsoft.com/office/officeart/2005/8/layout/hList7"/>
    <dgm:cxn modelId="{EAB5D81A-433F-44E1-B0AE-A75BC16B5CC5}" type="presParOf" srcId="{EF652745-9625-42DD-9F18-C70DBAF201D5}" destId="{E1650737-7DCA-4D86-9155-5734E02C6AD9}" srcOrd="1" destOrd="0" presId="urn:microsoft.com/office/officeart/2005/8/layout/hList7"/>
    <dgm:cxn modelId="{0E4CB104-7D63-41BC-8FE2-FE4811A28BE4}" type="presParOf" srcId="{EF652745-9625-42DD-9F18-C70DBAF201D5}" destId="{7D83978A-9920-46D1-8B56-4BA5EBF6AC1C}" srcOrd="2" destOrd="0" presId="urn:microsoft.com/office/officeart/2005/8/layout/hList7"/>
    <dgm:cxn modelId="{0C8997E3-D84A-4FC7-8A38-9D3F2F5E7516}" type="presParOf" srcId="{EF652745-9625-42DD-9F18-C70DBAF201D5}" destId="{4D644CEC-C25E-415B-A99F-3213F54EF8AF}" srcOrd="3" destOrd="0" presId="urn:microsoft.com/office/officeart/2005/8/layout/hList7"/>
    <dgm:cxn modelId="{A0A72FA1-6F77-46EF-A93C-094EA4482BE8}" type="presParOf" srcId="{D4A0CBB5-0A0B-4A09-9E1A-3EFA5BE94297}" destId="{BDC1576E-23CA-46A5-8B89-E986EA574F10}" srcOrd="1" destOrd="0" presId="urn:microsoft.com/office/officeart/2005/8/layout/hList7"/>
    <dgm:cxn modelId="{F036E010-2960-4340-BAE7-591C17889914}" type="presParOf" srcId="{D4A0CBB5-0A0B-4A09-9E1A-3EFA5BE94297}" destId="{E95CD55C-2D5B-42CD-9314-C8F18ACBCA34}" srcOrd="2" destOrd="0" presId="urn:microsoft.com/office/officeart/2005/8/layout/hList7"/>
    <dgm:cxn modelId="{D1D09F37-7493-4D0D-B425-BEE79888AF53}" type="presParOf" srcId="{E95CD55C-2D5B-42CD-9314-C8F18ACBCA34}" destId="{CF64FCB2-C662-4A7D-ABA7-3941CA3B8E06}" srcOrd="0" destOrd="0" presId="urn:microsoft.com/office/officeart/2005/8/layout/hList7"/>
    <dgm:cxn modelId="{6B69640B-DBB5-4926-AD53-F6DA04B81A7D}" type="presParOf" srcId="{E95CD55C-2D5B-42CD-9314-C8F18ACBCA34}" destId="{EDA1FADA-0B0F-4067-AF8B-75662F822073}" srcOrd="1" destOrd="0" presId="urn:microsoft.com/office/officeart/2005/8/layout/hList7"/>
    <dgm:cxn modelId="{15ED8429-8B2E-492E-AE0B-4B4957784123}" type="presParOf" srcId="{E95CD55C-2D5B-42CD-9314-C8F18ACBCA34}" destId="{70DB4D9B-FAEE-4B9E-B640-537E22E793D5}" srcOrd="2" destOrd="0" presId="urn:microsoft.com/office/officeart/2005/8/layout/hList7"/>
    <dgm:cxn modelId="{62CCD951-FA14-4315-91F9-66F354E52386}" type="presParOf" srcId="{E95CD55C-2D5B-42CD-9314-C8F18ACBCA34}" destId="{00E85C03-96B9-4676-AF64-57CE24171E2A}" srcOrd="3" destOrd="0" presId="urn:microsoft.com/office/officeart/2005/8/layout/hList7"/>
    <dgm:cxn modelId="{C225F9FB-4D2A-40EE-9929-33167E1B3AF7}" type="presParOf" srcId="{D4A0CBB5-0A0B-4A09-9E1A-3EFA5BE94297}" destId="{7E7F387F-B348-4689-8CEF-2518D2F544A9}" srcOrd="3" destOrd="0" presId="urn:microsoft.com/office/officeart/2005/8/layout/hList7"/>
    <dgm:cxn modelId="{C3FBBE03-DFF7-453B-9B3F-EF50F70830A0}" type="presParOf" srcId="{D4A0CBB5-0A0B-4A09-9E1A-3EFA5BE94297}" destId="{240E0558-5376-4056-9A97-C46016DAFB1F}" srcOrd="4" destOrd="0" presId="urn:microsoft.com/office/officeart/2005/8/layout/hList7"/>
    <dgm:cxn modelId="{F31DA65D-4816-4BCC-AD1E-659368A6F5A1}" type="presParOf" srcId="{240E0558-5376-4056-9A97-C46016DAFB1F}" destId="{9F715DE7-AFEE-41EF-9B87-E9F4418B1D9B}" srcOrd="0" destOrd="0" presId="urn:microsoft.com/office/officeart/2005/8/layout/hList7"/>
    <dgm:cxn modelId="{0B5FEC49-93D8-44E6-8013-752E67124CAA}" type="presParOf" srcId="{240E0558-5376-4056-9A97-C46016DAFB1F}" destId="{F9EB0146-37AD-4DC4-9095-39707D121CA1}" srcOrd="1" destOrd="0" presId="urn:microsoft.com/office/officeart/2005/8/layout/hList7"/>
    <dgm:cxn modelId="{1D2588DA-9FE3-46B0-9892-3255BB3863AA}" type="presParOf" srcId="{240E0558-5376-4056-9A97-C46016DAFB1F}" destId="{590DB424-DD94-4343-9579-02F4A4AF8532}" srcOrd="2" destOrd="0" presId="urn:microsoft.com/office/officeart/2005/8/layout/hList7"/>
    <dgm:cxn modelId="{734BD0C9-9CF5-4E4D-A377-AF7FFCA46329}" type="presParOf" srcId="{240E0558-5376-4056-9A97-C46016DAFB1F}" destId="{E1170709-8861-4657-8D84-D5EB4E8D2390}" srcOrd="3" destOrd="0" presId="urn:microsoft.com/office/officeart/2005/8/layout/hList7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61E2379-68F0-4936-ADF4-BB5EE746CAC9}">
      <dsp:nvSpPr>
        <dsp:cNvPr id="0" name=""/>
        <dsp:cNvSpPr/>
      </dsp:nvSpPr>
      <dsp:spPr>
        <a:xfrm>
          <a:off x="5222" y="746465"/>
          <a:ext cx="2485442" cy="1712469"/>
        </a:xfrm>
        <a:prstGeom prst="round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4000" b="-4000"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5754A21-A148-4501-BE68-7AA8C2BBB42C}">
      <dsp:nvSpPr>
        <dsp:cNvPr id="0" name=""/>
        <dsp:cNvSpPr/>
      </dsp:nvSpPr>
      <dsp:spPr>
        <a:xfrm>
          <a:off x="5222" y="2458935"/>
          <a:ext cx="2485442" cy="92209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7368" tIns="277368" rIns="277368" bIns="0" numCol="1" spcCol="1270" anchor="t" anchorCtr="0">
          <a:noAutofit/>
        </a:bodyPr>
        <a:lstStyle/>
        <a:p>
          <a:pPr marL="0" lvl="0" indent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900" kern="1200"/>
            <a:t>Rubber</a:t>
          </a:r>
        </a:p>
      </dsp:txBody>
      <dsp:txXfrm>
        <a:off x="5222" y="2458935"/>
        <a:ext cx="2485442" cy="922099"/>
      </dsp:txXfrm>
    </dsp:sp>
    <dsp:sp modelId="{5DC7292F-F92C-4E70-84B1-69F899A244E6}">
      <dsp:nvSpPr>
        <dsp:cNvPr id="0" name=""/>
        <dsp:cNvSpPr/>
      </dsp:nvSpPr>
      <dsp:spPr>
        <a:xfrm>
          <a:off x="2739314" y="746465"/>
          <a:ext cx="2485442" cy="1712469"/>
        </a:xfrm>
        <a:prstGeom prst="roundRect">
          <a:avLst/>
        </a:prstGeom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6000" b="-6000"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61DFF85-E173-477D-B6D2-3A4B3A22B0EF}">
      <dsp:nvSpPr>
        <dsp:cNvPr id="0" name=""/>
        <dsp:cNvSpPr/>
      </dsp:nvSpPr>
      <dsp:spPr>
        <a:xfrm>
          <a:off x="2739314" y="2458935"/>
          <a:ext cx="2485442" cy="92209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7368" tIns="277368" rIns="277368" bIns="0" numCol="1" spcCol="1270" anchor="t" anchorCtr="0">
          <a:noAutofit/>
        </a:bodyPr>
        <a:lstStyle/>
        <a:p>
          <a:pPr marL="0" lvl="0" indent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900" kern="1200"/>
            <a:t>Leather</a:t>
          </a:r>
        </a:p>
      </dsp:txBody>
      <dsp:txXfrm>
        <a:off x="2739314" y="2458935"/>
        <a:ext cx="2485442" cy="922099"/>
      </dsp:txXfrm>
    </dsp:sp>
    <dsp:sp modelId="{D7BFD481-60F4-4ABE-B778-AD1CC715D27A}">
      <dsp:nvSpPr>
        <dsp:cNvPr id="0" name=""/>
        <dsp:cNvSpPr/>
      </dsp:nvSpPr>
      <dsp:spPr>
        <a:xfrm>
          <a:off x="5473405" y="746465"/>
          <a:ext cx="2485442" cy="1712469"/>
        </a:xfrm>
        <a:prstGeom prst="round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3000" b="-23000"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823291C-CC71-4130-90B3-ED891C192A01}">
      <dsp:nvSpPr>
        <dsp:cNvPr id="0" name=""/>
        <dsp:cNvSpPr/>
      </dsp:nvSpPr>
      <dsp:spPr>
        <a:xfrm>
          <a:off x="5473405" y="2458935"/>
          <a:ext cx="2485442" cy="92209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7368" tIns="277368" rIns="277368" bIns="0" numCol="1" spcCol="1270" anchor="t" anchorCtr="0">
          <a:noAutofit/>
        </a:bodyPr>
        <a:lstStyle/>
        <a:p>
          <a:pPr marL="0" lvl="0" indent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900" kern="1200"/>
            <a:t>Polyester</a:t>
          </a:r>
        </a:p>
      </dsp:txBody>
      <dsp:txXfrm>
        <a:off x="5473405" y="2458935"/>
        <a:ext cx="2485442" cy="922099"/>
      </dsp:txXfrm>
    </dsp:sp>
    <dsp:sp modelId="{3022F367-064D-4E78-BB4D-5D1E002317B5}">
      <dsp:nvSpPr>
        <dsp:cNvPr id="0" name=""/>
        <dsp:cNvSpPr/>
      </dsp:nvSpPr>
      <dsp:spPr>
        <a:xfrm>
          <a:off x="8006647" y="774258"/>
          <a:ext cx="2485442" cy="1712469"/>
        </a:xfrm>
        <a:prstGeom prst="roundRect">
          <a:avLst/>
        </a:prstGeom>
        <a:blipFill>
          <a:blip xmlns:r="http://schemas.openxmlformats.org/officeDocument/2006/relationships"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3000" b="-23000"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447A9D3-4659-498C-BB12-98401FA836BB}">
      <dsp:nvSpPr>
        <dsp:cNvPr id="0" name=""/>
        <dsp:cNvSpPr/>
      </dsp:nvSpPr>
      <dsp:spPr>
        <a:xfrm>
          <a:off x="8207496" y="2458935"/>
          <a:ext cx="2485442" cy="92209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7368" tIns="277368" rIns="277368" bIns="0" numCol="1" spcCol="1270" anchor="t" anchorCtr="0">
          <a:noAutofit/>
        </a:bodyPr>
        <a:lstStyle/>
        <a:p>
          <a:pPr marL="0" lvl="0" indent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900" kern="1200"/>
            <a:t>Foam</a:t>
          </a:r>
        </a:p>
      </dsp:txBody>
      <dsp:txXfrm>
        <a:off x="8207496" y="2458935"/>
        <a:ext cx="2485442" cy="92209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50236AD-33FC-40E9-A651-F6996A637185}">
      <dsp:nvSpPr>
        <dsp:cNvPr id="0" name=""/>
        <dsp:cNvSpPr/>
      </dsp:nvSpPr>
      <dsp:spPr>
        <a:xfrm>
          <a:off x="1996" y="0"/>
          <a:ext cx="3106252" cy="412750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7368" tIns="277368" rIns="277368" bIns="277368" numCol="1" spcCol="1270" anchor="ctr" anchorCtr="0">
          <a:noAutofit/>
        </a:bodyPr>
        <a:lstStyle/>
        <a:p>
          <a:pPr marL="0" lvl="0" indent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900" kern="1200"/>
            <a:t>Sew</a:t>
          </a:r>
        </a:p>
      </dsp:txBody>
      <dsp:txXfrm>
        <a:off x="1996" y="1651000"/>
        <a:ext cx="3106252" cy="1651000"/>
      </dsp:txXfrm>
    </dsp:sp>
    <dsp:sp modelId="{4D644CEC-C25E-415B-A99F-3213F54EF8AF}">
      <dsp:nvSpPr>
        <dsp:cNvPr id="0" name=""/>
        <dsp:cNvSpPr/>
      </dsp:nvSpPr>
      <dsp:spPr>
        <a:xfrm>
          <a:off x="867893" y="247650"/>
          <a:ext cx="1374457" cy="1374457"/>
        </a:xfrm>
        <a:prstGeom prst="ellipse">
          <a:avLst/>
        </a:prstGeom>
        <a:blipFill>
          <a:blip xmlns:r="http://schemas.openxmlformats.org/officeDocument/2006/relationships" r:embed="rId1"/>
          <a:srcRect/>
          <a:stretch>
            <a:fillRect l="-25000" r="-25000"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F64FCB2-C662-4A7D-ABA7-3941CA3B8E06}">
      <dsp:nvSpPr>
        <dsp:cNvPr id="0" name=""/>
        <dsp:cNvSpPr/>
      </dsp:nvSpPr>
      <dsp:spPr>
        <a:xfrm>
          <a:off x="3201436" y="0"/>
          <a:ext cx="3106252" cy="412750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7368" tIns="277368" rIns="277368" bIns="277368" numCol="1" spcCol="1270" anchor="ctr" anchorCtr="0">
          <a:noAutofit/>
        </a:bodyPr>
        <a:lstStyle/>
        <a:p>
          <a:pPr marL="0" lvl="0" indent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900" kern="1200"/>
            <a:t>Glue</a:t>
          </a:r>
        </a:p>
      </dsp:txBody>
      <dsp:txXfrm>
        <a:off x="3201436" y="1651000"/>
        <a:ext cx="3106252" cy="1651000"/>
      </dsp:txXfrm>
    </dsp:sp>
    <dsp:sp modelId="{00E85C03-96B9-4676-AF64-57CE24171E2A}">
      <dsp:nvSpPr>
        <dsp:cNvPr id="0" name=""/>
        <dsp:cNvSpPr/>
      </dsp:nvSpPr>
      <dsp:spPr>
        <a:xfrm>
          <a:off x="4067333" y="247650"/>
          <a:ext cx="1374457" cy="1374457"/>
        </a:xfrm>
        <a:prstGeom prst="ellipse">
          <a:avLst/>
        </a:prstGeom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4000" r="-24000"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F715DE7-AFEE-41EF-9B87-E9F4418B1D9B}">
      <dsp:nvSpPr>
        <dsp:cNvPr id="0" name=""/>
        <dsp:cNvSpPr/>
      </dsp:nvSpPr>
      <dsp:spPr>
        <a:xfrm>
          <a:off x="6400876" y="0"/>
          <a:ext cx="3106252" cy="412750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7368" tIns="277368" rIns="277368" bIns="277368" numCol="1" spcCol="1270" anchor="ctr" anchorCtr="0">
          <a:noAutofit/>
        </a:bodyPr>
        <a:lstStyle/>
        <a:p>
          <a:pPr marL="0" lvl="0" indent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900" kern="1200"/>
            <a:t>Quality Control</a:t>
          </a:r>
        </a:p>
      </dsp:txBody>
      <dsp:txXfrm>
        <a:off x="6400876" y="1651000"/>
        <a:ext cx="3106252" cy="1651000"/>
      </dsp:txXfrm>
    </dsp:sp>
    <dsp:sp modelId="{E1170709-8861-4657-8D84-D5EB4E8D2390}">
      <dsp:nvSpPr>
        <dsp:cNvPr id="0" name=""/>
        <dsp:cNvSpPr/>
      </dsp:nvSpPr>
      <dsp:spPr>
        <a:xfrm>
          <a:off x="7266773" y="247650"/>
          <a:ext cx="1374457" cy="1374457"/>
        </a:xfrm>
        <a:prstGeom prst="ellipse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5000" r="-25000"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AE3B7BF-FC2E-4E91-8872-E0256159A0E9}">
      <dsp:nvSpPr>
        <dsp:cNvPr id="0" name=""/>
        <dsp:cNvSpPr/>
      </dsp:nvSpPr>
      <dsp:spPr>
        <a:xfrm>
          <a:off x="380364" y="3301999"/>
          <a:ext cx="8748395" cy="619125"/>
        </a:xfrm>
        <a:prstGeom prst="leftRight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List1">
  <dgm:title val=""/>
  <dgm:desc val=""/>
  <dgm:catLst>
    <dgm:cat type="list" pri="2000"/>
    <dgm:cat type="picture" pri="2500"/>
    <dgm:cat type="pictureconvert" pri="25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3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w" for="ch" ptType="sibTrans" refType="w" refFor="ch" refForName="compNode" op="equ" fact="0.1"/>
      <dgm:constr type="sp" refType="w" refFor="ch" refForName="compNode" op="equ" fact="0.1"/>
      <dgm:constr type="primFontSz" for="des" ptType="node" op="equ" val="65"/>
    </dgm:constrLst>
    <dgm:ruleLst/>
    <dgm:forEach name="Name4" axis="ch" ptType="node">
      <dgm:layoutNode name="compNode">
        <dgm:alg type="composite">
          <dgm:param type="ar" val="0.943"/>
        </dgm:alg>
        <dgm:shape xmlns:r="http://schemas.openxmlformats.org/officeDocument/2006/relationships" r:blip="">
          <dgm:adjLst/>
        </dgm:shape>
        <dgm:presOf axis="self"/>
        <dgm:constrLst>
          <dgm:constr type="h" refType="w" fact="1.06"/>
          <dgm:constr type="h" for="ch" forName="pictRect" refType="h" fact="0.65"/>
          <dgm:constr type="w" for="ch" forName="pictRect" refType="w"/>
          <dgm:constr type="l" for="ch" forName="pictRect"/>
          <dgm:constr type="t" for="ch" forName="pictRect"/>
          <dgm:constr type="w" for="ch" forName="textRect" refType="w"/>
          <dgm:constr type="h" for="ch" forName="textRect" refType="h" fact="0.35"/>
          <dgm:constr type="l" for="ch" forName="textRect"/>
          <dgm:constr type="t" for="ch" forName="textRect" refType="b" refFor="ch" refForName="pictRect"/>
        </dgm:constrLst>
        <dgm:ruleLst/>
        <dgm:layoutNode name="pictRect">
          <dgm:alg type="sp"/>
          <dgm:shape xmlns:r="http://schemas.openxmlformats.org/officeDocument/2006/relationships" type="roundRect" r:blip="" blipPhldr="1">
            <dgm:adjLst/>
          </dgm:shape>
          <dgm:presOf/>
          <dgm:constrLst/>
          <dgm:ruleLst/>
        </dgm:layoutNode>
        <dgm:layoutNode name="textRect" styleLbl="revTx">
          <dgm:varLst>
            <dgm:bulletEnabled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bMarg"/>
          </dgm:constrLst>
          <dgm:ruleLst>
            <dgm:rule type="primFontSz" val="5" fact="NaN" max="NaN"/>
          </dgm:ruleLst>
        </dgm:layoutNode>
      </dgm:layoutNode>
      <dgm:forEach name="Name5" axis="followSib" ptType="sibTrans" cnt="1">
        <dgm:layoutNode name="sibTrans">
          <dgm:alg type="sp"/>
          <dgm:shape xmlns:r="http://schemas.openxmlformats.org/officeDocument/2006/relationships" type="rect" r:blip="" hideGeom="1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7">
  <dgm:title val=""/>
  <dgm:desc val=""/>
  <dgm:catLst>
    <dgm:cat type="list" pri="12000"/>
    <dgm:cat type="process" pri="20000"/>
    <dgm:cat type="relationship" pri="14000"/>
    <dgm:cat type="convert" pri="8000"/>
    <dgm:cat type="picture" pri="25000"/>
    <dgm:cat type="pictureconvert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fgShape" refType="w" fact="0.92"/>
      <dgm:constr type="h" for="ch" forName="fgShape" refType="h" fact="0.15"/>
      <dgm:constr type="b" for="ch" forName="fgShape" refType="h" fact="0.95"/>
      <dgm:constr type="ctrX" for="ch" forName="fgShape" refType="w" fact="0.5"/>
      <dgm:constr type="w" for="ch" forName="linComp" refType="w"/>
      <dgm:constr type="h" for="ch" forName="linComp" refType="h"/>
      <dgm:constr type="ctrX" for="ch" forName="linComp" refType="w" fact="0.5"/>
    </dgm:constrLst>
    <dgm:ruleLst/>
    <dgm:layoutNode name="fgShape" styleLbl="fgShp">
      <dgm:alg type="sp"/>
      <dgm:shape xmlns:r="http://schemas.openxmlformats.org/officeDocument/2006/relationships" type="leftRightArrow" r:blip="" zOrderOff="99999">
        <dgm:adjLst/>
      </dgm:shape>
      <dgm:presOf/>
      <dgm:constrLst/>
      <dgm:ruleLst/>
    </dgm:layoutNode>
    <dgm:layoutNode name="linComp">
      <dgm:choose name="Name1">
        <dgm:if name="Name2" func="var" arg="dir" op="equ" val="norm">
          <dgm:alg type="lin"/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h"/>
        <dgm:constr type="w" for="ch" ptType="sibTrans" refType="w" refFor="ch" refForName="compNode" fact="0.03"/>
        <dgm:constr type="primFontSz" for="des" ptType="node" op="equ" val="65"/>
      </dgm:constrLst>
      <dgm:ruleLst/>
      <dgm:forEach name="nodesForEach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bkgdShape" refType="w"/>
            <dgm:constr type="h" for="ch" forName="bkgdShape" refType="h"/>
            <dgm:constr type="w" for="ch" forName="nodeTx" refType="w"/>
            <dgm:constr type="h" for="ch" forName="nodeTx" refType="h" fact="0.4"/>
            <dgm:constr type="b" for="ch" forName="nodeTx" refType="h" fact="0.8"/>
            <dgm:constr type="w" for="ch" forName="invisiNode" refType="w" fact="0.01"/>
            <dgm:constr type="h" for="ch" forName="invisiNode" refType="h" fact="0.06"/>
            <dgm:constr type="t" for="ch" forName="invisiNode"/>
            <dgm:constr type="ctrX" for="ch" forName="invisiNode" refType="w" fact="0.5"/>
            <dgm:constr type="h" for="ch" forName="imagNode" refType="h" fact="0.333"/>
            <dgm:constr type="w" for="ch" forName="imagNode" refType="h" refFor="ch" refForName="imagNode"/>
            <dgm:constr type="ctrX" for="ch" forName="imagNode" refType="w" fact="0.5"/>
            <dgm:constr type="t" for="ch" forName="imagNode" refType="h" fact="0.06"/>
            <dgm:constr type="w" for="ch" forName="imagNode" refType="w" op="lte" fact="0.94"/>
          </dgm:constrLst>
          <dgm:ruleLst/>
          <dgm:layoutNode name="bkgdShape"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nodeTx">
            <dgm:varLst>
              <dgm:bulletEnabled val="1"/>
            </dgm:varLst>
            <dgm:alg type="tx">
              <dgm:param type="txAnchorVert" val="mid"/>
              <dgm:param type="txAnchorHorzCh" val="ctr"/>
              <dgm:param type="stBulletLvl" val="2"/>
            </dgm:alg>
            <dgm:shape xmlns:r="http://schemas.openxmlformats.org/officeDocument/2006/relationships" type="rect" r:blip="" hideGeom="1">
              <dgm:adjLst/>
            </dgm:shape>
            <dgm:presOf axis="desOrSelf" ptType="node"/>
            <dgm:constrLst/>
            <dgm:ruleLst>
              <dgm:rule type="primFontSz" val="5" fact="NaN" max="NaN"/>
            </dgm:ruleLst>
          </dgm:layoutNode>
          <dgm:layoutNode name="invisiNode">
            <dgm:alg type="sp"/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/>
            <dgm:constrLst/>
            <dgm:ruleLst/>
          </dgm:layoutNode>
          <dgm:layoutNode name="imagNode" styleLbl="fgImgPlace1">
            <dgm:alg type="sp"/>
            <dgm:shape xmlns:r="http://schemas.openxmlformats.org/officeDocument/2006/relationships" type="ellipse" r:blip="" blipPhldr="1">
              <dgm:adjLst/>
            </dgm:shape>
            <dgm:presOf/>
            <dgm:constrLst/>
            <dgm:ruleLst/>
          </dgm:layoutNode>
        </dgm:layoutNode>
        <dgm:forEach name="sibTransForEach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EA5F0D-C1DC-412F-A146-DDB3A74B588F}" type="datetimeFigureOut">
              <a:rPr lang="en-US"/>
              <a:t>10/31/2017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AE14B8-3CC9-472D-9BC5-A84D80684DE2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7782754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CDE508-72C8-4AB5-AA9C-1584D31690E0}" type="datetimeFigureOut">
              <a:rPr lang="en-US"/>
              <a:t>10/31/2017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dirty="0"/>
              <a:t>Click to edit Master text styles</a:t>
            </a:r>
          </a:p>
          <a:p>
            <a:pPr lvl="1"/>
            <a:r>
              <a:rPr dirty="0"/>
              <a:t>Second level</a:t>
            </a:r>
          </a:p>
          <a:p>
            <a:pPr lvl="2"/>
            <a:r>
              <a:rPr dirty="0"/>
              <a:t>Third level</a:t>
            </a:r>
          </a:p>
          <a:p>
            <a:pPr lvl="3"/>
            <a:r>
              <a:rPr dirty="0"/>
              <a:t>Fourth level</a:t>
            </a:r>
          </a:p>
          <a:p>
            <a:pPr lvl="4"/>
            <a:r>
              <a:rPr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B667E1-E601-4AAF-B95C-B25720D70A60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111367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Sun rising over grassy hill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1" y="0"/>
            <a:ext cx="12188699" cy="479930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 bwMode="ltGray">
          <a:xfrm>
            <a:off x="-2" y="4754880"/>
            <a:ext cx="12192002" cy="2103120"/>
          </a:xfrm>
          <a:prstGeom prst="rect">
            <a:avLst/>
          </a:prstGeom>
          <a:gradFill flip="none" rotWithShape="1">
            <a:gsLst>
              <a:gs pos="100000">
                <a:schemeClr val="tx2">
                  <a:lumMod val="75000"/>
                </a:schemeClr>
              </a:gs>
              <a:gs pos="0">
                <a:schemeClr val="tx2"/>
              </a:gs>
            </a:gsLst>
            <a:path path="circle">
              <a:fillToRect l="50000" t="50000" r="50000" b="50000"/>
            </a:path>
            <a:tileRect/>
          </a:gradFill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Euphemia"/>
              <a:ea typeface="+mn-ea"/>
              <a:cs typeface="+mn-cs"/>
            </a:endParaRPr>
          </a:p>
        </p:txBody>
      </p:sp>
      <p:sp>
        <p:nvSpPr>
          <p:cNvPr id="6" name="Rectangle 5"/>
          <p:cNvSpPr/>
          <p:nvPr/>
        </p:nvSpPr>
        <p:spPr bwMode="white">
          <a:xfrm>
            <a:off x="-127" y="4724400"/>
            <a:ext cx="12188826" cy="76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3999" y="4800600"/>
            <a:ext cx="9144002" cy="1143000"/>
          </a:xfrm>
        </p:spPr>
        <p:txBody>
          <a:bodyPr anchor="b">
            <a:normAutofit/>
          </a:bodyPr>
          <a:lstStyle>
            <a:lvl1pPr algn="ctr">
              <a:defRPr sz="48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2413" y="5943600"/>
            <a:ext cx="9144002" cy="762000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2000" cap="none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33828820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Alternate 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 bwMode="ltGray">
          <a:xfrm>
            <a:off x="0" y="0"/>
            <a:ext cx="4873752" cy="6858000"/>
          </a:xfrm>
          <a:prstGeom prst="rect">
            <a:avLst/>
          </a:prstGeom>
          <a:gradFill flip="none" rotWithShape="1">
            <a:gsLst>
              <a:gs pos="100000">
                <a:schemeClr val="tx2">
                  <a:lumMod val="75000"/>
                </a:schemeClr>
              </a:gs>
              <a:gs pos="0">
                <a:schemeClr val="tx2"/>
              </a:gs>
            </a:gsLst>
            <a:path path="circle">
              <a:fillToRect l="50000" t="50000" r="50000" b="50000"/>
            </a:path>
            <a:tileRect/>
          </a:gradFill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Euphemia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0412" y="2362200"/>
            <a:ext cx="3200400" cy="1990725"/>
          </a:xfrm>
        </p:spPr>
        <p:txBody>
          <a:bodyPr anchor="b">
            <a:normAutofit/>
          </a:bodyPr>
          <a:lstStyle>
            <a:lvl1pPr>
              <a:defRPr sz="3400" b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0412" y="4367308"/>
            <a:ext cx="3200400" cy="1622012"/>
          </a:xfrm>
        </p:spPr>
        <p:txBody>
          <a:bodyPr>
            <a:normAutofit/>
          </a:bodyPr>
          <a:lstStyle>
            <a:lvl1pPr marL="0" indent="0">
              <a:spcBef>
                <a:spcPts val="1200"/>
              </a:spcBef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62892" y="685800"/>
            <a:ext cx="6370320" cy="5486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E583DDF-CA54-461A-A486-592D2374C532}" type="datetimeFigureOut">
              <a:rPr lang="en-US"/>
              <a:pPr/>
              <a:t>10/31/2017</a:t>
            </a:fld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A8D9AD5-F248-4919-864A-CFD76CC027D6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769307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 bwMode="ltGray">
          <a:xfrm>
            <a:off x="7315200" y="0"/>
            <a:ext cx="4873752" cy="6858000"/>
          </a:xfrm>
          <a:prstGeom prst="rect">
            <a:avLst/>
          </a:prstGeom>
          <a:gradFill flip="none" rotWithShape="1">
            <a:gsLst>
              <a:gs pos="100000">
                <a:schemeClr val="tx2">
                  <a:lumMod val="75000"/>
                </a:schemeClr>
              </a:gs>
              <a:gs pos="0">
                <a:schemeClr val="tx2"/>
              </a:gs>
            </a:gsLst>
            <a:path path="circle">
              <a:fillToRect l="50000" t="50000" r="50000" b="50000"/>
            </a:path>
            <a:tileRect/>
          </a:gradFill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Euphemia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23214" y="2362200"/>
            <a:ext cx="3200400" cy="1993392"/>
          </a:xfrm>
        </p:spPr>
        <p:txBody>
          <a:bodyPr anchor="b">
            <a:normAutofit/>
          </a:bodyPr>
          <a:lstStyle>
            <a:lvl1pPr>
              <a:defRPr sz="3400" b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Picture Placeholder 2" descr="An empty placeholder to add an image. Click on the placeholder and select the image that you wish to add."/>
          <p:cNvSpPr>
            <a:spLocks noGrp="1"/>
          </p:cNvSpPr>
          <p:nvPr>
            <p:ph type="pic" idx="1"/>
          </p:nvPr>
        </p:nvSpPr>
        <p:spPr>
          <a:xfrm>
            <a:off x="0" y="0"/>
            <a:ext cx="7315200" cy="6858000"/>
          </a:xfrm>
          <a:solidFill>
            <a:schemeClr val="bg2">
              <a:lumMod val="90000"/>
            </a:schemeClr>
          </a:solidFill>
        </p:spPr>
        <p:txBody>
          <a:bodyPr/>
          <a:lstStyle>
            <a:lvl1pPr marL="0" indent="0" algn="ctr">
              <a:buNone/>
              <a:defRPr sz="3200">
                <a:solidFill>
                  <a:schemeClr val="tx2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923214" y="4355592"/>
            <a:ext cx="3200400" cy="1644614"/>
          </a:xfrm>
        </p:spPr>
        <p:txBody>
          <a:bodyPr>
            <a:normAutofit/>
          </a:bodyPr>
          <a:lstStyle>
            <a:lvl1pPr marL="0" indent="0">
              <a:spcBef>
                <a:spcPts val="1200"/>
              </a:spcBef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en-US"/>
              <a:t>10/31/2017</a:t>
            </a:fld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3717346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en-US"/>
              <a:t>10/31/2017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3385722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274638"/>
            <a:ext cx="2628900" cy="589756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274638"/>
            <a:ext cx="7734300" cy="5897562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en-US"/>
              <a:t>10/31/2017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7515582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6pPr>
              <a:defRPr/>
            </a:lvl6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en-US"/>
              <a:t>10/31/2017</a:t>
            </a:fld>
            <a:endParaRPr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1593422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>
            <a:off x="0" y="0"/>
            <a:ext cx="12188826" cy="457200"/>
          </a:xfrm>
          <a:prstGeom prst="rect">
            <a:avLst/>
          </a:prstGeom>
          <a:gradFill flip="none" rotWithShape="1">
            <a:gsLst>
              <a:gs pos="100000">
                <a:schemeClr val="tx2">
                  <a:lumMod val="75000"/>
                </a:schemeClr>
              </a:gs>
              <a:gs pos="0">
                <a:schemeClr val="tx2"/>
              </a:gs>
            </a:gsLst>
            <a:path path="circle">
              <a:fillToRect l="50000" t="50000" r="50000" b="50000"/>
            </a:path>
            <a:tileRect/>
          </a:gradFill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R="0" lvl="0" indent="0"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b="0" i="0" u="none" strike="noStrike" kern="0" cap="none" spc="0" normalizeH="0" baseline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Euphemia"/>
            </a:endParaRPr>
          </a:p>
        </p:txBody>
      </p:sp>
      <p:sp>
        <p:nvSpPr>
          <p:cNvPr id="8" name="Rectangle 7"/>
          <p:cNvSpPr/>
          <p:nvPr/>
        </p:nvSpPr>
        <p:spPr bwMode="white">
          <a:xfrm>
            <a:off x="-1" y="411480"/>
            <a:ext cx="12188826" cy="4572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1143000"/>
            <a:ext cx="9144000" cy="2667000"/>
          </a:xfrm>
        </p:spPr>
        <p:txBody>
          <a:bodyPr anchor="b">
            <a:normAutofit/>
          </a:bodyPr>
          <a:lstStyle>
            <a:lvl1pPr algn="ctr">
              <a:defRPr sz="52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4000" y="3810000"/>
            <a:ext cx="9144000" cy="1143000"/>
          </a:xfrm>
        </p:spPr>
        <p:txBody>
          <a:bodyPr anchor="t">
            <a:normAutofit/>
          </a:bodyPr>
          <a:lstStyle>
            <a:lvl1pPr marL="0" indent="0" algn="ctr">
              <a:spcBef>
                <a:spcPts val="0"/>
              </a:spcBef>
              <a:buNone/>
              <a:defRPr sz="2400" cap="none" baseline="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en-US"/>
              <a:t>10/31/2017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71584378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lternate 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1143000"/>
            <a:ext cx="9144000" cy="2667000"/>
          </a:xfrm>
        </p:spPr>
        <p:txBody>
          <a:bodyPr anchor="b">
            <a:normAutofit/>
          </a:bodyPr>
          <a:lstStyle>
            <a:lvl1pPr algn="ctr">
              <a:defRPr sz="5200" b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2413" y="3810000"/>
            <a:ext cx="9144000" cy="1143000"/>
          </a:xfrm>
        </p:spPr>
        <p:txBody>
          <a:bodyPr anchor="t">
            <a:normAutofit/>
          </a:bodyPr>
          <a:lstStyle>
            <a:lvl1pPr marL="0" indent="0" algn="ctr">
              <a:spcBef>
                <a:spcPts val="0"/>
              </a:spcBef>
              <a:buNone/>
              <a:defRPr sz="2400" cap="none" baseline="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E583DDF-CA54-461A-A486-592D2374C532}" type="datetimeFigureOut">
              <a:rPr lang="en-US"/>
              <a:pPr/>
              <a:t>10/31/2017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A8D9AD5-F248-4919-864A-CFD76CC027D6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80432806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41120" y="1901952"/>
            <a:ext cx="4572000" cy="4123944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78880" y="1901952"/>
            <a:ext cx="4572000" cy="4123944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7D43D-6574-4C7B-808D-C6C12215A4D4}" type="datetimeFigureOut">
              <a:rPr lang="en-US"/>
              <a:t>10/31/2017</a:t>
            </a:fld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CE5F2-81AA-4605-B028-6FBA391056AF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1170784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1120" y="466344"/>
            <a:ext cx="9509760" cy="123444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1120" y="1837464"/>
            <a:ext cx="4572000" cy="766588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200" b="0" cap="none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41120" y="2740732"/>
            <a:ext cx="4572000" cy="328884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78880" y="1837464"/>
            <a:ext cx="4572000" cy="766588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200" b="0" cap="none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78880" y="2740732"/>
            <a:ext cx="4572000" cy="328884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en-US"/>
              <a:t>10/31/2017</a:t>
            </a:fld>
            <a:endParaRPr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570808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en-US"/>
              <a:t>10/31/2017</a:t>
            </a:fld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8420110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E583DDF-CA54-461A-A486-592D2374C532}" type="datetimeFigureOut">
              <a:rPr lang="en-US"/>
              <a:pPr/>
              <a:t>10/31/2017</a:t>
            </a:fld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A8D9AD5-F248-4919-864A-CFD76CC027D6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590039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0412" y="2362200"/>
            <a:ext cx="3200400" cy="1990725"/>
          </a:xfrm>
        </p:spPr>
        <p:txBody>
          <a:bodyPr anchor="b">
            <a:normAutofit/>
          </a:bodyPr>
          <a:lstStyle>
            <a:lvl1pPr>
              <a:defRPr sz="34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0412" y="4367308"/>
            <a:ext cx="3200400" cy="1622012"/>
          </a:xfrm>
        </p:spPr>
        <p:txBody>
          <a:bodyPr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94212" y="685800"/>
            <a:ext cx="7239001" cy="5486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en-US"/>
              <a:t>10/31/2017</a:t>
            </a:fld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359466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>
            <a:off x="1587" y="6583680"/>
            <a:ext cx="12188826" cy="274320"/>
          </a:xfrm>
          <a:prstGeom prst="rect">
            <a:avLst/>
          </a:prstGeom>
          <a:gradFill flip="none" rotWithShape="1">
            <a:gsLst>
              <a:gs pos="100000">
                <a:schemeClr val="tx2">
                  <a:lumMod val="75000"/>
                </a:schemeClr>
              </a:gs>
              <a:gs pos="0">
                <a:schemeClr val="tx2"/>
              </a:gs>
            </a:gsLst>
            <a:path path="circle">
              <a:fillToRect l="50000" t="50000" r="50000" b="50000"/>
            </a:path>
            <a:tileRect/>
          </a:gradFill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R="0" lvl="0" indent="0"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b="0" i="0" u="none" strike="noStrike" kern="0" cap="none" spc="0" normalizeH="0" baseline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Euphemia"/>
            </a:endParaRPr>
          </a:p>
        </p:txBody>
      </p:sp>
      <p:sp>
        <p:nvSpPr>
          <p:cNvPr id="8" name="Rectangle 7"/>
          <p:cNvSpPr/>
          <p:nvPr/>
        </p:nvSpPr>
        <p:spPr bwMode="white">
          <a:xfrm>
            <a:off x="1587" y="6583680"/>
            <a:ext cx="12188826" cy="4572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41120" y="467360"/>
            <a:ext cx="9509760" cy="123342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1120" y="1901952"/>
            <a:ext cx="9509760" cy="41276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341120" y="6601968"/>
            <a:ext cx="7159752" cy="2377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cap="all" baseline="0">
                <a:solidFill>
                  <a:schemeClr val="bg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875776" y="6601968"/>
            <a:ext cx="960120" cy="2377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bg2"/>
                </a:solidFill>
              </a:defRPr>
            </a:lvl1pPr>
          </a:lstStyle>
          <a:p>
            <a:fld id="{9E583DDF-CA54-461A-A486-592D2374C532}" type="datetimeFigureOut">
              <a:rPr lang="en-US" smtClean="0"/>
              <a:pPr/>
              <a:t>10/31/2017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10800" y="6601968"/>
            <a:ext cx="640080" cy="2377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bg2"/>
                </a:solidFill>
              </a:defRPr>
            </a:lvl1pPr>
          </a:lstStyle>
          <a:p>
            <a:fld id="{CA8D9AD5-F248-4919-864A-CFD76CC027D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37609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2" r:id="rId4"/>
    <p:sldLayoutId id="2147483661" r:id="rId5"/>
    <p:sldLayoutId id="2147483653" r:id="rId6"/>
    <p:sldLayoutId id="2147483654" r:id="rId7"/>
    <p:sldLayoutId id="2147483655" r:id="rId8"/>
    <p:sldLayoutId id="2147483656" r:id="rId9"/>
    <p:sldLayoutId id="2147483663" r:id="rId10"/>
    <p:sldLayoutId id="2147483657" r:id="rId11"/>
    <p:sldLayoutId id="2147483658" r:id="rId12"/>
    <p:sldLayoutId id="2147483659" r:id="rId13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marL="0" indent="0" algn="l" defTabSz="914400" rtl="0" eaLnBrk="1" latinLnBrk="0" hangingPunct="1">
        <a:lnSpc>
          <a:spcPct val="90000"/>
        </a:lnSpc>
        <a:spcBef>
          <a:spcPct val="0"/>
        </a:spcBef>
        <a:buFont typeface="Arial" pitchFamily="34" charset="0"/>
        <a:buNone/>
        <a:defRPr sz="3400" kern="1200">
          <a:solidFill>
            <a:schemeClr val="tx2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lnSpc>
          <a:spcPct val="90000"/>
        </a:lnSpc>
        <a:spcBef>
          <a:spcPts val="1800"/>
        </a:spcBef>
        <a:buClr>
          <a:schemeClr val="tx2"/>
        </a:buClr>
        <a:buSzPct val="80000"/>
        <a:buFont typeface="Wingdings" pitchFamily="2" charset="2"/>
        <a:buChar char="§"/>
        <a:defRPr sz="20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tx2"/>
        </a:buClr>
        <a:buSzPct val="80000"/>
        <a:buFont typeface="Wingdings" pitchFamily="2" charset="2"/>
        <a:buChar char="§"/>
        <a:defRPr sz="18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lnSpc>
          <a:spcPct val="90000"/>
        </a:lnSpc>
        <a:spcBef>
          <a:spcPts val="800"/>
        </a:spcBef>
        <a:buClr>
          <a:schemeClr val="tx2"/>
        </a:buClr>
        <a:buSzPct val="80000"/>
        <a:buFont typeface="Wingdings" pitchFamily="2" charset="2"/>
        <a:buChar char="§"/>
        <a:defRPr sz="1600" kern="1200">
          <a:solidFill>
            <a:schemeClr val="tx2"/>
          </a:solidFill>
          <a:latin typeface="+mn-lt"/>
          <a:ea typeface="+mn-ea"/>
          <a:cs typeface="+mn-cs"/>
        </a:defRPr>
      </a:lvl3pPr>
      <a:lvl4pPr marL="1234440" indent="-228600" algn="l" defTabSz="914400" rtl="0" eaLnBrk="1" latinLnBrk="0" hangingPunct="1">
        <a:lnSpc>
          <a:spcPct val="90000"/>
        </a:lnSpc>
        <a:spcBef>
          <a:spcPts val="800"/>
        </a:spcBef>
        <a:buClr>
          <a:schemeClr val="tx2"/>
        </a:buClr>
        <a:buSzPct val="80000"/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lnSpc>
          <a:spcPct val="90000"/>
        </a:lnSpc>
        <a:spcBef>
          <a:spcPts val="800"/>
        </a:spcBef>
        <a:buClr>
          <a:schemeClr val="tx2"/>
        </a:buClr>
        <a:buSzPct val="80000"/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5pPr>
      <a:lvl6pPr marL="187452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9456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Wingdings" pitchFamily="2" charset="2"/>
        <a:buChar char="§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51460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Wingdings" pitchFamily="2" charset="2"/>
        <a:buChar char="§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283464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Wingdings" pitchFamily="2" charset="2"/>
        <a:buChar char="§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360">
          <p15:clr>
            <a:srgbClr val="F26B43"/>
          </p15:clr>
        </p15:guide>
        <p15:guide id="2" pos="40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g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Day 40: The Parthians and Kushan</a:t>
            </a:r>
            <a:endParaRPr lang="en-US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The Middlemen of the Silk Road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88093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06AC1841-B820-4B07-B317-EA187B2666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chemeClr val="accent4">
                    <a:lumMod val="50000"/>
                  </a:schemeClr>
                </a:solidFill>
              </a:rPr>
              <a:t>Parthian Empire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D7F96CA0-23BD-433C-8AFD-27E43CEFDFCB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>
                <a:solidFill>
                  <a:schemeClr val="accent5">
                    <a:lumMod val="75000"/>
                  </a:schemeClr>
                </a:solidFill>
              </a:rPr>
              <a:t>Areas of Old Persian Empire and served as an intermediary along the Silk Road </a:t>
            </a:r>
          </a:p>
        </p:txBody>
      </p:sp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4C250DF0-0250-4DDE-96BD-EE6834677DD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77000" y="1905000"/>
            <a:ext cx="4066941" cy="3328988"/>
          </a:xfrm>
        </p:spPr>
      </p:pic>
    </p:spTree>
    <p:extLst>
      <p:ext uri="{BB962C8B-B14F-4D97-AF65-F5344CB8AC3E}">
        <p14:creationId xmlns:p14="http://schemas.microsoft.com/office/powerpoint/2010/main" val="1376784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197230-1A81-465E-9206-6E318BD100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chemeClr val="accent3">
                    <a:lumMod val="50000"/>
                  </a:schemeClr>
                </a:solidFill>
              </a:rPr>
              <a:t>Kushan Empire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65791A8-5B2F-4C5C-AF29-9D0D8822B2E8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>
                <a:solidFill>
                  <a:schemeClr val="accent1">
                    <a:lumMod val="75000"/>
                  </a:schemeClr>
                </a:solidFill>
              </a:rPr>
              <a:t>Under the rule of the Kushans, present-day Afghanistan, Pakistan and western India participated both in seagoing trade and in commerce along the Silk Road</a:t>
            </a: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0EF09975-F595-4055-A9E5-A44432267C1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70738" y="2214562"/>
            <a:ext cx="3040062" cy="3915231"/>
          </a:xfrm>
        </p:spPr>
      </p:pic>
    </p:spTree>
    <p:extLst>
      <p:ext uri="{BB962C8B-B14F-4D97-AF65-F5344CB8AC3E}">
        <p14:creationId xmlns:p14="http://schemas.microsoft.com/office/powerpoint/2010/main" val="40853502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Content Placeholder 9">
            <a:extLst>
              <a:ext uri="{FF2B5EF4-FFF2-40B4-BE49-F238E27FC236}">
                <a16:creationId xmlns:a16="http://schemas.microsoft.com/office/drawing/2014/main" id="{0DE51AB0-4F56-4096-8CF2-C006ECDC0CAC}"/>
              </a:ext>
            </a:extLst>
          </p:cNvPr>
          <p:cNvPicPr>
            <a:picLocks noGrp="1" noChangeAspect="1"/>
          </p:cNvPicPr>
          <p:nvPr>
            <p:ph idx="4294967295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00" r="50833"/>
          <a:stretch/>
        </p:blipFill>
        <p:spPr>
          <a:xfrm>
            <a:off x="1752599" y="762000"/>
            <a:ext cx="4267201" cy="5638800"/>
          </a:xfr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456447F6-CF8F-4886-A48B-C9DB8D917847}"/>
              </a:ext>
            </a:extLst>
          </p:cNvPr>
          <p:cNvSpPr txBox="1"/>
          <p:nvPr/>
        </p:nvSpPr>
        <p:spPr>
          <a:xfrm>
            <a:off x="6493452" y="1066800"/>
            <a:ext cx="569854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THE SILK ROAD WAS THE CATALYST FOR A NEW ERA, </a:t>
            </a:r>
          </a:p>
          <a:p>
            <a:r>
              <a:rPr lang="en-US">
                <a:solidFill>
                  <a:srgbClr val="FF0000"/>
                </a:solidFill>
              </a:rPr>
              <a:t>THE ERA OF EXPANDING HEMISPHERIC INTERACTIONS.</a:t>
            </a:r>
          </a:p>
        </p:txBody>
      </p:sp>
    </p:spTree>
    <p:extLst>
      <p:ext uri="{BB962C8B-B14F-4D97-AF65-F5344CB8AC3E}">
        <p14:creationId xmlns:p14="http://schemas.microsoft.com/office/powerpoint/2010/main" val="17129294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B82991-6BF0-46B9-B437-A46BDE7C6E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My Shoes and the Silk Road……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0550A7AC-6312-4C27-BA4C-0979157706E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0380" y="2057400"/>
            <a:ext cx="4672012" cy="2742615"/>
          </a:xfr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FC7F4EE0-5A74-4694-A458-565FBF9E521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24600" y="2057400"/>
            <a:ext cx="3390900" cy="135255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F1961A65-E6CF-4793-811F-0C7B68CCCF8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24600" y="3581400"/>
            <a:ext cx="3390900" cy="2143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72361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9009FC-EF7E-4483-933C-3F8979FA6A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Raw Materials </a:t>
            </a:r>
          </a:p>
        </p:txBody>
      </p:sp>
      <p:graphicFrame>
        <p:nvGraphicFramePr>
          <p:cNvPr id="8" name="Content Placeholder 7">
            <a:extLst>
              <a:ext uri="{FF2B5EF4-FFF2-40B4-BE49-F238E27FC236}">
                <a16:creationId xmlns:a16="http://schemas.microsoft.com/office/drawing/2014/main" id="{83913928-DA74-429E-BDD7-71F2A953DA4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53296523"/>
              </p:ext>
            </p:extLst>
          </p:nvPr>
        </p:nvGraphicFramePr>
        <p:xfrm>
          <a:off x="1341438" y="1901825"/>
          <a:ext cx="10698162" cy="41275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425494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1139DD-4437-46B4-BF92-CC08792B9D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…..Once shipped to Vietnam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D974252D-F7A8-4527-A324-5C7C44C80D9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64007947"/>
              </p:ext>
            </p:extLst>
          </p:nvPr>
        </p:nvGraphicFramePr>
        <p:xfrm>
          <a:off x="1341438" y="1901825"/>
          <a:ext cx="9509125" cy="41275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544673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72D671-142D-4100-9796-E56D9A621B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Then packaged and driven to a port where….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B47E9B76-D058-474B-A05C-0E8180D6BDD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3697" y="1828800"/>
            <a:ext cx="4970903" cy="2978677"/>
          </a:xfrm>
        </p:spPr>
      </p:pic>
    </p:spTree>
    <p:extLst>
      <p:ext uri="{BB962C8B-B14F-4D97-AF65-F5344CB8AC3E}">
        <p14:creationId xmlns:p14="http://schemas.microsoft.com/office/powerpoint/2010/main" val="35379830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D164DC-3747-4B53-9B27-1298F872EF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…..where it arrives at a Western American port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F5B6A1CE-BB37-428F-BCA4-ECDE83A6EE7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2133600"/>
            <a:ext cx="4967287" cy="2953061"/>
          </a:xfrm>
        </p:spPr>
      </p:pic>
    </p:spTree>
    <p:extLst>
      <p:ext uri="{BB962C8B-B14F-4D97-AF65-F5344CB8AC3E}">
        <p14:creationId xmlns:p14="http://schemas.microsoft.com/office/powerpoint/2010/main" val="10410017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6B2564-D69C-4229-AE10-6FF1CBB189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….and trucked to a distribution center.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FA17EEA0-741D-4A72-811A-AF3E3E23B19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1120" y="2209800"/>
            <a:ext cx="4470811" cy="2559050"/>
          </a:xfrm>
        </p:spPr>
      </p:pic>
    </p:spTree>
    <p:extLst>
      <p:ext uri="{BB962C8B-B14F-4D97-AF65-F5344CB8AC3E}">
        <p14:creationId xmlns:p14="http://schemas.microsoft.com/office/powerpoint/2010/main" val="6598175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ADABA3-83DA-4F36-B8F7-4434B8DDD5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chemeClr val="accent1">
                    <a:lumMod val="75000"/>
                  </a:schemeClr>
                </a:solidFill>
              </a:rPr>
              <a:t>Where they are shipped to the store I purched them. 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E5B96E4D-6A79-40B9-95C1-BCDE009EF536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>
            <a:noAutofit/>
          </a:bodyPr>
          <a:lstStyle/>
          <a:p>
            <a:r>
              <a:rPr lang="en-US" sz="2800">
                <a:solidFill>
                  <a:schemeClr val="accent2">
                    <a:lumMod val="75000"/>
                  </a:schemeClr>
                </a:solidFill>
              </a:rPr>
              <a:t>Of the $100 I spent, who gets what? Everyone needs their cut. 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87D6D4E6-E2C6-425F-9BDC-E29422DF574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76800" y="2362200"/>
            <a:ext cx="5846742" cy="2443163"/>
          </a:xfrm>
        </p:spPr>
      </p:pic>
    </p:spTree>
    <p:extLst>
      <p:ext uri="{BB962C8B-B14F-4D97-AF65-F5344CB8AC3E}">
        <p14:creationId xmlns:p14="http://schemas.microsoft.com/office/powerpoint/2010/main" val="10350975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6AF7821C-0482-4A66-BC3C-7A241080EA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Middlemen of 2,000 years ago….</a:t>
            </a:r>
          </a:p>
        </p:txBody>
      </p:sp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CFA4E8B6-4A90-410C-8755-720A5951A43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1120" y="2133601"/>
            <a:ext cx="4983480" cy="1981200"/>
          </a:xfrm>
        </p:spPr>
      </p:pic>
    </p:spTree>
    <p:extLst>
      <p:ext uri="{BB962C8B-B14F-4D97-AF65-F5344CB8AC3E}">
        <p14:creationId xmlns:p14="http://schemas.microsoft.com/office/powerpoint/2010/main" val="8560136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Banded Design Blue 16x9">
  <a:themeElements>
    <a:clrScheme name="Banded_Design_Blue">
      <a:dk1>
        <a:srgbClr val="404040"/>
      </a:dk1>
      <a:lt1>
        <a:sysClr val="window" lastClr="FFFFFF"/>
      </a:lt1>
      <a:dk2>
        <a:srgbClr val="263050"/>
      </a:dk2>
      <a:lt2>
        <a:srgbClr val="E5E8E8"/>
      </a:lt2>
      <a:accent1>
        <a:srgbClr val="77B142"/>
      </a:accent1>
      <a:accent2>
        <a:srgbClr val="E3C01E"/>
      </a:accent2>
      <a:accent3>
        <a:srgbClr val="0070C0"/>
      </a:accent3>
      <a:accent4>
        <a:srgbClr val="7556A4"/>
      </a:accent4>
      <a:accent5>
        <a:srgbClr val="F08F1E"/>
      </a:accent5>
      <a:accent6>
        <a:srgbClr val="CB3E3A"/>
      </a:accent6>
      <a:hlink>
        <a:srgbClr val="0070C0"/>
      </a:hlink>
      <a:folHlink>
        <a:srgbClr val="7556A4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lumMod val="0"/>
                <a:lumOff val="100000"/>
              </a:schemeClr>
            </a:gs>
            <a:gs pos="72000">
              <a:schemeClr val="phClr"/>
            </a:gs>
            <a:gs pos="100000">
              <a:schemeClr val="phClr">
                <a:lumMod val="90000"/>
              </a:schemeClr>
            </a:gs>
          </a:gsLst>
          <a:lin ang="5400000" scaled="1"/>
        </a:gradFill>
        <a:gradFill flip="none" rotWithShape="1">
          <a:gsLst>
            <a:gs pos="32000">
              <a:schemeClr val="phClr"/>
            </a:gs>
            <a:gs pos="100000">
              <a:schemeClr val="phClr">
                <a:lumMod val="75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F03417271.potx" id="{FAD70E18-2F21-4BAE-983F-13051C6D1C17}" vid="{4B4DF9DC-15EC-4671-A52A-56A08B977F11}"/>
    </a:ext>
  </a:extLst>
</a:theme>
</file>

<file path=ppt/theme/theme2.xml><?xml version="1.0" encoding="utf-8"?>
<a:theme xmlns:a="http://schemas.openxmlformats.org/drawingml/2006/main" name="Office Theme">
  <a:themeElements>
    <a:clrScheme name="Banded_Design_Teal">
      <a:dk1>
        <a:srgbClr val="363D3D"/>
      </a:dk1>
      <a:lt1>
        <a:sysClr val="window" lastClr="FFFFFF"/>
      </a:lt1>
      <a:dk2>
        <a:srgbClr val="000000"/>
      </a:dk2>
      <a:lt2>
        <a:srgbClr val="E5E8E8"/>
      </a:lt2>
      <a:accent1>
        <a:srgbClr val="3AAFB2"/>
      </a:accent1>
      <a:accent2>
        <a:srgbClr val="6ABD45"/>
      </a:accent2>
      <a:accent3>
        <a:srgbClr val="EBCA21"/>
      </a:accent3>
      <a:accent4>
        <a:srgbClr val="EB8D21"/>
      </a:accent4>
      <a:accent5>
        <a:srgbClr val="EB5638"/>
      </a:accent5>
      <a:accent6>
        <a:srgbClr val="5172B1"/>
      </a:accent6>
      <a:hlink>
        <a:srgbClr val="3A9CDB"/>
      </a:hlink>
      <a:folHlink>
        <a:srgbClr val="5172B1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atMod val="100000"/>
                <a:shade val="0"/>
              </a:schemeClr>
            </a:gs>
            <a:gs pos="0">
              <a:scrgbClr r="0" g="0" b="0"/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Banded_Design_Teal">
      <a:dk1>
        <a:srgbClr val="363D3D"/>
      </a:dk1>
      <a:lt1>
        <a:sysClr val="window" lastClr="FFFFFF"/>
      </a:lt1>
      <a:dk2>
        <a:srgbClr val="000000"/>
      </a:dk2>
      <a:lt2>
        <a:srgbClr val="E5E8E8"/>
      </a:lt2>
      <a:accent1>
        <a:srgbClr val="3AAFB2"/>
      </a:accent1>
      <a:accent2>
        <a:srgbClr val="6ABD45"/>
      </a:accent2>
      <a:accent3>
        <a:srgbClr val="EBCA21"/>
      </a:accent3>
      <a:accent4>
        <a:srgbClr val="EB8D21"/>
      </a:accent4>
      <a:accent5>
        <a:srgbClr val="EB5638"/>
      </a:accent5>
      <a:accent6>
        <a:srgbClr val="5172B1"/>
      </a:accent6>
      <a:hlink>
        <a:srgbClr val="3A9CDB"/>
      </a:hlink>
      <a:folHlink>
        <a:srgbClr val="5172B1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atMod val="100000"/>
                <a:shade val="0"/>
              </a:schemeClr>
            </a:gs>
            <a:gs pos="0">
              <a:scrgbClr r="0" g="0" b="0"/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Business project plan presentation (widescreen)</Template>
  <TotalTime>45</TotalTime>
  <Words>157</Words>
  <Application>Microsoft Office PowerPoint</Application>
  <PresentationFormat>Widescreen</PresentationFormat>
  <Paragraphs>24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Corbel</vt:lpstr>
      <vt:lpstr>Euphemia</vt:lpstr>
      <vt:lpstr>Wingdings</vt:lpstr>
      <vt:lpstr>Banded Design Blue 16x9</vt:lpstr>
      <vt:lpstr>Day 40: The Parthians and Kushan</vt:lpstr>
      <vt:lpstr>My Shoes and the Silk Road……</vt:lpstr>
      <vt:lpstr>Raw Materials </vt:lpstr>
      <vt:lpstr>…..Once shipped to Vietnam</vt:lpstr>
      <vt:lpstr>Then packaged and driven to a port where….</vt:lpstr>
      <vt:lpstr>…..where it arrives at a Western American port</vt:lpstr>
      <vt:lpstr>….and trucked to a distribution center.</vt:lpstr>
      <vt:lpstr>Where they are shipped to the store I purched them. </vt:lpstr>
      <vt:lpstr>The Middlemen of 2,000 years ago….</vt:lpstr>
      <vt:lpstr>Parthian Empire</vt:lpstr>
      <vt:lpstr>Kushan Empire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Day 40: The Parthians and Kushan</dc:title>
  <dc:creator>Anthony Salciccioli</dc:creator>
  <cp:lastModifiedBy>Anthony Salciccioli</cp:lastModifiedBy>
  <cp:revision>7</cp:revision>
  <dcterms:created xsi:type="dcterms:W3CDTF">2017-10-31T19:27:40Z</dcterms:created>
  <dcterms:modified xsi:type="dcterms:W3CDTF">2017-10-31T20:13:00Z</dcterms:modified>
</cp:coreProperties>
</file>