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0E61-E3E9-4717-A216-8617E8A10FF2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3CD67-7BDD-4E1C-B683-2C86AAA2DE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grace4gastonnc.org/images/Russian_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858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INTEREST GROUPS AND POLITICAL PARTIES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962400"/>
            <a:ext cx="662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Russian style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news-libraries.mit.edu/blog/wp-content/uploads/2008/01/mo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33800" cy="3733800"/>
          </a:xfrm>
          <a:prstGeom prst="rect">
            <a:avLst/>
          </a:prstGeom>
          <a:noFill/>
        </p:spPr>
      </p:pic>
      <p:pic>
        <p:nvPicPr>
          <p:cNvPr id="21508" name="Picture 4" descr="http://rhapsodyinbooks.files.wordpress.com/2009/01/humans_at_war_nagasaki_atomic_bomb_jap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326" y="0"/>
            <a:ext cx="2730224" cy="3733800"/>
          </a:xfrm>
          <a:prstGeom prst="rect">
            <a:avLst/>
          </a:prstGeom>
          <a:noFill/>
        </p:spPr>
      </p:pic>
      <p:pic>
        <p:nvPicPr>
          <p:cNvPr id="21510" name="Picture 6" descr="http://www.kgb.org/kgb/kgb-huge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5334000" cy="233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groups</a:t>
            </a:r>
            <a:endParaRPr lang="en-US" dirty="0"/>
          </a:p>
        </p:txBody>
      </p:sp>
      <p:pic>
        <p:nvPicPr>
          <p:cNvPr id="23554" name="Picture 2" descr="http://1.bp.blogspot.com/_f0FK1bpfvhI/S0OZBvhxb6I/AAAAAAAAAlQ/hQjgDHtUFR8/s400/russian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4419600" cy="5029200"/>
          </a:xfrm>
          <a:prstGeom prst="rect">
            <a:avLst/>
          </a:prstGeom>
          <a:noFill/>
        </p:spPr>
      </p:pic>
      <p:pic>
        <p:nvPicPr>
          <p:cNvPr id="23556" name="Picture 4" descr="http://english.pravda.ru/img/idb/yacht-abramovi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95400"/>
            <a:ext cx="4010025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Mafia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Russian mafia is a shadowy influence </a:t>
            </a:r>
          </a:p>
          <a:p>
            <a:r>
              <a:rPr lang="en-US" dirty="0" smtClean="0"/>
              <a:t>Controls underworld crime and businesses natural resources and banks </a:t>
            </a:r>
          </a:p>
          <a:p>
            <a:r>
              <a:rPr lang="en-US" dirty="0" smtClean="0"/>
              <a:t>Responsible for many murdered officials and journalists.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Oligarchs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Russians </a:t>
            </a:r>
            <a:r>
              <a:rPr lang="en-US" dirty="0" err="1" smtClean="0"/>
              <a:t>entrepanuars</a:t>
            </a:r>
            <a:r>
              <a:rPr lang="en-US" dirty="0" smtClean="0"/>
              <a:t> that got very </a:t>
            </a:r>
            <a:r>
              <a:rPr lang="en-US" dirty="0" err="1" smtClean="0"/>
              <a:t>very</a:t>
            </a:r>
            <a:r>
              <a:rPr lang="en-US" dirty="0" smtClean="0"/>
              <a:t> rich when the communist government </a:t>
            </a:r>
            <a:r>
              <a:rPr lang="en-US" dirty="0" err="1" smtClean="0"/>
              <a:t>colasped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Losing power as Putin gained powers. (which is  ironic since they put </a:t>
            </a:r>
            <a:r>
              <a:rPr lang="en-US" dirty="0" err="1" smtClean="0"/>
              <a:t>putin</a:t>
            </a:r>
            <a:r>
              <a:rPr lang="en-US" dirty="0" smtClean="0"/>
              <a:t> in power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 with </a:t>
            </a:r>
            <a:r>
              <a:rPr lang="en-US" dirty="0" err="1" smtClean="0"/>
              <a:t>boby</a:t>
            </a:r>
            <a:r>
              <a:rPr lang="en-US" dirty="0" smtClean="0"/>
              <a:t> </a:t>
            </a:r>
            <a:r>
              <a:rPr lang="en-US" dirty="0" err="1" smtClean="0"/>
              <a:t>tyler</a:t>
            </a:r>
            <a:r>
              <a:rPr lang="en-US" dirty="0" smtClean="0"/>
              <a:t> and </a:t>
            </a:r>
            <a:r>
              <a:rPr lang="en-US" smtClean="0"/>
              <a:t>tariq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parties</a:t>
            </a:r>
            <a:endParaRPr lang="en-US" dirty="0"/>
          </a:p>
        </p:txBody>
      </p:sp>
      <p:pic>
        <p:nvPicPr>
          <p:cNvPr id="4098" name="Picture 2" descr="http://t2.gstatic.com/images?q=tbn:VfcOcR3lTl0JPM:http://www.rologo.com/images/uploads/2007/12/United_Russia_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1"/>
            <a:ext cx="1600200" cy="2174184"/>
          </a:xfrm>
          <a:prstGeom prst="rect">
            <a:avLst/>
          </a:prstGeom>
          <a:noFill/>
        </p:spPr>
      </p:pic>
      <p:pic>
        <p:nvPicPr>
          <p:cNvPr id="4100" name="Picture 4" descr="http://www.reocities.com/CapitolHill/1884/kpr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971800"/>
            <a:ext cx="1676400" cy="1676400"/>
          </a:xfrm>
          <a:prstGeom prst="rect">
            <a:avLst/>
          </a:prstGeom>
          <a:noFill/>
        </p:spPr>
      </p:pic>
      <p:pic>
        <p:nvPicPr>
          <p:cNvPr id="4102" name="Picture 6" descr="http://www.siberianlight.net/wordpress/wp-content/uploads/2007/01/yabloko-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524000"/>
            <a:ext cx="2171699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r>
              <a:rPr lang="en-US" dirty="0" smtClean="0"/>
              <a:t>United Russia is the largest and most powerful party in Russia.</a:t>
            </a:r>
          </a:p>
          <a:p>
            <a:r>
              <a:rPr lang="en-US" dirty="0" smtClean="0"/>
              <a:t>Most likely put together by Russian oligarchs and other entrepreneurs to support Putin.</a:t>
            </a:r>
          </a:p>
          <a:p>
            <a:r>
              <a:rPr lang="en-US" dirty="0" smtClean="0"/>
              <a:t>The parties platform is that they are pro Putin</a:t>
            </a:r>
          </a:p>
          <a:p>
            <a:r>
              <a:rPr lang="en-US" dirty="0" smtClean="0"/>
              <a:t>This party(and by party I mean Putin runs the country)</a:t>
            </a:r>
            <a:endParaRPr lang="en-US" dirty="0"/>
          </a:p>
        </p:txBody>
      </p:sp>
      <p:pic>
        <p:nvPicPr>
          <p:cNvPr id="6146" name="Picture 2" descr="http://t2.gstatic.com/images?q=tbn:VfcOcR3lTl0JPM:http://www.rologo.com/images/uploads/2007/12/United_Russia_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28600"/>
            <a:ext cx="876300" cy="1190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rachelmarsden.files.wordpress.com/2007/12/pu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4800"/>
            <a:ext cx="4600575" cy="5753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Communist Party of the Russian Federation (CPRF)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communist party from the old soviet Russia is the second most powerful party in Russia which isn’t very powerful.</a:t>
            </a:r>
          </a:p>
          <a:p>
            <a:r>
              <a:rPr lang="en-US" dirty="0" smtClean="0"/>
              <a:t>Party emphasizes centralized planning and nationalism and implies the whish to regain territories lost when the USSR broke up.</a:t>
            </a:r>
            <a:endParaRPr lang="en-US" dirty="0"/>
          </a:p>
        </p:txBody>
      </p:sp>
      <p:pic>
        <p:nvPicPr>
          <p:cNvPr id="4" name="Picture 4" descr="http://www.reocities.com/CapitolHill/1884/kpr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6858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ssc.wisc.edu/~pbrinson/images/Communist%20Part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6762750" cy="4524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096000" cy="1036638"/>
          </a:xfrm>
        </p:spPr>
        <p:txBody>
          <a:bodyPr/>
          <a:lstStyle/>
          <a:p>
            <a:r>
              <a:rPr lang="en-US" dirty="0" err="1" smtClean="0"/>
              <a:t>Yabloko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r>
              <a:rPr lang="en-US" dirty="0" err="1" smtClean="0"/>
              <a:t>Yabloko</a:t>
            </a:r>
            <a:r>
              <a:rPr lang="en-US" dirty="0" smtClean="0"/>
              <a:t> is the most reformist of all the Russian political parties. Also supports democracy.</a:t>
            </a:r>
          </a:p>
          <a:p>
            <a:r>
              <a:rPr lang="en-US" dirty="0" smtClean="0"/>
              <a:t>Receives only 5.4 percent of the votes </a:t>
            </a:r>
            <a:endParaRPr lang="en-US" dirty="0"/>
          </a:p>
        </p:txBody>
      </p:sp>
      <p:pic>
        <p:nvPicPr>
          <p:cNvPr id="16386" name="Picture 2" descr="http://www.siberianlight.net/wordpress/wp-content/uploads/2007/01/yabloko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0"/>
            <a:ext cx="2400299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funportal.info/pictures/yablo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85800"/>
            <a:ext cx="6324600" cy="4651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 of right forces- Free market, </a:t>
            </a:r>
            <a:r>
              <a:rPr lang="en-US" dirty="0" err="1" smtClean="0"/>
              <a:t>privatise</a:t>
            </a:r>
            <a:r>
              <a:rPr lang="en-US" dirty="0" smtClean="0"/>
              <a:t> </a:t>
            </a:r>
            <a:r>
              <a:rPr lang="en-US" dirty="0" err="1" smtClean="0"/>
              <a:t>industy</a:t>
            </a:r>
            <a:endParaRPr lang="en-US" dirty="0" smtClean="0"/>
          </a:p>
          <a:p>
            <a:r>
              <a:rPr lang="en-US" dirty="0" smtClean="0"/>
              <a:t>Russia fatherland- similar to united </a:t>
            </a:r>
            <a:r>
              <a:rPr lang="en-US" dirty="0" err="1" smtClean="0"/>
              <a:t>russia</a:t>
            </a:r>
            <a:r>
              <a:rPr lang="en-US" dirty="0" smtClean="0"/>
              <a:t> but replace </a:t>
            </a:r>
            <a:r>
              <a:rPr lang="en-US" dirty="0" err="1" smtClean="0"/>
              <a:t>putin</a:t>
            </a:r>
            <a:r>
              <a:rPr lang="en-US" dirty="0" smtClean="0"/>
              <a:t> with KGB Head and mayor</a:t>
            </a:r>
          </a:p>
          <a:p>
            <a:r>
              <a:rPr lang="en-US" dirty="0" smtClean="0"/>
              <a:t>Liberal democrats- Bomb Japan, </a:t>
            </a:r>
            <a:r>
              <a:rPr lang="en-US" dirty="0"/>
              <a:t>J</a:t>
            </a:r>
            <a:r>
              <a:rPr lang="en-US" dirty="0" smtClean="0"/>
              <a:t>ews bad. General craziness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235</Words>
  <Application>Microsoft Office PowerPoint</Application>
  <PresentationFormat>On-screen Show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Political parties</vt:lpstr>
      <vt:lpstr>United Russia</vt:lpstr>
      <vt:lpstr>Slide 4</vt:lpstr>
      <vt:lpstr>The Communist Party of the Russian Federation (CPRF)</vt:lpstr>
      <vt:lpstr>Slide 6</vt:lpstr>
      <vt:lpstr>Yabloko</vt:lpstr>
      <vt:lpstr>Slide 8</vt:lpstr>
      <vt:lpstr>Other parties</vt:lpstr>
      <vt:lpstr>Slide 10</vt:lpstr>
      <vt:lpstr>Interest groups</vt:lpstr>
      <vt:lpstr>Russian Mafia</vt:lpstr>
      <vt:lpstr>Oligarchs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Siecinski</dc:creator>
  <cp:lastModifiedBy>Tim Siecinski</cp:lastModifiedBy>
  <cp:revision>5</cp:revision>
  <dcterms:created xsi:type="dcterms:W3CDTF">2010-02-08T06:20:17Z</dcterms:created>
  <dcterms:modified xsi:type="dcterms:W3CDTF">2010-02-08T07:08:54Z</dcterms:modified>
</cp:coreProperties>
</file>