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3" r:id="rId4"/>
    <p:sldId id="261" r:id="rId5"/>
    <p:sldId id="262" r:id="rId6"/>
    <p:sldId id="258" r:id="rId7"/>
    <p:sldId id="259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5E3F2-020B-46BA-B773-049A62CEEB0A}" type="datetimeFigureOut">
              <a:rPr lang="en-US" smtClean="0"/>
              <a:t>3/27/2013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68342-2C2C-4F31-80DA-37256263064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5E3F2-020B-46BA-B773-049A62CEEB0A}" type="datetimeFigureOut">
              <a:rPr lang="en-US" smtClean="0"/>
              <a:t>3/27/2013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68342-2C2C-4F31-80DA-3725626306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5E3F2-020B-46BA-B773-049A62CEEB0A}" type="datetimeFigureOut">
              <a:rPr lang="en-US" smtClean="0"/>
              <a:t>3/27/2013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68342-2C2C-4F31-80DA-3725626306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5E3F2-020B-46BA-B773-049A62CEEB0A}" type="datetimeFigureOut">
              <a:rPr lang="en-US" smtClean="0"/>
              <a:t>3/27/2013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68342-2C2C-4F31-80DA-3725626306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5E3F2-020B-46BA-B773-049A62CEEB0A}" type="datetimeFigureOut">
              <a:rPr lang="en-US" smtClean="0"/>
              <a:t>3/27/2013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68342-2C2C-4F31-80DA-37256263064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5E3F2-020B-46BA-B773-049A62CEEB0A}" type="datetimeFigureOut">
              <a:rPr lang="en-US" smtClean="0"/>
              <a:t>3/27/2013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68342-2C2C-4F31-80DA-3725626306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5E3F2-020B-46BA-B773-049A62CEEB0A}" type="datetimeFigureOut">
              <a:rPr lang="en-US" smtClean="0"/>
              <a:t>3/27/2013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68342-2C2C-4F31-80DA-3725626306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5E3F2-020B-46BA-B773-049A62CEEB0A}" type="datetimeFigureOut">
              <a:rPr lang="en-US" smtClean="0"/>
              <a:t>3/27/2013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68342-2C2C-4F31-80DA-3725626306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5E3F2-020B-46BA-B773-049A62CEEB0A}" type="datetimeFigureOut">
              <a:rPr lang="en-US" smtClean="0"/>
              <a:t>3/27/2013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68342-2C2C-4F31-80DA-3725626306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5E3F2-020B-46BA-B773-049A62CEEB0A}" type="datetimeFigureOut">
              <a:rPr lang="en-US" smtClean="0"/>
              <a:t>3/27/2013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68342-2C2C-4F31-80DA-37256263064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C5E3F2-020B-46BA-B773-049A62CEEB0A}" type="datetimeFigureOut">
              <a:rPr lang="en-US" smtClean="0"/>
              <a:t>3/27/2013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9868342-2C2C-4F31-80DA-37256263064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FC5E3F2-020B-46BA-B773-049A62CEEB0A}" type="datetimeFigureOut">
              <a:rPr lang="en-US" smtClean="0"/>
              <a:t>3/27/2013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9868342-2C2C-4F31-80DA-372562630645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8088" y="1295400"/>
            <a:ext cx="3838575" cy="3810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Article III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467600" cy="2334064"/>
          </a:xfrm>
        </p:spPr>
        <p:txBody>
          <a:bodyPr>
            <a:normAutofit/>
          </a:bodyPr>
          <a:lstStyle/>
          <a:p>
            <a:r>
              <a:rPr lang="en-US" dirty="0" smtClean="0"/>
              <a:t>By Travis Cheek</a:t>
            </a:r>
          </a:p>
          <a:p>
            <a:r>
              <a:rPr lang="en-US" dirty="0" smtClean="0"/>
              <a:t>Chyna Tookes</a:t>
            </a:r>
          </a:p>
          <a:p>
            <a:r>
              <a:rPr lang="en-US" dirty="0" smtClean="0"/>
              <a:t>LeLandra O’Neal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98088" y="3559791"/>
            <a:ext cx="4114800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prstTxWarp prst="textArchDown">
              <a:avLst>
                <a:gd name="adj" fmla="val 1979827"/>
              </a:avLst>
            </a:prstTxWarp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4200" b="1" dirty="0">
                <a:ln>
                  <a:solidFill>
                    <a:schemeClr val="bg1">
                      <a:lumMod val="85000"/>
                      <a:lumOff val="15000"/>
                      <a:alpha val="98000"/>
                    </a:schemeClr>
                  </a:solidFill>
                </a:ln>
                <a:solidFill>
                  <a:schemeClr val="accent3"/>
                </a:solidFill>
              </a:rPr>
              <a:t>C</a:t>
            </a:r>
            <a:r>
              <a:rPr lang="en-US" sz="4200" b="1" dirty="0" smtClean="0">
                <a:ln>
                  <a:solidFill>
                    <a:schemeClr val="bg1">
                      <a:lumMod val="85000"/>
                      <a:lumOff val="15000"/>
                      <a:alpha val="98000"/>
                    </a:schemeClr>
                  </a:solidFill>
                </a:ln>
                <a:solidFill>
                  <a:schemeClr val="accent3"/>
                </a:solidFill>
              </a:rPr>
              <a:t>onstitution</a:t>
            </a:r>
            <a:endParaRPr lang="en-US" sz="4200" b="1" dirty="0">
              <a:ln>
                <a:solidFill>
                  <a:schemeClr val="bg1">
                    <a:lumMod val="85000"/>
                    <a:lumOff val="15000"/>
                    <a:alpha val="98000"/>
                  </a:schemeClr>
                </a:solidFill>
              </a:ln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1752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n-US" sz="3200" dirty="0" smtClean="0"/>
              <a:t>The seat of the</a:t>
            </a:r>
          </a:p>
          <a:p>
            <a:pPr marL="0" indent="0">
              <a:buNone/>
            </a:pPr>
            <a:r>
              <a:rPr lang="en-US" sz="3200" dirty="0" smtClean="0"/>
              <a:t> government</a:t>
            </a:r>
          </a:p>
          <a:p>
            <a:pPr marL="0" indent="0">
              <a:buNone/>
            </a:pPr>
            <a:r>
              <a:rPr lang="en-US" sz="3200" dirty="0" smtClean="0"/>
              <a:t> shall be at</a:t>
            </a:r>
          </a:p>
          <a:p>
            <a:pPr marL="0" indent="0">
              <a:buNone/>
            </a:pPr>
            <a:r>
              <a:rPr lang="en-US" sz="3200" dirty="0" smtClean="0"/>
              <a:t> Lansing.</a:t>
            </a:r>
            <a:endParaRPr lang="en-US" sz="32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0867" y="2057400"/>
            <a:ext cx="4724400" cy="363557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27" name="Picture 3" descr="C:\Program Files (x86)\Microsoft Office\MEDIA\OFFICE14\Lines\BD14539_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19850"/>
            <a:ext cx="91440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2364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2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The government is divided into 3 branches: </a:t>
            </a:r>
          </a:p>
          <a:p>
            <a:pPr lvl="2">
              <a:buFont typeface="Wingdings" pitchFamily="2" charset="2"/>
              <a:buChar char="Ø"/>
            </a:pPr>
            <a:r>
              <a:rPr lang="en-US" sz="2000" dirty="0" smtClean="0"/>
              <a:t>Legislative</a:t>
            </a:r>
          </a:p>
          <a:p>
            <a:pPr lvl="2">
              <a:buFont typeface="Wingdings" pitchFamily="2" charset="2"/>
              <a:buChar char="Ø"/>
            </a:pPr>
            <a:r>
              <a:rPr lang="en-US" sz="2000" dirty="0" smtClean="0"/>
              <a:t>Judicial</a:t>
            </a:r>
          </a:p>
          <a:p>
            <a:pPr lvl="2">
              <a:buFont typeface="Wingdings" pitchFamily="2" charset="2"/>
              <a:buChar char="Ø"/>
            </a:pPr>
            <a:r>
              <a:rPr lang="en-US" sz="2000" dirty="0" smtClean="0"/>
              <a:t>Executive</a:t>
            </a:r>
            <a:endParaRPr lang="en-US" sz="2000" dirty="0"/>
          </a:p>
          <a:p>
            <a:pPr marL="393192" lvl="1" indent="0">
              <a:buNone/>
            </a:pPr>
            <a:r>
              <a:rPr lang="en-US" sz="2000" dirty="0" smtClean="0"/>
              <a:t>All of them must have equal power.</a:t>
            </a:r>
            <a:endParaRPr lang="en-US" sz="2000" dirty="0"/>
          </a:p>
        </p:txBody>
      </p:sp>
      <p:pic>
        <p:nvPicPr>
          <p:cNvPr id="2054" name="Picture 6" descr="C:\Users\Administrator\AppData\Local\Microsoft\Windows\Temporary Internet Files\Content.IE5\71A6KGX3\MC90017431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2344266"/>
            <a:ext cx="4532681" cy="4513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209" t="34161" r="21618" b="32919"/>
          <a:stretch/>
        </p:blipFill>
        <p:spPr>
          <a:xfrm>
            <a:off x="5661473" y="5638800"/>
            <a:ext cx="1591733" cy="932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569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05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is a seal that symbolizes Michigan.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9364" y="2665019"/>
            <a:ext cx="3975371" cy="3957702"/>
          </a:xfrm>
          <a:prstGeom prst="rect">
            <a:avLst/>
          </a:prstGeom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221" y="4191000"/>
            <a:ext cx="1590675" cy="93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70088" y="3057525"/>
            <a:ext cx="26670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557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militia must be organized, equipped, and disciplined.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819400"/>
            <a:ext cx="9144000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3605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dministrator\AppData\Local\Microsoft\Windows\Temporary Internet Files\Content.IE5\YUB6U2LM\MC90003444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9932" y="3429000"/>
            <a:ext cx="1613749" cy="15820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C:\Users\Administrator\AppData\Local\Microsoft\Windows\Temporary Internet Files\Content.IE5\71A6KGX3\MC900078742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5015" y="2245426"/>
            <a:ext cx="5063581" cy="46125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The state can make agreements with the other states but not with other countries.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The legislator can impose restrictions or limitations. 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851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Michigan cannot participate in or finance internal improvement.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971800"/>
            <a:ext cx="3657600" cy="3673929"/>
          </a:xfrm>
          <a:prstGeom prst="rect">
            <a:avLst/>
          </a:prstGeom>
        </p:spPr>
      </p:pic>
      <p:pic>
        <p:nvPicPr>
          <p:cNvPr id="6147" name="Picture 3" descr="C:\Users\Administrator\AppData\Local\Microsoft\Windows\Temporary Internet Files\Content.IE5\PJLMWRFB\MC90002739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3746791"/>
            <a:ext cx="609600" cy="741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C:\Users\Administrator\AppData\Local\Microsoft\Windows\Temporary Internet Files\Content.IE5\YUB6U2LM\MC900097921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600200" y="3158067"/>
            <a:ext cx="2667000" cy="1987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19217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laws must be enforced and shall be enforced until they expire or change.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2895600"/>
            <a:ext cx="3810000" cy="3595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2026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/>
          <a:lstStyle/>
          <a:p>
            <a:r>
              <a:rPr lang="en-US" dirty="0" smtClean="0"/>
              <a:t>Section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0" y="1524000"/>
            <a:ext cx="5105400" cy="2356413"/>
          </a:xfrm>
        </p:spPr>
        <p:txBody>
          <a:bodyPr/>
          <a:lstStyle/>
          <a:p>
            <a:r>
              <a:rPr lang="en-US" dirty="0" smtClean="0"/>
              <a:t>The legislature or the governor can request the opinion of the Supreme Court on important questions of laws before the laws effective date.</a:t>
            </a:r>
            <a:endParaRPr lang="en-US" dirty="0"/>
          </a:p>
        </p:txBody>
      </p:sp>
      <p:pic>
        <p:nvPicPr>
          <p:cNvPr id="7170" name="Picture 2" descr="C:\Users\Administrator\AppData\Local\Microsoft\Windows\Temporary Internet Files\Content.IE5\PJLMWRFB\MC90043156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463" y="3857835"/>
            <a:ext cx="2285714" cy="2285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50" y="2051613"/>
            <a:ext cx="2882900" cy="36576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407258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85</TotalTime>
  <Words>148</Words>
  <Application>Microsoft Office PowerPoint</Application>
  <PresentationFormat>On-screen Show (4:3)</PresentationFormat>
  <Paragraphs>30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Article III</vt:lpstr>
      <vt:lpstr>Section 1</vt:lpstr>
      <vt:lpstr>Section 2</vt:lpstr>
      <vt:lpstr>Section 3</vt:lpstr>
      <vt:lpstr>Section 4</vt:lpstr>
      <vt:lpstr>Section 5</vt:lpstr>
      <vt:lpstr>Section 6</vt:lpstr>
      <vt:lpstr>Section 7</vt:lpstr>
      <vt:lpstr>Section 8</vt:lpstr>
    </vt:vector>
  </TitlesOfParts>
  <Company>Clarenceville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Article III</dc:title>
  <dc:creator>Clarenceville User</dc:creator>
  <cp:lastModifiedBy>Clarenceville User</cp:lastModifiedBy>
  <cp:revision>8</cp:revision>
  <dcterms:created xsi:type="dcterms:W3CDTF">2013-03-25T13:18:33Z</dcterms:created>
  <dcterms:modified xsi:type="dcterms:W3CDTF">2013-03-27T13:11:22Z</dcterms:modified>
</cp:coreProperties>
</file>