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4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9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1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0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9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5AC9F-13CC-4A6F-BE7D-464B3AB1F47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61F9-3702-4DD8-9F64-3AFD4977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AT PEAK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0"/>
            <a:ext cx="65532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7010400" cy="3581400"/>
          </a:xfrm>
        </p:spPr>
      </p:pic>
    </p:spTree>
    <p:extLst>
      <p:ext uri="{BB962C8B-B14F-4D97-AF65-F5344CB8AC3E}">
        <p14:creationId xmlns:p14="http://schemas.microsoft.com/office/powerpoint/2010/main" val="28572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MUGHALS- TAJ </a:t>
            </a:r>
            <a:r>
              <a:rPr lang="en-US" dirty="0" smtClean="0"/>
              <a:t>MAHAL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477000" cy="3733800"/>
          </a:xfrm>
        </p:spPr>
      </p:pic>
    </p:spTree>
    <p:extLst>
      <p:ext uri="{BB962C8B-B14F-4D97-AF65-F5344CB8AC3E}">
        <p14:creationId xmlns:p14="http://schemas.microsoft.com/office/powerpoint/2010/main" val="15873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SAFAVID- IN BLUE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6095999" cy="4114800"/>
          </a:xfrm>
        </p:spPr>
      </p:pic>
    </p:spTree>
    <p:extLst>
      <p:ext uri="{BB962C8B-B14F-4D97-AF65-F5344CB8AC3E}">
        <p14:creationId xmlns:p14="http://schemas.microsoft.com/office/powerpoint/2010/main" val="7918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7391400" cy="3276600"/>
          </a:xfrm>
        </p:spPr>
      </p:pic>
    </p:spTree>
    <p:extLst>
      <p:ext uri="{BB962C8B-B14F-4D97-AF65-F5344CB8AC3E}">
        <p14:creationId xmlns:p14="http://schemas.microsoft.com/office/powerpoint/2010/main" val="40500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6172200" cy="3657599"/>
          </a:xfrm>
        </p:spPr>
      </p:pic>
    </p:spTree>
    <p:extLst>
      <p:ext uri="{BB962C8B-B14F-4D97-AF65-F5344CB8AC3E}">
        <p14:creationId xmlns:p14="http://schemas.microsoft.com/office/powerpoint/2010/main" val="2924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	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 Who were the Six Gunpowder Empires? </a:t>
            </a:r>
          </a:p>
          <a:p>
            <a:r>
              <a:rPr lang="en-US" sz="4000" dirty="0" smtClean="0"/>
              <a:t>2) What did they share in common? What was different about them? </a:t>
            </a:r>
          </a:p>
          <a:p>
            <a:r>
              <a:rPr lang="en-US" sz="4000" dirty="0" smtClean="0"/>
              <a:t>3) What weapons were used to achieve their respective hegemony? </a:t>
            </a:r>
          </a:p>
        </p:txBody>
      </p:sp>
    </p:spTree>
    <p:extLst>
      <p:ext uri="{BB962C8B-B14F-4D97-AF65-F5344CB8AC3E}">
        <p14:creationId xmlns:p14="http://schemas.microsoft.com/office/powerpoint/2010/main" val="7911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OTTOMAN EMPIRE</vt:lpstr>
      <vt:lpstr>MUGHALS- TAJ MAHAL </vt:lpstr>
      <vt:lpstr>SAFAVID- IN BLUE</vt:lpstr>
      <vt:lpstr>RUSSIA </vt:lpstr>
      <vt:lpstr>MING </vt:lpstr>
      <vt:lpstr>Review  Questions 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Clarenceville User</dc:creator>
  <cp:lastModifiedBy>Clarenceville User</cp:lastModifiedBy>
  <cp:revision>6</cp:revision>
  <dcterms:created xsi:type="dcterms:W3CDTF">2014-11-18T13:12:55Z</dcterms:created>
  <dcterms:modified xsi:type="dcterms:W3CDTF">2014-11-19T16:37:50Z</dcterms:modified>
</cp:coreProperties>
</file>