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A803ADC-22D7-499D-B211-BC873E11C72C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0140DC-669F-4898-B360-D048704FF24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03ADC-22D7-499D-B211-BC873E11C72C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140DC-669F-4898-B360-D048704FF2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A803ADC-22D7-499D-B211-BC873E11C72C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0140DC-669F-4898-B360-D048704FF2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03ADC-22D7-499D-B211-BC873E11C72C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140DC-669F-4898-B360-D048704FF2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803ADC-22D7-499D-B211-BC873E11C72C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0140DC-669F-4898-B360-D048704FF24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03ADC-22D7-499D-B211-BC873E11C72C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140DC-669F-4898-B360-D048704FF2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03ADC-22D7-499D-B211-BC873E11C72C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140DC-669F-4898-B360-D048704FF2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03ADC-22D7-499D-B211-BC873E11C72C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140DC-669F-4898-B360-D048704FF2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803ADC-22D7-499D-B211-BC873E11C72C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140DC-669F-4898-B360-D048704FF2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03ADC-22D7-499D-B211-BC873E11C72C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140DC-669F-4898-B360-D048704FF2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03ADC-22D7-499D-B211-BC873E11C72C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140DC-669F-4898-B360-D048704FF2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A803ADC-22D7-499D-B211-BC873E11C72C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0140DC-669F-4898-B360-D048704FF24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IX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Rodriog</a:t>
            </a:r>
            <a:r>
              <a:rPr lang="en-US" dirty="0" smtClean="0"/>
              <a:t> </a:t>
            </a:r>
            <a:r>
              <a:rPr lang="en-US" dirty="0" err="1" smtClean="0"/>
              <a:t>Ferrer</a:t>
            </a:r>
            <a:r>
              <a:rPr lang="en-US" dirty="0" smtClean="0"/>
              <a:t> – Gonzaga</a:t>
            </a:r>
          </a:p>
          <a:p>
            <a:r>
              <a:rPr lang="en-US" dirty="0" smtClean="0"/>
              <a:t>Devin McKay Howell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232" y="990600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Sales tax; distribution to local governments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you buy is taxed.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0"/>
            <a:ext cx="374491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160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Financial records; statement of revenues and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Anything involved with money is open for the public to know.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90800"/>
            <a:ext cx="546316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82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34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Taxes for state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Taxes pays for stuff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99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 of taxation, relinquishment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Taxes will never go away.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2819399"/>
            <a:ext cx="5533251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25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Public bodies, borrowing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places have the power to borrow money whenever they need it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40481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692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36" y="-15240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Tax on tobacco products; dedication of proceeds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pack of cigarettes, 6% of the profit goes to health care.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44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Michigan veterans' trust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money in </a:t>
            </a:r>
            <a:r>
              <a:rPr lang="en-US" dirty="0" err="1" smtClean="0"/>
              <a:t>Michigans</a:t>
            </a:r>
            <a:r>
              <a:rPr lang="en-US" dirty="0" smtClean="0"/>
              <a:t> Veterans trust fund from 1946 shall be transferred to the fund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93836"/>
            <a:ext cx="6570726" cy="200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921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you’re rich you pay more</a:t>
            </a:r>
          </a:p>
          <a:p>
            <a:r>
              <a:rPr lang="en-US" dirty="0" smtClean="0"/>
              <a:t>If you’re poor you pay less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7" y="2590800"/>
            <a:ext cx="3076194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67000"/>
            <a:ext cx="2667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28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smtClean="0"/>
              <a:t>Accounting </a:t>
            </a:r>
            <a:r>
              <a:rPr lang="en-US" dirty="0"/>
              <a:t>for public moneys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legislature shall provide by law for the annual accounting for </a:t>
            </a:r>
            <a:r>
              <a:rPr lang="en-US" dirty="0" smtClean="0"/>
              <a:t>all </a:t>
            </a:r>
            <a:r>
              <a:rPr lang="en-US" dirty="0"/>
              <a:t>public </a:t>
            </a:r>
            <a:r>
              <a:rPr lang="en-US" dirty="0" smtClean="0"/>
              <a:t>moneys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6781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166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Reduction of state spending paid to units of local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total amount of state spending cannot be reduced lower than it was in 1978-79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22528"/>
            <a:ext cx="5715000" cy="419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580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61</TotalTime>
  <Words>183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Opulent</vt:lpstr>
      <vt:lpstr>SECTION IX </vt:lpstr>
      <vt:lpstr>Taxes for state expenses</vt:lpstr>
      <vt:lpstr>Power of taxation, relinquishment</vt:lpstr>
      <vt:lpstr>Public bodies, borrowing power</vt:lpstr>
      <vt:lpstr>Tax on tobacco products; dedication of proceeds</vt:lpstr>
      <vt:lpstr>Michigan veterans' trust fund</vt:lpstr>
      <vt:lpstr>Income tax</vt:lpstr>
      <vt:lpstr> Accounting for public moneys</vt:lpstr>
      <vt:lpstr>  Reduction of state spending paid to units of local government</vt:lpstr>
      <vt:lpstr> Sales tax; distribution to local governments</vt:lpstr>
      <vt:lpstr>Financial records; statement of revenues and expenditures</vt:lpstr>
    </vt:vector>
  </TitlesOfParts>
  <Company>Clarenceville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IX</dc:title>
  <dc:creator>Clarenceville User</dc:creator>
  <cp:lastModifiedBy>Teacher</cp:lastModifiedBy>
  <cp:revision>7</cp:revision>
  <dcterms:created xsi:type="dcterms:W3CDTF">2013-03-25T13:27:49Z</dcterms:created>
  <dcterms:modified xsi:type="dcterms:W3CDTF">2013-03-26T18:01:12Z</dcterms:modified>
</cp:coreProperties>
</file>