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ECC4-7B65-4163-8E94-F6FB73E7EE9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91B2-954E-4627-A2FB-93515EF4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Fiber Practice 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</a:rPr>
              <a:t>Check it out!</a:t>
            </a:r>
          </a:p>
        </p:txBody>
      </p:sp>
    </p:spTree>
    <p:extLst>
      <p:ext uri="{BB962C8B-B14F-4D97-AF65-F5344CB8AC3E}">
        <p14:creationId xmlns:p14="http://schemas.microsoft.com/office/powerpoint/2010/main" val="36157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4191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88" y="22225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8" descr="https://encrypted-tbn1.gstatic.com/images?q=tbn:ANd9GcS4m2snRNIGU2yF4W56_QpqrgZBucY1X_-D5JkRfqsWaK2qd01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15721"/>
          <a:stretch>
            <a:fillRect/>
          </a:stretch>
        </p:blipFill>
        <p:spPr bwMode="auto">
          <a:xfrm>
            <a:off x="4704691" y="609600"/>
            <a:ext cx="7350345" cy="58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8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fiber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High power image!</a:t>
            </a:r>
          </a:p>
        </p:txBody>
      </p:sp>
      <p:pic>
        <p:nvPicPr>
          <p:cNvPr id="5" name="Picture 2" descr="Image result for microscopic pictures of woo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 bwMode="auto">
          <a:xfrm>
            <a:off x="4499623" y="607614"/>
            <a:ext cx="7336777" cy="57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5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How about this one?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87" y="2565400"/>
            <a:ext cx="3932237" cy="3811588"/>
          </a:xfrm>
        </p:spPr>
        <p:txBody>
          <a:bodyPr>
            <a:normAutofit/>
          </a:bodyPr>
          <a:lstStyle/>
          <a:p>
            <a:r>
              <a:rPr lang="en-US" sz="8000" dirty="0"/>
              <a:t>High power!</a:t>
            </a:r>
          </a:p>
        </p:txBody>
      </p:sp>
      <p:pic>
        <p:nvPicPr>
          <p:cNvPr id="5" name="Picture 6" descr="Image result for microscopic pictures of cott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4403118" y="326829"/>
            <a:ext cx="7788882" cy="61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3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8" y="2209800"/>
            <a:ext cx="3932237" cy="3811588"/>
          </a:xfrm>
        </p:spPr>
        <p:txBody>
          <a:bodyPr/>
          <a:lstStyle/>
          <a:p>
            <a:pPr lvl="0"/>
            <a:r>
              <a:rPr lang="en-US" sz="6600" dirty="0">
                <a:solidFill>
                  <a:srgbClr val="FF0000"/>
                </a:solidFill>
              </a:rPr>
              <a:t>How do you know?</a:t>
            </a:r>
          </a:p>
          <a:p>
            <a:endParaRPr lang="en-US" dirty="0"/>
          </a:p>
        </p:txBody>
      </p:sp>
      <p:pic>
        <p:nvPicPr>
          <p:cNvPr id="7170" name="Picture 2" descr="https://lh3.googleusercontent.com/d-kKW4DqZFyitBHPLqTaj94b2WXo3C3FYXXBSPyO0MU1HvSibZZy3yU3eqo0lV5KvwD5Mz6SSongULOqx1eKWX7egWmTsoVgfYZtQCezhyh1QlQ-mmKUUPm-waaNQG7p0s5E17-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 b="12123"/>
          <a:stretch>
            <a:fillRect/>
          </a:stretch>
        </p:blipFill>
        <p:spPr bwMode="auto">
          <a:xfrm>
            <a:off x="4419599" y="384489"/>
            <a:ext cx="7538935" cy="59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0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3302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Which fiber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88" y="2133599"/>
            <a:ext cx="3932237" cy="4444999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https://www.google.com/</a:t>
            </a:r>
            <a:r>
              <a:rPr lang="en-US" sz="900" dirty="0" err="1"/>
              <a:t>imgres?imgurl</a:t>
            </a:r>
            <a:r>
              <a:rPr lang="en-US" sz="900" dirty="0"/>
              <a:t>=http%3A%2F%2Flh5.ggpht.com%2F_1wtadqGaaPs%2FTFF3u5PI2oI%2FAAAAAAAAMGE%2FvEzZLwZxHmA%2Ftmp1F43_thumb.jpg%3Fimgmax%3D800&amp;imgrefurl=http%3A%2F%2Fwhat-when-how.com%2Fforensic-sciences%2Ftypes%2F&amp;docid=nkQDaxULOA6xKM&amp;tbnid=lWAzQAt3TlfiAM%3A&amp;vet=10ahUKEwis0Ybq0brbAhVEeKwKHXCFCAwQMwhuKCcwJw..i&amp;w=638&amp;h=418&amp;safe=</a:t>
            </a:r>
            <a:r>
              <a:rPr lang="en-US" sz="900" dirty="0" err="1"/>
              <a:t>strict&amp;bih</a:t>
            </a:r>
            <a:r>
              <a:rPr lang="en-US" sz="900" dirty="0"/>
              <a:t>=893&amp;biw=1280&amp;q=picture%20of%20single%20polyester%20fiber%2C%20fiber%20analysis&amp;ved=0ahUKEwis0Ybq0brbAhVEeKwKHXCFCAwQMwhuKCcwJw&amp;iact=</a:t>
            </a:r>
            <a:r>
              <a:rPr lang="en-US" sz="900" dirty="0" err="1"/>
              <a:t>mrc&amp;uact</a:t>
            </a:r>
            <a:r>
              <a:rPr lang="en-US" sz="900" dirty="0"/>
              <a:t>=8</a:t>
            </a:r>
          </a:p>
        </p:txBody>
      </p:sp>
      <p:pic>
        <p:nvPicPr>
          <p:cNvPr id="8196" name="Picture 4" descr="Image result for picture of single polyester fiber, fiber analysi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8395"/>
          <a:stretch>
            <a:fillRect/>
          </a:stretch>
        </p:blipFill>
        <p:spPr bwMode="auto">
          <a:xfrm>
            <a:off x="4350846" y="330200"/>
            <a:ext cx="7913282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6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175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7" y="2222500"/>
            <a:ext cx="3932237" cy="3811588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https://www.google.com/</a:t>
            </a:r>
            <a:r>
              <a:rPr lang="en-US" sz="800" dirty="0" err="1"/>
              <a:t>imgres?imgurl</a:t>
            </a:r>
            <a:r>
              <a:rPr lang="en-US" sz="800" dirty="0"/>
              <a:t>=http%3A%2F%2Fmoonlittrails.com%2FMMP1%2Fcontent%2Fbin%2Fimages%2Flarge%2FDB101117Rabbit40x.jpg&amp;imgrefurl=http%3A%2F%2Fmoonlittrails.com%2FMMP1%2Fcontent%2FDB101117Rabbit40x_large.html&amp;docid=yY6AzkqLlEOWiM&amp;tbnid=MSKKBnMBClfDcM%3A&amp;vet=10ahUKEwikr-Ol1LrbAhXs5IMKHYQcCXMQMwg8KAEwAQ..i&amp;w=600&amp;h=448&amp;safe=</a:t>
            </a:r>
            <a:r>
              <a:rPr lang="en-US" sz="800" dirty="0" err="1"/>
              <a:t>strict&amp;bih</a:t>
            </a:r>
            <a:r>
              <a:rPr lang="en-US" sz="800" dirty="0"/>
              <a:t>=893&amp;biw=1280&amp;q=microscopic%20image%20of%20rabbit%20hair&amp;ved=0ahUKEwikr-Ol1LrbAhXs5IMKHYQcCXMQMwg8KAEwAQ&amp;iact=</a:t>
            </a:r>
            <a:r>
              <a:rPr lang="en-US" sz="800" dirty="0" err="1"/>
              <a:t>mrc&amp;uact</a:t>
            </a:r>
            <a:r>
              <a:rPr lang="en-US" sz="800" dirty="0"/>
              <a:t>=8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52" r="2752"/>
          <a:stretch>
            <a:fillRect/>
          </a:stretch>
        </p:blipFill>
        <p:spPr>
          <a:xfrm>
            <a:off x="4334761" y="317500"/>
            <a:ext cx="7752443" cy="61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Which Fiber is this?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xfrm>
            <a:off x="4889500" y="457200"/>
            <a:ext cx="7245956" cy="60197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88" y="2057400"/>
            <a:ext cx="3932237" cy="4419599"/>
          </a:xfrm>
        </p:spPr>
        <p:txBody>
          <a:bodyPr>
            <a:normAutofit fontScale="92500" lnSpcReduction="10000"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6000" dirty="0">
                <a:solidFill>
                  <a:srgbClr val="FF0000"/>
                </a:solidFill>
              </a:rPr>
              <a:t>How do you know?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https://www.google.com/</a:t>
            </a:r>
            <a:r>
              <a:rPr lang="en-US" sz="800" dirty="0" err="1"/>
              <a:t>imgres?imgurl</a:t>
            </a:r>
            <a:r>
              <a:rPr lang="en-US" sz="800" dirty="0"/>
              <a:t>=http%3A%2F%2Fwww.alpinemeadowsguild.org%2Fimages%2Fcotton_bunch.jpg&amp;imgrefurl=http%3A%2F%2Fwww.alpinemeadowsguild.org%2Ffiber_microscopy.html&amp;docid=vOVM08rVDwI04M&amp;tbnid=TjF14PeNTmqDNM%3A&amp;vet=10ahUKEwjig6DK1brbAhXl34MKHQuyARoQMwg-KAEwAQ..i&amp;w=2048&amp;h=1536&amp;safe=</a:t>
            </a:r>
            <a:r>
              <a:rPr lang="en-US" sz="800" dirty="0" err="1"/>
              <a:t>strict&amp;bih</a:t>
            </a:r>
            <a:r>
              <a:rPr lang="en-US" sz="800" dirty="0"/>
              <a:t>=893&amp;biw=1280&amp;q=microscopic%20image%20bundle%20of%20cotton&amp;ved=0ahUKEwjig6DK1brbAhXl34MKHQuyARoQMwg-KAEwAQ&amp;iact=</a:t>
            </a:r>
            <a:r>
              <a:rPr lang="en-US" sz="800" dirty="0" err="1"/>
              <a:t>mrc&amp;uact</a:t>
            </a:r>
            <a:r>
              <a:rPr lang="en-US" sz="800" dirty="0"/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98030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lh6.googleusercontent.com/9L4F8jcSQGLPRywlx_nUSsoXoMF5Jvo7Nio5TSBwypmxzlAxFLFMCLdVITUuDjMo-daf3dmb2ZeAwfDmRYEElG4zGOFGkhtZTv7EpAcQTrjZfbhlA8LhDEoI-bQwg5_2KbmJr8X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9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C2F8-5777-440D-B246-B3458762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65A5-E206-4305-96CF-9FE047129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How do you know?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D840E93-5B56-4463-A10B-DB4524C4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87" y="875623"/>
            <a:ext cx="6758002" cy="4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4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FA30-AAC9-4FDC-9CCA-694238AA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AE7D0-CA7B-499A-9411-1ABBC1ABE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How do you know?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B7AD7C4-6D38-4F45-ACCA-0B6EEA52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67633" y="1141163"/>
            <a:ext cx="6490001" cy="45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Which fiber is this?</a:t>
            </a:r>
          </a:p>
        </p:txBody>
      </p:sp>
      <p:pic>
        <p:nvPicPr>
          <p:cNvPr id="1026" name="Picture 2" descr="https://lh6.googleusercontent.com/e3piBGsL_J20SeLqsgNmi6_9SpTOaF9mnRARhhywtDns-_79XRPQXmWEV-qxcbHQesM79JYkMOpDD6zPKztpPtR3E3mJ0J6kr1-KiD0Iy3136jDLNFG1Ats39mnP0bckK44C7a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8" b="22068"/>
          <a:stretch>
            <a:fillRect/>
          </a:stretch>
        </p:blipFill>
        <p:spPr bwMode="auto">
          <a:xfrm>
            <a:off x="4546600" y="101601"/>
            <a:ext cx="6808788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919412" cy="3556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87007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Which fiber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88" y="2082800"/>
            <a:ext cx="3932237" cy="3811588"/>
          </a:xfrm>
        </p:spPr>
        <p:txBody>
          <a:bodyPr/>
          <a:lstStyle/>
          <a:p>
            <a:pPr lvl="0"/>
            <a:r>
              <a:rPr lang="en-US" sz="6600" dirty="0">
                <a:solidFill>
                  <a:srgbClr val="FF0000"/>
                </a:solidFill>
              </a:rPr>
              <a:t>How do you know?</a:t>
            </a:r>
          </a:p>
          <a:p>
            <a:endParaRPr lang="en-US" dirty="0"/>
          </a:p>
        </p:txBody>
      </p:sp>
      <p:pic>
        <p:nvPicPr>
          <p:cNvPr id="2050" name="Picture 2" descr="https://lh5.googleusercontent.com/ZIUSIosKwfrsYJoddZeYBqDolGk8vv8C4DsixGaU6qRrEtJ2_YHzJCwHnnBCPODE8zbaZv1Aso2sDPhaMR5zB-Iz1Jl8F9Cn8hze4Qetb4MUj-hyWzERgshuzk7mX8VcmXPm3QG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5" b="21525"/>
          <a:stretch>
            <a:fillRect/>
          </a:stretch>
        </p:blipFill>
        <p:spPr bwMode="auto">
          <a:xfrm>
            <a:off x="4237011" y="223838"/>
            <a:ext cx="7854978" cy="62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Which fiber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88" y="2070100"/>
            <a:ext cx="3932237" cy="3811588"/>
          </a:xfrm>
        </p:spPr>
        <p:txBody>
          <a:bodyPr>
            <a:normAutofit/>
          </a:bodyPr>
          <a:lstStyle/>
          <a:p>
            <a:r>
              <a:rPr lang="en-US" sz="6000" dirty="0"/>
              <a:t>This is only on medium power</a:t>
            </a:r>
          </a:p>
        </p:txBody>
      </p:sp>
      <p:pic>
        <p:nvPicPr>
          <p:cNvPr id="3074" name="Picture 2" descr="https://lh3.googleusercontent.com/7BmEgnYEPYwHg6-CWC-QcovTNEPFe059FF52B2VimzOeCk7BwdNv12LU09E_E-21FrTwWxA-kOHameRPDZej9hgFNEPqr2pUlwUeKfvdhlBuQnac7WU0tpzXwEYMPwqwIwtiwy--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 bwMode="auto">
          <a:xfrm>
            <a:off x="4622801" y="457199"/>
            <a:ext cx="7456488" cy="58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4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2921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488" y="2209800"/>
            <a:ext cx="3932237" cy="3811588"/>
          </a:xfrm>
        </p:spPr>
        <p:txBody>
          <a:bodyPr>
            <a:normAutofit fontScale="62500" lnSpcReduction="20000"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6600" dirty="0">
                <a:solidFill>
                  <a:srgbClr val="FF0000"/>
                </a:solidFill>
              </a:rPr>
              <a:t>How do you know?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https://www.google.com/</a:t>
            </a:r>
            <a:r>
              <a:rPr lang="en-US" sz="800" dirty="0" err="1"/>
              <a:t>imgres?imgurl</a:t>
            </a:r>
            <a:r>
              <a:rPr lang="en-US" sz="800" dirty="0"/>
              <a:t>=https%3A%2F%2Fmicro.magnet.fsu.edu%2Fprimer%2Ftechniques%2Fpolarized%2Fgallery%2Fimages%2Frussianconysmall.jpg&amp;imgrefurl=https%3A%2F%2Fmicro.magnet.fsu.edu%2Fprimer%2Ftechniques%2Fpolarized%2Fgallery%2Fpages%2Frussianconyhairsmall.html&amp;docid=L1QP3vih1JUNvM&amp;tbnid=SVzA6TlTO7uKXM%3A&amp;vet=10ahUKEwikr-Ol1LrbAhXs5IMKHYQcCXMQMwg-KAMwAw..i&amp;w=358&amp;h=260&amp;safe=</a:t>
            </a:r>
            <a:r>
              <a:rPr lang="en-US" sz="800" dirty="0" err="1"/>
              <a:t>strict&amp;bih</a:t>
            </a:r>
            <a:r>
              <a:rPr lang="en-US" sz="800" dirty="0"/>
              <a:t>=893&amp;biw=1280&amp;q=microscopic%20image%20of%20rabbit%20hair&amp;ved=0ahUKEwikr-Ol1LrbAhXs5IMKHYQcCXMQMwg-KAMwAw&amp;iact=</a:t>
            </a:r>
            <a:r>
              <a:rPr lang="en-US" sz="800" dirty="0" err="1"/>
              <a:t>mrc&amp;uact</a:t>
            </a:r>
            <a:r>
              <a:rPr lang="en-US" sz="800" dirty="0"/>
              <a:t>=8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87" r="4187"/>
          <a:stretch>
            <a:fillRect/>
          </a:stretch>
        </p:blipFill>
        <p:spPr>
          <a:xfrm>
            <a:off x="4688607" y="596900"/>
            <a:ext cx="7237757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about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81" y="2171700"/>
            <a:ext cx="3932237" cy="3811588"/>
          </a:xfrm>
        </p:spPr>
        <p:txBody>
          <a:bodyPr/>
          <a:lstStyle/>
          <a:p>
            <a:pPr lvl="0"/>
            <a:r>
              <a:rPr lang="en-US" sz="6600" dirty="0">
                <a:solidFill>
                  <a:srgbClr val="FF0000"/>
                </a:solidFill>
              </a:rPr>
              <a:t>How do you know?</a:t>
            </a:r>
          </a:p>
          <a:p>
            <a:endParaRPr lang="en-US" dirty="0"/>
          </a:p>
        </p:txBody>
      </p:sp>
      <p:pic>
        <p:nvPicPr>
          <p:cNvPr id="4098" name="Picture 2" descr="https://lh4.googleusercontent.com/X_n_C1pj1j3D-V5MwJNwBs4Be_DpHSqDvX_x_M_Xd7GCZefABcX7UMomnFwOEW_aKVVod_Dz0b1FkDPDJ-fAexmufXTDaCU5tpah5swbQFD8ICLaHm2tNDJPosBmn2xJ2CPti40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 bwMode="auto">
          <a:xfrm>
            <a:off x="3960818" y="342900"/>
            <a:ext cx="8066082" cy="63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dirty="0"/>
              <a:t>What is this?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242588"/>
            <a:ext cx="3932237" cy="3811588"/>
          </a:xfrm>
        </p:spPr>
        <p:txBody>
          <a:bodyPr>
            <a:normAutofit/>
          </a:bodyPr>
          <a:lstStyle/>
          <a:p>
            <a:r>
              <a:rPr lang="en-US" sz="6000" dirty="0"/>
              <a:t>This is only on medium power</a:t>
            </a:r>
          </a:p>
        </p:txBody>
      </p:sp>
      <p:pic>
        <p:nvPicPr>
          <p:cNvPr id="5122" name="Picture 2" descr="https://lh3.googleusercontent.com/BqhODvAgj-DqyEkdfAx5kQPMita9Kf1WM8hkzbqBOfoEDA0rFlyvfWMoAMEglKxM4WaJWkwQEI-BNsJkbBQ4y2tn3o-TdI6LfPI-h0ovlSPFq-A2JQ8KsgIcpGDq5Ofd9KUiWpa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 bwMode="auto">
          <a:xfrm>
            <a:off x="4051301" y="246612"/>
            <a:ext cx="8179982" cy="64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6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88" y="3302000"/>
            <a:ext cx="3932237" cy="1600200"/>
          </a:xfrm>
        </p:spPr>
        <p:txBody>
          <a:bodyPr/>
          <a:lstStyle/>
          <a:p>
            <a:r>
              <a:rPr lang="en-US" dirty="0"/>
              <a:t>How about close up?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500" y="711200"/>
            <a:ext cx="4327525" cy="5157788"/>
          </a:xfrm>
        </p:spPr>
        <p:txBody>
          <a:bodyPr>
            <a:normAutofit/>
          </a:bodyPr>
          <a:lstStyle/>
          <a:p>
            <a:r>
              <a:rPr lang="en-US" sz="7200" dirty="0"/>
              <a:t>How about close up?</a:t>
            </a:r>
          </a:p>
          <a:p>
            <a:r>
              <a:rPr lang="en-US" sz="7200" dirty="0"/>
              <a:t>(high power)</a:t>
            </a:r>
          </a:p>
        </p:txBody>
      </p:sp>
      <p:pic>
        <p:nvPicPr>
          <p:cNvPr id="6146" name="Picture 2" descr="https://lh3.googleusercontent.com/_oYtIslyeiuQJrJzdxIoBjeLXqJByhrHPIy4FFAFjpKWE4V-884itGOFD1p0C4HOC57njR89-bqFikT5Eqt8qzmkVHqJLx5aTubomid-gvkjaFfRPH54PIDwUv_G_oc1RpPyRT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322262"/>
            <a:ext cx="606425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/>
          <p:cNvSpPr/>
          <p:nvPr/>
        </p:nvSpPr>
        <p:spPr>
          <a:xfrm>
            <a:off x="9639299" y="5080000"/>
            <a:ext cx="1492251" cy="9517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8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What is this?</a:t>
            </a:r>
          </a:p>
        </p:txBody>
      </p:sp>
      <p:pic>
        <p:nvPicPr>
          <p:cNvPr id="1026" name="Picture 2" descr="https://lh6.googleusercontent.com/9L4F8jcSQGLPRywlx_nUSsoXoMF5Jvo7Nio5TSBwypmxzlAxFLFMCLdVITUuDjMo-daf3dmb2ZeAwfDmRYEElG4zGOFGkhtZTv7EpAcQTrjZfbhlA8LhDEoI-bQwg5_2KbmJr8X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494"/>
            <a:ext cx="44196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3022600"/>
            <a:ext cx="316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What are these?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97200" y="4229100"/>
            <a:ext cx="2806700" cy="44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7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59</TotalTime>
  <Words>635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Fiber Practice Pics</vt:lpstr>
      <vt:lpstr>Which fiber is this?</vt:lpstr>
      <vt:lpstr>Which fiber is this?</vt:lpstr>
      <vt:lpstr>Which fiber is this?</vt:lpstr>
      <vt:lpstr>What is this?</vt:lpstr>
      <vt:lpstr>What about this?</vt:lpstr>
      <vt:lpstr>What is this?</vt:lpstr>
      <vt:lpstr>How about close up?</vt:lpstr>
      <vt:lpstr>What is this?</vt:lpstr>
      <vt:lpstr>What is this?</vt:lpstr>
      <vt:lpstr>What fiber is this?</vt:lpstr>
      <vt:lpstr>How about this one?</vt:lpstr>
      <vt:lpstr>What is this?</vt:lpstr>
      <vt:lpstr>Which fiber is this?</vt:lpstr>
      <vt:lpstr>What is this?</vt:lpstr>
      <vt:lpstr>Which Fiber is this?</vt:lpstr>
      <vt:lpstr>PowerPoint Presentation</vt:lpstr>
      <vt:lpstr>What is this?</vt:lpstr>
      <vt:lpstr>What is this?</vt:lpstr>
    </vt:vector>
  </TitlesOfParts>
  <Company>Clarenceville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Practice Pics</dc:title>
  <dc:creator>TRISH WAESCHLE</dc:creator>
  <cp:lastModifiedBy>Joseph Waeschle</cp:lastModifiedBy>
  <cp:revision>14</cp:revision>
  <dcterms:created xsi:type="dcterms:W3CDTF">2018-06-04T18:08:21Z</dcterms:created>
  <dcterms:modified xsi:type="dcterms:W3CDTF">2019-11-17T21:49:08Z</dcterms:modified>
</cp:coreProperties>
</file>