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21507-24ED-4C0C-900C-05B8DE161081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FE8C7-C929-4736-856D-F0D03D330E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FE8C7-C929-4736-856D-F0D03D330E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FE8C7-C929-4736-856D-F0D03D330E8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FE8C7-C929-4736-856D-F0D03D330E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FE8C7-C929-4736-856D-F0D03D330E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C82930-DC0C-4874-83C2-521D0015552E}" type="datetimeFigureOut">
              <a:rPr lang="en-US" smtClean="0"/>
              <a:pPr/>
              <a:t>1/3/2010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B216E2-14F5-4C47-B2F8-D199D845473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829050" cy="30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Civil Righ</a:t>
            </a:r>
            <a:r>
              <a:rPr lang="en-US" dirty="0" smtClean="0"/>
              <a:t>ts </a:t>
            </a:r>
            <a:r>
              <a:rPr lang="en-US" dirty="0" smtClean="0"/>
              <a:t>and Liberties</a:t>
            </a:r>
            <a:br>
              <a:rPr lang="en-US" dirty="0" smtClean="0"/>
            </a:br>
            <a:r>
              <a:rPr lang="en-US" sz="3100" dirty="0" smtClean="0"/>
              <a:t>(Knowledge of Substantive rights and liberties)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Alberta Precaj</a:t>
            </a:r>
          </a:p>
          <a:p>
            <a:r>
              <a:rPr lang="en-US" dirty="0" smtClean="0"/>
              <a:t>Corey Shattuck &amp; </a:t>
            </a:r>
          </a:p>
          <a:p>
            <a:r>
              <a:rPr lang="en-US" dirty="0" smtClean="0"/>
              <a:t>Ashley Welch.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Miranda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Miranda Rights- When a person gets arrested the cops have to recite rights to that person, and they include the right to have an attorney, to remain silent ect.</a:t>
            </a:r>
          </a:p>
          <a:p>
            <a:r>
              <a:rPr lang="en-US" dirty="0" smtClean="0"/>
              <a:t>Miranda rights were created in 1966 as a result of the case Miranda v. Arizona and they were created to prevent self-incrimination and to protect their right to council.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4724400"/>
            <a:ext cx="2209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0"/>
            <a:ext cx="1600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of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10 amendments of the constitution defines basic liberties such as freedom of religion, speech, and press and guarantees defendants’ rights.</a:t>
            </a:r>
          </a:p>
          <a:p>
            <a:r>
              <a:rPr lang="en-US" dirty="0" smtClean="0"/>
              <a:t>Most people know the bill of rights and their freedoms stated in the bill of rights.</a:t>
            </a:r>
          </a:p>
          <a:p>
            <a:r>
              <a:rPr lang="en-US" dirty="0" smtClean="0"/>
              <a:t>Everyone knows they can practice whatever religion they want and that they have the freedom of speech and of the press.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267200"/>
            <a:ext cx="3276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10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people might not know the 14</a:t>
            </a:r>
            <a:r>
              <a:rPr lang="en-US" baseline="30000" dirty="0" smtClean="0"/>
              <a:t>th</a:t>
            </a:r>
            <a:r>
              <a:rPr lang="en-US" dirty="0" smtClean="0"/>
              <a:t> amendment of the 15</a:t>
            </a:r>
            <a:r>
              <a:rPr lang="en-US" baseline="30000" dirty="0" smtClean="0"/>
              <a:t>th</a:t>
            </a:r>
            <a:r>
              <a:rPr lang="en-US" dirty="0" smtClean="0"/>
              <a:t>, but everyone knows the 1</a:t>
            </a:r>
            <a:r>
              <a:rPr lang="en-US" baseline="30000" dirty="0" smtClean="0"/>
              <a:t>st</a:t>
            </a:r>
            <a:r>
              <a:rPr lang="en-US" dirty="0" smtClean="0"/>
              <a:t> amendment and their rights under that amendment.</a:t>
            </a:r>
          </a:p>
          <a:p>
            <a:r>
              <a:rPr lang="en-US" dirty="0" smtClean="0"/>
              <a:t>The first amendment states that people have basic rights such as freedom of speech, press assembly </a:t>
            </a:r>
            <a:r>
              <a:rPr lang="en-US" smtClean="0"/>
              <a:t>and religion.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192</Words>
  <Application>Microsoft Office PowerPoint</Application>
  <PresentationFormat>On-screen Show (4:3)</PresentationFormat>
  <Paragraphs>18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    Civil Rights and Liberties (Knowledge of Substantive rights and liberties)</vt:lpstr>
      <vt:lpstr>Miranda Rights</vt:lpstr>
      <vt:lpstr>Bill of Rights</vt:lpstr>
      <vt:lpstr>First 10 Amendments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Civil Rights and Liberties (Knowledge of Substantive rights and liberties)</dc:title>
  <dc:creator>Owner</dc:creator>
  <cp:lastModifiedBy>Owner</cp:lastModifiedBy>
  <cp:revision>3</cp:revision>
  <dcterms:created xsi:type="dcterms:W3CDTF">2009-12-27T02:48:54Z</dcterms:created>
  <dcterms:modified xsi:type="dcterms:W3CDTF">2010-01-03T17:43:56Z</dcterms:modified>
</cp:coreProperties>
</file>