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7" r:id="rId4"/>
    <p:sldId id="268" r:id="rId5"/>
    <p:sldId id="257" r:id="rId6"/>
    <p:sldId id="258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9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37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12/22/2019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Map of Africa"/>
          <p:cNvGrpSpPr/>
          <p:nvPr/>
        </p:nvGrpSpPr>
        <p:grpSpPr bwMode="gray"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gray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gray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gray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gray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gray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gray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gray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gray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gray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gray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gray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12/22/2019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12/22/2019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71: great Zimbabwe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 </a:t>
            </a:r>
            <a:r>
              <a:rPr lang="en-US"/>
              <a:t>example that changes the prior Eurocentric narrative.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4F76-715E-4899-9542-72C74C68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shona (bantu) people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B92948-8531-4A61-B442-14C88B7959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008F0-4A15-4D0C-9558-6538A2DE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10,000-20,000 people were supported with animal husbandry, crop cultivation, and gold trading with the Indian coast. </a:t>
            </a:r>
          </a:p>
        </p:txBody>
      </p:sp>
    </p:spTree>
    <p:extLst>
      <p:ext uri="{BB962C8B-B14F-4D97-AF65-F5344CB8AC3E}">
        <p14:creationId xmlns:p14="http://schemas.microsoft.com/office/powerpoint/2010/main" val="37887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B1D3-0E97-4659-A1DC-1D7766D9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Zimbabwe is a shona word for stone houses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592613-9CC7-42AF-8D12-8112D510E4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1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05947-4270-41F8-81CF-3FBE5FED0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history is still alive in the memory of Southeast Africans. </a:t>
            </a:r>
          </a:p>
        </p:txBody>
      </p:sp>
    </p:spTree>
    <p:extLst>
      <p:ext uri="{BB962C8B-B14F-4D97-AF65-F5344CB8AC3E}">
        <p14:creationId xmlns:p14="http://schemas.microsoft.com/office/powerpoint/2010/main" val="6770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B2BA4F-60AC-4B44-AA32-B8403F38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were three main areas: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13CBA0-C9F2-460E-BDFF-9F8BEDCF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HILL COMPLEX (Spiritual and</a:t>
            </a:r>
          </a:p>
          <a:p>
            <a:pPr marL="45720" indent="0">
              <a:buNone/>
            </a:pPr>
            <a:r>
              <a:rPr lang="en-US" dirty="0"/>
              <a:t>Religious center) </a:t>
            </a:r>
          </a:p>
          <a:p>
            <a:r>
              <a:rPr lang="en-US" dirty="0"/>
              <a:t>2) THE GREAT ENCLOSURE (328 feet high)</a:t>
            </a:r>
          </a:p>
          <a:p>
            <a:r>
              <a:rPr lang="en-US" dirty="0"/>
              <a:t>3) THE VALLEY RUINS (Many daga </a:t>
            </a:r>
          </a:p>
          <a:p>
            <a:pPr marL="45720" indent="0">
              <a:buNone/>
            </a:pPr>
            <a:r>
              <a:rPr lang="en-US" dirty="0"/>
              <a:t>Dwellings)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Clear evidence of advanced civilization, despite its years of abandonment and disrepair.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8046FD-93AE-47A9-B449-C4E570C2C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61" y="2057400"/>
            <a:ext cx="426323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DE46-3F59-44B2-95CB-B85CE658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ATTRIBUTED TO NON-AFRICAN BUILDERS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CBF1-2686-4BB9-81EF-BB44CB28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historical bias</a:t>
            </a:r>
          </a:p>
          <a:p>
            <a:r>
              <a:rPr lang="en-US" dirty="0"/>
              <a:t>An example of racist beliefs</a:t>
            </a:r>
          </a:p>
          <a:p>
            <a:r>
              <a:rPr lang="en-US" dirty="0"/>
              <a:t>Thought to be Phoenician, Greek, or Egyptian because of how advanced the people were. </a:t>
            </a:r>
          </a:p>
          <a:p>
            <a:r>
              <a:rPr lang="en-US" dirty="0"/>
              <a:t>This is an example of how history can be used as a tool to further a present narrative. Emphasizes the need for evidence, historiography, and squashing false narratives. These false narratives have caused great unpleasantness throughout history. </a:t>
            </a:r>
          </a:p>
        </p:txBody>
      </p:sp>
    </p:spTree>
    <p:extLst>
      <p:ext uri="{BB962C8B-B14F-4D97-AF65-F5344CB8AC3E}">
        <p14:creationId xmlns:p14="http://schemas.microsoft.com/office/powerpoint/2010/main" val="21176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B79B-DE0B-4709-9CF6-D4500309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Zimbabwe soapstone art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8DEAD7F-32AE-43D8-8373-B71579FD2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2133600"/>
            <a:ext cx="4055806" cy="22860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1BCD9F-81BB-47BB-9B0D-D2284550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2722589"/>
            <a:ext cx="2514600" cy="37925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3EF62D-0B17-4D3C-8B3B-7A4F4A70F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79" y="1828800"/>
            <a:ext cx="2867411" cy="34102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8177E3-4430-4C30-8BC4-E2E4803CB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87" y="2516600"/>
            <a:ext cx="2743200" cy="39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F133-9796-44A3-9E27-BE851F47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 point of pride and a change of an old narrative.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75806-0560-44B2-B41D-237935D1B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981200"/>
            <a:ext cx="6943558" cy="4038600"/>
          </a:xfrm>
        </p:spPr>
      </p:pic>
    </p:spTree>
    <p:extLst>
      <p:ext uri="{BB962C8B-B14F-4D97-AF65-F5344CB8AC3E}">
        <p14:creationId xmlns:p14="http://schemas.microsoft.com/office/powerpoint/2010/main" val="31262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6399-C706-4C24-BE49-075A8571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great Zimbabwe in the broader picture….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BA0B16-9F49-4098-8C28-3775AB928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4" y="1828800"/>
            <a:ext cx="9753600" cy="4876800"/>
          </a:xfrm>
        </p:spPr>
      </p:pic>
    </p:spTree>
    <p:extLst>
      <p:ext uri="{BB962C8B-B14F-4D97-AF65-F5344CB8AC3E}">
        <p14:creationId xmlns:p14="http://schemas.microsoft.com/office/powerpoint/2010/main" val="18425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C1DC-3CF9-4206-9B69-BB2107C5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the gym we went to sketch.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AC676-9C7B-4546-A78D-49D04E4D2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669927"/>
            <a:ext cx="9144000" cy="5200650"/>
          </a:xfrm>
        </p:spPr>
      </p:pic>
    </p:spTree>
    <p:extLst>
      <p:ext uri="{BB962C8B-B14F-4D97-AF65-F5344CB8AC3E}">
        <p14:creationId xmlns:p14="http://schemas.microsoft.com/office/powerpoint/2010/main" val="9279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D9FD-B256-4BDB-96E4-D42CBDA3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so?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268852-D281-4275-8ECC-DDC52DF31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1293" y="1506737"/>
            <a:ext cx="5126036" cy="384452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01DAF-E3F7-4905-B470-A9CE9AB01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8" y="4275908"/>
            <a:ext cx="3295449" cy="2307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72127-E95A-4794-9829-1451ABB94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654946"/>
            <a:ext cx="3279805" cy="2459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55DD61-E413-4313-8C5E-BD510BC6CB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3" y="2177414"/>
            <a:ext cx="358140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2D62-CA51-4A76-8806-5ACCF05B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easy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33401-1EEF-4680-B51D-6B78075A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SCALE</a:t>
            </a:r>
          </a:p>
          <a:p>
            <a:r>
              <a:rPr lang="en-US" dirty="0"/>
              <a:t>PERSPECTIVE</a:t>
            </a:r>
          </a:p>
          <a:p>
            <a:r>
              <a:rPr lang="en-US" dirty="0"/>
              <a:t>WHAT TO ADD? WHAT TO NOT ADD? </a:t>
            </a:r>
          </a:p>
          <a:p>
            <a:r>
              <a:rPr lang="en-US" dirty="0"/>
              <a:t>UNFAMILIAR ITEMS- HOW TO IDENTIFY THEM?</a:t>
            </a:r>
          </a:p>
          <a:p>
            <a:r>
              <a:rPr lang="en-US" dirty="0"/>
              <a:t>SIGNIFICANCE</a:t>
            </a:r>
          </a:p>
          <a:p>
            <a:r>
              <a:rPr lang="en-US" dirty="0"/>
              <a:t>IMAGINE ADDING CENTURIES OF TIME TO THIS PROCESS.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AND THE POINT TO THIS…..IT APPLIES TO LEARNING ABOUT GREAT ZIMBABWE </a:t>
            </a:r>
          </a:p>
        </p:txBody>
      </p:sp>
    </p:spTree>
    <p:extLst>
      <p:ext uri="{BB962C8B-B14F-4D97-AF65-F5344CB8AC3E}">
        <p14:creationId xmlns:p14="http://schemas.microsoft.com/office/powerpoint/2010/main" val="29498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6E51-7302-479D-A68E-0243BD6B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interpret this photo (</a:t>
            </a:r>
            <a:r>
              <a:rPr lang="en-US" sz="1400" dirty="0"/>
              <a:t>source: tayo fatunla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F216E6-DCF7-4BDD-9210-AA6F8A557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828800"/>
            <a:ext cx="9067800" cy="4953000"/>
          </a:xfrm>
        </p:spPr>
      </p:pic>
    </p:spTree>
    <p:extLst>
      <p:ext uri="{BB962C8B-B14F-4D97-AF65-F5344CB8AC3E}">
        <p14:creationId xmlns:p14="http://schemas.microsoft.com/office/powerpoint/2010/main" val="40354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B5553B-644C-4D00-AD47-689B3D03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Yesterday v. today: both Africa…but as you know, Africa is a large continent.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A8FC09-C2FE-44B0-8133-06542F8DEF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3" y="2135819"/>
            <a:ext cx="3657600" cy="365538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5B4050-A53D-44A5-9DF5-0E12E0B93C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2133600"/>
            <a:ext cx="3352800" cy="3657600"/>
          </a:xfrm>
        </p:spPr>
      </p:pic>
    </p:spTree>
    <p:extLst>
      <p:ext uri="{BB962C8B-B14F-4D97-AF65-F5344CB8AC3E}">
        <p14:creationId xmlns:p14="http://schemas.microsoft.com/office/powerpoint/2010/main" val="8773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5394-5916-4085-81AD-155509D5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these two (I certainly hope so)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05D8CF-C32E-47FF-BE57-D87B868F8B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057400"/>
            <a:ext cx="5652614" cy="32766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DD23D9-F22B-480E-BA27-476ADF593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2057400"/>
            <a:ext cx="5410200" cy="3276600"/>
          </a:xfrm>
        </p:spPr>
      </p:pic>
    </p:spTree>
    <p:extLst>
      <p:ext uri="{BB962C8B-B14F-4D97-AF65-F5344CB8AC3E}">
        <p14:creationId xmlns:p14="http://schemas.microsoft.com/office/powerpoint/2010/main" val="31467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334DD-DDE6-4752-8222-4A3E8D7A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ocean trade route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BD0120F-7A5F-42C4-AC73-680CA41C3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66" y="2133600"/>
            <a:ext cx="4898571" cy="2743200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874E5C-F293-442F-BA96-38E1DF5CA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Another example of how hemispheric interactions increased during this time period in history. </a:t>
            </a:r>
          </a:p>
        </p:txBody>
      </p:sp>
    </p:spTree>
    <p:extLst>
      <p:ext uri="{BB962C8B-B14F-4D97-AF65-F5344CB8AC3E}">
        <p14:creationId xmlns:p14="http://schemas.microsoft.com/office/powerpoint/2010/main" val="38701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F029AD-DC4E-461E-BAB2-8EA39DF3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Zimbabwe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9BF63B-90FF-47D3-925F-62A50115E7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1508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ABBCC7-F9B1-4652-B57E-AC64BB7FC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Largest of 150 major stone ruins scattered throughout modern Zimbabwe and Mozambique </a:t>
            </a:r>
          </a:p>
        </p:txBody>
      </p:sp>
    </p:spTree>
    <p:extLst>
      <p:ext uri="{BB962C8B-B14F-4D97-AF65-F5344CB8AC3E}">
        <p14:creationId xmlns:p14="http://schemas.microsoft.com/office/powerpoint/2010/main" val="5349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frican continent presentation (widescreen).potx" id="{F42A0941-6CB4-4809-B667-50A0FBFDAED3}" vid="{EA80EFC7-A52F-45C2-BB2C-FFB3BF4A734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African continent presentation (widescreen)</Template>
  <TotalTime>101</TotalTime>
  <Words>334</Words>
  <Application>Microsoft Office PowerPoint</Application>
  <PresentationFormat>Custom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African continent presentation 16x9</vt:lpstr>
      <vt:lpstr>DAY 71: great Zimbabwe  </vt:lpstr>
      <vt:lpstr>To the gym we went to sketch.  </vt:lpstr>
      <vt:lpstr>How to do so?</vt:lpstr>
      <vt:lpstr>Not easy </vt:lpstr>
      <vt:lpstr>Let’s interpret this photo (source: tayo fatunla)</vt:lpstr>
      <vt:lpstr>Yesterday v. today: both Africa…but as you know, Africa is a large continent. </vt:lpstr>
      <vt:lpstr>Remember these two (I certainly hope so) </vt:lpstr>
      <vt:lpstr>Indian ocean trade route </vt:lpstr>
      <vt:lpstr>Great Zimbabwe </vt:lpstr>
      <vt:lpstr>The shona (bantu) people</vt:lpstr>
      <vt:lpstr>Zimbabwe is a shona word for stone houses</vt:lpstr>
      <vt:lpstr>There were three main areas:</vt:lpstr>
      <vt:lpstr>IT WAS ATTRIBUTED TO NON-AFRICAN BUILDERS</vt:lpstr>
      <vt:lpstr>Zimbabwe soapstone art </vt:lpstr>
      <vt:lpstr>Still a point of pride and a change of an old narrative. </vt:lpstr>
      <vt:lpstr>Placing great Zimbabwe in the broader picture….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71: The great Zimbabwe</dc:title>
  <dc:creator>Anthony Salciccioli</dc:creator>
  <cp:lastModifiedBy>Anthony Salciccioli</cp:lastModifiedBy>
  <cp:revision>11</cp:revision>
  <dcterms:created xsi:type="dcterms:W3CDTF">2019-12-20T00:04:08Z</dcterms:created>
  <dcterms:modified xsi:type="dcterms:W3CDTF">2019-12-22T14:48:47Z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