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1FE9-662A-48A4-B697-972C3EC54A64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4D4D-4787-42EC-85E1-8E1D426251E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1FE9-662A-48A4-B697-972C3EC54A64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4D4D-4787-42EC-85E1-8E1D42625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1FE9-662A-48A4-B697-972C3EC54A64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4D4D-4787-42EC-85E1-8E1D42625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1FE9-662A-48A4-B697-972C3EC54A64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4D4D-4787-42EC-85E1-8E1D42625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1FE9-662A-48A4-B697-972C3EC54A64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4D4D-4787-42EC-85E1-8E1D426251E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1FE9-662A-48A4-B697-972C3EC54A64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4D4D-4787-42EC-85E1-8E1D42625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1FE9-662A-48A4-B697-972C3EC54A64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4D4D-4787-42EC-85E1-8E1D42625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1FE9-662A-48A4-B697-972C3EC54A64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4D4D-4787-42EC-85E1-8E1D42625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1FE9-662A-48A4-B697-972C3EC54A64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4D4D-4787-42EC-85E1-8E1D42625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1FE9-662A-48A4-B697-972C3EC54A64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A4D4D-4787-42EC-85E1-8E1D426251E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041FE9-662A-48A4-B697-972C3EC54A64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F7A4D4D-4787-42EC-85E1-8E1D426251E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0041FE9-662A-48A4-B697-972C3EC54A64}" type="datetimeFigureOut">
              <a:rPr lang="en-US" smtClean="0"/>
              <a:t>3/23/2010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7A4D4D-4787-42EC-85E1-8E1D426251EE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i="1" dirty="0" smtClean="0"/>
              <a:t>A Portrait of the Artist as a Young Man </a:t>
            </a:r>
            <a:endParaRPr lang="en-US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- The Game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Why does Uncle Charles no longer go on family errands after the move to Dublin?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What is the purpose of the journey to Cork on which Stephen accompanies his father?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Why does Stephen disapprove of his father?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In what ways is Stephen’s life at Belvedere different from his life at </a:t>
            </a:r>
            <a:r>
              <a:rPr lang="en-US" dirty="0" err="1" smtClean="0"/>
              <a:t>Clongowes</a:t>
            </a:r>
            <a:r>
              <a:rPr lang="en-US" dirty="0" smtClean="0"/>
              <a:t>? In what ways is life the same at both schools?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After Stephen stops going to pass, he continues to perform one act of worship. What is this act?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What is a retreat and what is its purpose?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In whose honor is the retreat at Belvedere to be held?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are the four last things upon which Father </a:t>
            </a:r>
            <a:r>
              <a:rPr lang="en-US" dirty="0" err="1" smtClean="0"/>
              <a:t>Arnall’s</a:t>
            </a:r>
            <a:r>
              <a:rPr lang="en-US" dirty="0" smtClean="0"/>
              <a:t> sermons are based?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To whom does Stephen finally go to confess?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Although Stephen feels alienated from God, he continues to perform his duties in the Sodality of the Blessed Virgin. Describe his attitude toward the Virgin Mary.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n-US" dirty="0" smtClean="0"/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What </a:t>
            </a:r>
            <a:r>
              <a:rPr lang="en-US" dirty="0" smtClean="0"/>
              <a:t>circumstance leads to Stephen’s becoming ill and going to the infirmary?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According to Father </a:t>
            </a:r>
            <a:r>
              <a:rPr lang="en-US" dirty="0" err="1" smtClean="0"/>
              <a:t>Arnall</a:t>
            </a:r>
            <a:r>
              <a:rPr lang="en-US" dirty="0" smtClean="0"/>
              <a:t>, why did God create Adam and Eve?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What is the simple fact concerning his renewed faith that Stephen finds hardest to believe?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Why does Stephen feel remorse toward his brothers and sisters?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Why do the priests to whom Stephen confesses often ask him to name some sin of his past life before giving absolution?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the purpose of the petition that McCann wants Stephen to sign?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Which of Stephen’s fellow students is an ardent Irish nationalist?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To whom does Stephen write the villanelle?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What is the cause of the quarrel between Stephen and his mother?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Why does Stephen think it is inconsistent for </a:t>
            </a:r>
            <a:r>
              <a:rPr lang="en-US" dirty="0" err="1" smtClean="0"/>
              <a:t>Davin</a:t>
            </a:r>
            <a:r>
              <a:rPr lang="en-US" dirty="0" smtClean="0"/>
              <a:t> to sign the petition for world peace while being committed to Irish nationalism?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What demands do each of the following make on Stephen – </a:t>
            </a:r>
            <a:r>
              <a:rPr lang="en-US" dirty="0" err="1" smtClean="0"/>
              <a:t>Davin</a:t>
            </a:r>
            <a:r>
              <a:rPr lang="en-US" dirty="0" smtClean="0"/>
              <a:t>, McCann, the director of the college, his mother? How does Stephen deal with these demands?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Whose death does Stephen hear of while he is in the infirmary?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29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Compare and contrast Stephen's perception of art with his perception of religion, family, school, or country. What makes art such an appealing escape for Stephen?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role does Stephen's burgeoning sexuality play in his development as a character? How does his Catholic morality complicate his experience of sexuality?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How does the setting of the novel affect the characters and the plot?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What is the main dish at the </a:t>
            </a:r>
            <a:r>
              <a:rPr lang="en-US" dirty="0" err="1" smtClean="0"/>
              <a:t>Dedalus’s</a:t>
            </a:r>
            <a:r>
              <a:rPr lang="en-US" dirty="0" smtClean="0"/>
              <a:t> Christmas dinner?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Who are the three participants in the quarrel that breaks out at the dinner table? Which side is each one on?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5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Why isn’t Stephen writing his Latin composition with the other boys when Father Dolan visits the classroom?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6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How do the other boys react when they learn that Stephen talked to the rector about Father Dolan?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What is the book that so engages Stephen’s imagination as a young adolescent in Blackrock?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 8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lvl="0"/>
            <a:r>
              <a:rPr lang="en-US" dirty="0" smtClean="0"/>
              <a:t>Why is it that Stephen does not return to school at </a:t>
            </a:r>
            <a:r>
              <a:rPr lang="en-US" dirty="0" err="1" smtClean="0"/>
              <a:t>Clongowes</a:t>
            </a:r>
            <a:r>
              <a:rPr lang="en-US" dirty="0" smtClean="0"/>
              <a:t>?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</TotalTime>
  <Words>596</Words>
  <Application>Microsoft Office PowerPoint</Application>
  <PresentationFormat>On-screen Show (4:3)</PresentationFormat>
  <Paragraphs>165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Flow</vt:lpstr>
      <vt:lpstr>A Portrait of the Artist as a Young Man </vt:lpstr>
      <vt:lpstr>Question 1:</vt:lpstr>
      <vt:lpstr>Question 2:</vt:lpstr>
      <vt:lpstr>Question 3</vt:lpstr>
      <vt:lpstr>Question 4</vt:lpstr>
      <vt:lpstr>Question 5</vt:lpstr>
      <vt:lpstr>Question 6</vt:lpstr>
      <vt:lpstr>Question 7</vt:lpstr>
      <vt:lpstr>Question 8</vt:lpstr>
      <vt:lpstr>Question 9</vt:lpstr>
      <vt:lpstr>Question 10</vt:lpstr>
      <vt:lpstr>Question 11</vt:lpstr>
      <vt:lpstr>Question 12</vt:lpstr>
      <vt:lpstr>Question 13</vt:lpstr>
      <vt:lpstr>Question 14</vt:lpstr>
      <vt:lpstr>Question 15</vt:lpstr>
      <vt:lpstr>Question 16</vt:lpstr>
      <vt:lpstr>Question 17</vt:lpstr>
      <vt:lpstr>Question 18</vt:lpstr>
      <vt:lpstr>Question 19</vt:lpstr>
      <vt:lpstr>Question 20</vt:lpstr>
      <vt:lpstr>Question 21</vt:lpstr>
      <vt:lpstr>Question 22</vt:lpstr>
      <vt:lpstr>Question 23</vt:lpstr>
      <vt:lpstr>Question 24</vt:lpstr>
      <vt:lpstr>Question 25</vt:lpstr>
      <vt:lpstr>Question 26</vt:lpstr>
      <vt:lpstr>Question 27</vt:lpstr>
      <vt:lpstr>Question 28</vt:lpstr>
      <vt:lpstr>Question 29</vt:lpstr>
      <vt:lpstr>Question 30</vt:lpstr>
      <vt:lpstr>Question 31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Portrait of the Artist as a Young Man Game</dc:title>
  <dc:creator>Alex Gui</dc:creator>
  <cp:lastModifiedBy>Alex Gui</cp:lastModifiedBy>
  <cp:revision>2</cp:revision>
  <dcterms:created xsi:type="dcterms:W3CDTF">2010-03-24T00:31:13Z</dcterms:created>
  <dcterms:modified xsi:type="dcterms:W3CDTF">2010-03-24T00:49:07Z</dcterms:modified>
</cp:coreProperties>
</file>