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  <p:sldMasterId id="2147483659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9"/>
      <p:bold r:id="rId20"/>
    </p:embeddedFont>
    <p:embeddedFont>
      <p:font typeface="Book Antiqua" panose="02040602050305030304" pitchFamily="18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0" y="0"/>
            <a:ext cx="9159874" cy="6858000"/>
            <a:chOff x="0" y="0"/>
            <a:chExt cx="9159874" cy="6858000"/>
          </a:xfrm>
        </p:grpSpPr>
        <p:sp>
          <p:nvSpPr>
            <p:cNvPr id="35" name="Shape 35"/>
            <p:cNvSpPr/>
            <p:nvPr/>
          </p:nvSpPr>
          <p:spPr>
            <a:xfrm>
              <a:off x="8305800" y="1586"/>
              <a:ext cx="838199" cy="6856412"/>
            </a:xfrm>
            <a:prstGeom prst="rect">
              <a:avLst/>
            </a:prstGeom>
            <a:gradFill>
              <a:gsLst>
                <a:gs pos="0">
                  <a:srgbClr val="464646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1676400" y="0"/>
              <a:ext cx="3047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2743200" y="0"/>
              <a:ext cx="6857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3581400" y="0"/>
              <a:ext cx="381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2133600" y="0"/>
              <a:ext cx="609599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762000" y="0"/>
              <a:ext cx="914400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457200" y="0"/>
              <a:ext cx="3047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91D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0" y="0"/>
              <a:ext cx="457200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561C00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3429000" y="0"/>
              <a:ext cx="381000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4419600" y="0"/>
              <a:ext cx="8381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1981200" y="0"/>
              <a:ext cx="228600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5238750" y="0"/>
              <a:ext cx="400049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7391400" y="0"/>
              <a:ext cx="228600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E1F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7315200" y="0"/>
              <a:ext cx="1066799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5562600" y="0"/>
              <a:ext cx="9905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6096000" y="0"/>
              <a:ext cx="8381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6934200" y="0"/>
              <a:ext cx="381000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E1F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4254500" y="0"/>
              <a:ext cx="241299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3756025" y="0"/>
              <a:ext cx="5333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1586" y="6151562"/>
              <a:ext cx="9144000" cy="7064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20494"/>
                  </a:lnTo>
                  <a:lnTo>
                    <a:pt x="119375" y="21842"/>
                  </a:lnTo>
                  <a:lnTo>
                    <a:pt x="118750" y="23191"/>
                  </a:lnTo>
                  <a:lnTo>
                    <a:pt x="117625" y="24539"/>
                  </a:lnTo>
                  <a:lnTo>
                    <a:pt x="116500" y="24539"/>
                  </a:lnTo>
                  <a:lnTo>
                    <a:pt x="115500" y="24539"/>
                  </a:lnTo>
                  <a:lnTo>
                    <a:pt x="114750" y="23191"/>
                  </a:lnTo>
                  <a:lnTo>
                    <a:pt x="114375" y="23191"/>
                  </a:lnTo>
                  <a:lnTo>
                    <a:pt x="114125" y="21842"/>
                  </a:lnTo>
                  <a:lnTo>
                    <a:pt x="113875" y="20494"/>
                  </a:lnTo>
                  <a:lnTo>
                    <a:pt x="113625" y="20494"/>
                  </a:lnTo>
                  <a:lnTo>
                    <a:pt x="113625" y="18876"/>
                  </a:lnTo>
                  <a:lnTo>
                    <a:pt x="113625" y="18876"/>
                  </a:lnTo>
                  <a:lnTo>
                    <a:pt x="113500" y="18876"/>
                  </a:lnTo>
                  <a:lnTo>
                    <a:pt x="113500" y="17528"/>
                  </a:lnTo>
                  <a:lnTo>
                    <a:pt x="113500" y="16179"/>
                  </a:lnTo>
                  <a:lnTo>
                    <a:pt x="113500" y="14831"/>
                  </a:lnTo>
                  <a:lnTo>
                    <a:pt x="113375" y="13483"/>
                  </a:lnTo>
                  <a:lnTo>
                    <a:pt x="113375" y="11865"/>
                  </a:lnTo>
                  <a:lnTo>
                    <a:pt x="113250" y="10516"/>
                  </a:lnTo>
                  <a:lnTo>
                    <a:pt x="113000" y="9168"/>
                  </a:lnTo>
                  <a:lnTo>
                    <a:pt x="112875" y="7820"/>
                  </a:lnTo>
                  <a:lnTo>
                    <a:pt x="112791" y="4853"/>
                  </a:lnTo>
                  <a:lnTo>
                    <a:pt x="112520" y="4314"/>
                  </a:lnTo>
                  <a:lnTo>
                    <a:pt x="112208" y="2696"/>
                  </a:lnTo>
                  <a:lnTo>
                    <a:pt x="111833" y="1887"/>
                  </a:lnTo>
                  <a:lnTo>
                    <a:pt x="111083" y="1887"/>
                  </a:lnTo>
                  <a:lnTo>
                    <a:pt x="109291" y="2696"/>
                  </a:lnTo>
                  <a:lnTo>
                    <a:pt x="107166" y="1887"/>
                  </a:lnTo>
                  <a:lnTo>
                    <a:pt x="106041" y="4314"/>
                  </a:lnTo>
                  <a:lnTo>
                    <a:pt x="105229" y="5932"/>
                  </a:lnTo>
                  <a:lnTo>
                    <a:pt x="104916" y="8089"/>
                  </a:lnTo>
                  <a:lnTo>
                    <a:pt x="104625" y="10516"/>
                  </a:lnTo>
                  <a:lnTo>
                    <a:pt x="104375" y="11865"/>
                  </a:lnTo>
                  <a:lnTo>
                    <a:pt x="103875" y="14831"/>
                  </a:lnTo>
                  <a:lnTo>
                    <a:pt x="103125" y="18876"/>
                  </a:lnTo>
                  <a:lnTo>
                    <a:pt x="102500" y="23191"/>
                  </a:lnTo>
                  <a:lnTo>
                    <a:pt x="101750" y="25887"/>
                  </a:lnTo>
                  <a:lnTo>
                    <a:pt x="101125" y="27505"/>
                  </a:lnTo>
                  <a:lnTo>
                    <a:pt x="100500" y="28853"/>
                  </a:lnTo>
                  <a:lnTo>
                    <a:pt x="99875" y="30202"/>
                  </a:lnTo>
                  <a:lnTo>
                    <a:pt x="99250" y="30202"/>
                  </a:lnTo>
                  <a:lnTo>
                    <a:pt x="98750" y="30202"/>
                  </a:lnTo>
                  <a:lnTo>
                    <a:pt x="98250" y="28853"/>
                  </a:lnTo>
                  <a:lnTo>
                    <a:pt x="97875" y="27505"/>
                  </a:lnTo>
                  <a:lnTo>
                    <a:pt x="97375" y="25887"/>
                  </a:lnTo>
                  <a:lnTo>
                    <a:pt x="97125" y="24539"/>
                  </a:lnTo>
                  <a:lnTo>
                    <a:pt x="96750" y="23191"/>
                  </a:lnTo>
                  <a:lnTo>
                    <a:pt x="96479" y="17797"/>
                  </a:lnTo>
                  <a:lnTo>
                    <a:pt x="96187" y="11325"/>
                  </a:lnTo>
                  <a:lnTo>
                    <a:pt x="95791" y="6741"/>
                  </a:lnTo>
                  <a:lnTo>
                    <a:pt x="95500" y="3505"/>
                  </a:lnTo>
                  <a:lnTo>
                    <a:pt x="95104" y="1078"/>
                  </a:lnTo>
                  <a:lnTo>
                    <a:pt x="94479" y="808"/>
                  </a:lnTo>
                  <a:lnTo>
                    <a:pt x="94041" y="2426"/>
                  </a:lnTo>
                  <a:lnTo>
                    <a:pt x="93625" y="4853"/>
                  </a:lnTo>
                  <a:lnTo>
                    <a:pt x="93145" y="6202"/>
                  </a:lnTo>
                  <a:lnTo>
                    <a:pt x="92500" y="7820"/>
                  </a:lnTo>
                  <a:lnTo>
                    <a:pt x="91875" y="10516"/>
                  </a:lnTo>
                  <a:lnTo>
                    <a:pt x="91125" y="13483"/>
                  </a:lnTo>
                  <a:lnTo>
                    <a:pt x="90250" y="16179"/>
                  </a:lnTo>
                  <a:lnTo>
                    <a:pt x="89250" y="20494"/>
                  </a:lnTo>
                  <a:lnTo>
                    <a:pt x="88250" y="21842"/>
                  </a:lnTo>
                  <a:lnTo>
                    <a:pt x="87145" y="24539"/>
                  </a:lnTo>
                  <a:lnTo>
                    <a:pt x="86000" y="25887"/>
                  </a:lnTo>
                  <a:lnTo>
                    <a:pt x="84875" y="27505"/>
                  </a:lnTo>
                  <a:lnTo>
                    <a:pt x="83750" y="27505"/>
                  </a:lnTo>
                  <a:lnTo>
                    <a:pt x="82625" y="27505"/>
                  </a:lnTo>
                  <a:lnTo>
                    <a:pt x="81500" y="27505"/>
                  </a:lnTo>
                  <a:lnTo>
                    <a:pt x="80375" y="27505"/>
                  </a:lnTo>
                  <a:lnTo>
                    <a:pt x="79375" y="27505"/>
                  </a:lnTo>
                  <a:lnTo>
                    <a:pt x="78375" y="25887"/>
                  </a:lnTo>
                  <a:lnTo>
                    <a:pt x="77625" y="24539"/>
                  </a:lnTo>
                  <a:lnTo>
                    <a:pt x="76750" y="21842"/>
                  </a:lnTo>
                  <a:lnTo>
                    <a:pt x="76125" y="20494"/>
                  </a:lnTo>
                  <a:lnTo>
                    <a:pt x="75875" y="18876"/>
                  </a:lnTo>
                  <a:lnTo>
                    <a:pt x="75625" y="17528"/>
                  </a:lnTo>
                  <a:lnTo>
                    <a:pt x="75250" y="16179"/>
                  </a:lnTo>
                  <a:lnTo>
                    <a:pt x="74875" y="13483"/>
                  </a:lnTo>
                  <a:lnTo>
                    <a:pt x="74500" y="13483"/>
                  </a:lnTo>
                  <a:lnTo>
                    <a:pt x="74125" y="11865"/>
                  </a:lnTo>
                  <a:lnTo>
                    <a:pt x="73750" y="11865"/>
                  </a:lnTo>
                  <a:lnTo>
                    <a:pt x="73500" y="11865"/>
                  </a:lnTo>
                  <a:lnTo>
                    <a:pt x="73250" y="13483"/>
                  </a:lnTo>
                  <a:lnTo>
                    <a:pt x="73000" y="13483"/>
                  </a:lnTo>
                  <a:lnTo>
                    <a:pt x="72750" y="14831"/>
                  </a:lnTo>
                  <a:lnTo>
                    <a:pt x="72500" y="14831"/>
                  </a:lnTo>
                  <a:lnTo>
                    <a:pt x="72250" y="17528"/>
                  </a:lnTo>
                  <a:lnTo>
                    <a:pt x="72000" y="18876"/>
                  </a:lnTo>
                  <a:lnTo>
                    <a:pt x="71875" y="18876"/>
                  </a:lnTo>
                  <a:lnTo>
                    <a:pt x="71250" y="20494"/>
                  </a:lnTo>
                  <a:lnTo>
                    <a:pt x="69375" y="21842"/>
                  </a:lnTo>
                  <a:lnTo>
                    <a:pt x="66750" y="24539"/>
                  </a:lnTo>
                  <a:lnTo>
                    <a:pt x="65124" y="27505"/>
                  </a:lnTo>
                  <a:lnTo>
                    <a:pt x="63500" y="30202"/>
                  </a:lnTo>
                  <a:lnTo>
                    <a:pt x="61875" y="33168"/>
                  </a:lnTo>
                  <a:lnTo>
                    <a:pt x="60500" y="34516"/>
                  </a:lnTo>
                  <a:lnTo>
                    <a:pt x="59750" y="34516"/>
                  </a:lnTo>
                  <a:lnTo>
                    <a:pt x="59250" y="34516"/>
                  </a:lnTo>
                  <a:lnTo>
                    <a:pt x="58625" y="34516"/>
                  </a:lnTo>
                  <a:lnTo>
                    <a:pt x="58125" y="34516"/>
                  </a:lnTo>
                  <a:lnTo>
                    <a:pt x="57625" y="33168"/>
                  </a:lnTo>
                  <a:lnTo>
                    <a:pt x="57125" y="31550"/>
                  </a:lnTo>
                  <a:lnTo>
                    <a:pt x="56750" y="30202"/>
                  </a:lnTo>
                  <a:lnTo>
                    <a:pt x="56375" y="28853"/>
                  </a:lnTo>
                  <a:lnTo>
                    <a:pt x="56333" y="22382"/>
                  </a:lnTo>
                  <a:lnTo>
                    <a:pt x="56458" y="15101"/>
                  </a:lnTo>
                  <a:lnTo>
                    <a:pt x="56458" y="9707"/>
                  </a:lnTo>
                  <a:lnTo>
                    <a:pt x="56166" y="6741"/>
                  </a:lnTo>
                  <a:lnTo>
                    <a:pt x="55666" y="9707"/>
                  </a:lnTo>
                  <a:lnTo>
                    <a:pt x="55375" y="13483"/>
                  </a:lnTo>
                  <a:lnTo>
                    <a:pt x="54958" y="16179"/>
                  </a:lnTo>
                  <a:lnTo>
                    <a:pt x="54458" y="20494"/>
                  </a:lnTo>
                  <a:lnTo>
                    <a:pt x="53958" y="22651"/>
                  </a:lnTo>
                  <a:lnTo>
                    <a:pt x="53291" y="25617"/>
                  </a:lnTo>
                  <a:lnTo>
                    <a:pt x="52833" y="26426"/>
                  </a:lnTo>
                  <a:lnTo>
                    <a:pt x="52250" y="27505"/>
                  </a:lnTo>
                  <a:lnTo>
                    <a:pt x="51625" y="28314"/>
                  </a:lnTo>
                  <a:lnTo>
                    <a:pt x="50916" y="29393"/>
                  </a:lnTo>
                  <a:lnTo>
                    <a:pt x="50208" y="29662"/>
                  </a:lnTo>
                  <a:lnTo>
                    <a:pt x="49458" y="28853"/>
                  </a:lnTo>
                  <a:lnTo>
                    <a:pt x="48916" y="27775"/>
                  </a:lnTo>
                  <a:lnTo>
                    <a:pt x="48375" y="24539"/>
                  </a:lnTo>
                  <a:lnTo>
                    <a:pt x="48000" y="23191"/>
                  </a:lnTo>
                  <a:lnTo>
                    <a:pt x="47750" y="21842"/>
                  </a:lnTo>
                  <a:lnTo>
                    <a:pt x="47625" y="20494"/>
                  </a:lnTo>
                  <a:lnTo>
                    <a:pt x="47375" y="18876"/>
                  </a:lnTo>
                  <a:lnTo>
                    <a:pt x="47250" y="17528"/>
                  </a:lnTo>
                  <a:lnTo>
                    <a:pt x="46791" y="4853"/>
                  </a:lnTo>
                  <a:lnTo>
                    <a:pt x="46333" y="0"/>
                  </a:lnTo>
                  <a:lnTo>
                    <a:pt x="45520" y="808"/>
                  </a:lnTo>
                  <a:lnTo>
                    <a:pt x="44916" y="4314"/>
                  </a:lnTo>
                  <a:lnTo>
                    <a:pt x="44291" y="5932"/>
                  </a:lnTo>
                  <a:lnTo>
                    <a:pt x="43354" y="13213"/>
                  </a:lnTo>
                  <a:lnTo>
                    <a:pt x="42666" y="17258"/>
                  </a:lnTo>
                  <a:lnTo>
                    <a:pt x="42041" y="20494"/>
                  </a:lnTo>
                  <a:lnTo>
                    <a:pt x="41375" y="25887"/>
                  </a:lnTo>
                  <a:lnTo>
                    <a:pt x="39500" y="27505"/>
                  </a:lnTo>
                  <a:lnTo>
                    <a:pt x="37375" y="27505"/>
                  </a:lnTo>
                  <a:lnTo>
                    <a:pt x="35250" y="27505"/>
                  </a:lnTo>
                  <a:lnTo>
                    <a:pt x="34250" y="27505"/>
                  </a:lnTo>
                  <a:lnTo>
                    <a:pt x="33375" y="25887"/>
                  </a:lnTo>
                  <a:lnTo>
                    <a:pt x="32499" y="24539"/>
                  </a:lnTo>
                  <a:lnTo>
                    <a:pt x="31750" y="23191"/>
                  </a:lnTo>
                  <a:lnTo>
                    <a:pt x="31375" y="23191"/>
                  </a:lnTo>
                  <a:lnTo>
                    <a:pt x="31125" y="21842"/>
                  </a:lnTo>
                  <a:lnTo>
                    <a:pt x="30875" y="20494"/>
                  </a:lnTo>
                  <a:lnTo>
                    <a:pt x="30750" y="18876"/>
                  </a:lnTo>
                  <a:lnTo>
                    <a:pt x="30375" y="17528"/>
                  </a:lnTo>
                  <a:lnTo>
                    <a:pt x="30000" y="14831"/>
                  </a:lnTo>
                  <a:lnTo>
                    <a:pt x="29750" y="13483"/>
                  </a:lnTo>
                  <a:lnTo>
                    <a:pt x="29375" y="13483"/>
                  </a:lnTo>
                  <a:lnTo>
                    <a:pt x="29125" y="11865"/>
                  </a:lnTo>
                  <a:lnTo>
                    <a:pt x="28875" y="11865"/>
                  </a:lnTo>
                  <a:lnTo>
                    <a:pt x="28625" y="11865"/>
                  </a:lnTo>
                  <a:lnTo>
                    <a:pt x="28250" y="11865"/>
                  </a:lnTo>
                  <a:lnTo>
                    <a:pt x="28000" y="11865"/>
                  </a:lnTo>
                  <a:lnTo>
                    <a:pt x="27750" y="13483"/>
                  </a:lnTo>
                  <a:lnTo>
                    <a:pt x="27250" y="14831"/>
                  </a:lnTo>
                  <a:lnTo>
                    <a:pt x="26250" y="18876"/>
                  </a:lnTo>
                  <a:lnTo>
                    <a:pt x="25375" y="23191"/>
                  </a:lnTo>
                  <a:lnTo>
                    <a:pt x="24500" y="25887"/>
                  </a:lnTo>
                  <a:lnTo>
                    <a:pt x="23750" y="28853"/>
                  </a:lnTo>
                  <a:lnTo>
                    <a:pt x="22875" y="31550"/>
                  </a:lnTo>
                  <a:lnTo>
                    <a:pt x="22125" y="34516"/>
                  </a:lnTo>
                  <a:lnTo>
                    <a:pt x="21250" y="35865"/>
                  </a:lnTo>
                  <a:lnTo>
                    <a:pt x="19750" y="38561"/>
                  </a:lnTo>
                  <a:lnTo>
                    <a:pt x="18375" y="40179"/>
                  </a:lnTo>
                  <a:lnTo>
                    <a:pt x="17125" y="40179"/>
                  </a:lnTo>
                  <a:lnTo>
                    <a:pt x="15875" y="38561"/>
                  </a:lnTo>
                  <a:lnTo>
                    <a:pt x="14750" y="37213"/>
                  </a:lnTo>
                  <a:lnTo>
                    <a:pt x="13625" y="34516"/>
                  </a:lnTo>
                  <a:lnTo>
                    <a:pt x="12750" y="31550"/>
                  </a:lnTo>
                  <a:lnTo>
                    <a:pt x="11875" y="28853"/>
                  </a:lnTo>
                  <a:lnTo>
                    <a:pt x="11125" y="25887"/>
                  </a:lnTo>
                  <a:lnTo>
                    <a:pt x="10500" y="23191"/>
                  </a:lnTo>
                  <a:lnTo>
                    <a:pt x="10000" y="20494"/>
                  </a:lnTo>
                  <a:lnTo>
                    <a:pt x="9625" y="17528"/>
                  </a:lnTo>
                  <a:lnTo>
                    <a:pt x="9250" y="14831"/>
                  </a:lnTo>
                  <a:lnTo>
                    <a:pt x="8875" y="11865"/>
                  </a:lnTo>
                  <a:lnTo>
                    <a:pt x="8500" y="9168"/>
                  </a:lnTo>
                  <a:lnTo>
                    <a:pt x="8375" y="9168"/>
                  </a:lnTo>
                  <a:lnTo>
                    <a:pt x="8250" y="9168"/>
                  </a:lnTo>
                  <a:lnTo>
                    <a:pt x="8124" y="9168"/>
                  </a:lnTo>
                  <a:lnTo>
                    <a:pt x="8124" y="9168"/>
                  </a:lnTo>
                  <a:lnTo>
                    <a:pt x="8000" y="9168"/>
                  </a:lnTo>
                  <a:lnTo>
                    <a:pt x="7875" y="10516"/>
                  </a:lnTo>
                  <a:lnTo>
                    <a:pt x="7750" y="11865"/>
                  </a:lnTo>
                  <a:lnTo>
                    <a:pt x="7500" y="14831"/>
                  </a:lnTo>
                  <a:lnTo>
                    <a:pt x="7250" y="17528"/>
                  </a:lnTo>
                  <a:lnTo>
                    <a:pt x="7125" y="18876"/>
                  </a:lnTo>
                  <a:lnTo>
                    <a:pt x="7000" y="20494"/>
                  </a:lnTo>
                  <a:lnTo>
                    <a:pt x="6750" y="23191"/>
                  </a:lnTo>
                  <a:lnTo>
                    <a:pt x="6375" y="24539"/>
                  </a:lnTo>
                  <a:lnTo>
                    <a:pt x="6000" y="25887"/>
                  </a:lnTo>
                  <a:lnTo>
                    <a:pt x="5500" y="27505"/>
                  </a:lnTo>
                  <a:lnTo>
                    <a:pt x="5000" y="28853"/>
                  </a:lnTo>
                  <a:lnTo>
                    <a:pt x="4500" y="30202"/>
                  </a:lnTo>
                  <a:lnTo>
                    <a:pt x="4000" y="30202"/>
                  </a:lnTo>
                  <a:lnTo>
                    <a:pt x="3500" y="31550"/>
                  </a:lnTo>
                  <a:lnTo>
                    <a:pt x="3020" y="31550"/>
                  </a:lnTo>
                  <a:lnTo>
                    <a:pt x="2500" y="31550"/>
                  </a:lnTo>
                  <a:lnTo>
                    <a:pt x="1875" y="30202"/>
                  </a:lnTo>
                  <a:lnTo>
                    <a:pt x="1375" y="30202"/>
                  </a:lnTo>
                  <a:lnTo>
                    <a:pt x="875" y="28853"/>
                  </a:lnTo>
                  <a:lnTo>
                    <a:pt x="500" y="27505"/>
                  </a:lnTo>
                  <a:lnTo>
                    <a:pt x="0" y="25887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20000" y="120000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6138862"/>
              <a:ext cx="9159874" cy="2762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126" y="16551"/>
                  </a:moveTo>
                  <a:lnTo>
                    <a:pt x="106627" y="17931"/>
                  </a:lnTo>
                  <a:lnTo>
                    <a:pt x="105691" y="20689"/>
                  </a:lnTo>
                  <a:lnTo>
                    <a:pt x="105005" y="26206"/>
                  </a:lnTo>
                  <a:lnTo>
                    <a:pt x="104589" y="33103"/>
                  </a:lnTo>
                  <a:lnTo>
                    <a:pt x="104339" y="37241"/>
                  </a:lnTo>
                  <a:lnTo>
                    <a:pt x="103840" y="45517"/>
                  </a:lnTo>
                  <a:lnTo>
                    <a:pt x="103091" y="57931"/>
                  </a:lnTo>
                  <a:lnTo>
                    <a:pt x="102467" y="70344"/>
                  </a:lnTo>
                  <a:lnTo>
                    <a:pt x="101719" y="78620"/>
                  </a:lnTo>
                  <a:lnTo>
                    <a:pt x="101095" y="82758"/>
                  </a:lnTo>
                  <a:lnTo>
                    <a:pt x="100471" y="86896"/>
                  </a:lnTo>
                  <a:lnTo>
                    <a:pt x="99847" y="91034"/>
                  </a:lnTo>
                  <a:lnTo>
                    <a:pt x="99223" y="91034"/>
                  </a:lnTo>
                  <a:lnTo>
                    <a:pt x="98745" y="91034"/>
                  </a:lnTo>
                  <a:lnTo>
                    <a:pt x="98246" y="86896"/>
                  </a:lnTo>
                  <a:lnTo>
                    <a:pt x="97871" y="82758"/>
                  </a:lnTo>
                  <a:lnTo>
                    <a:pt x="97372" y="78620"/>
                  </a:lnTo>
                  <a:lnTo>
                    <a:pt x="97123" y="74482"/>
                  </a:lnTo>
                  <a:lnTo>
                    <a:pt x="96748" y="70344"/>
                  </a:lnTo>
                  <a:lnTo>
                    <a:pt x="96499" y="66206"/>
                  </a:lnTo>
                  <a:lnTo>
                    <a:pt x="96374" y="57931"/>
                  </a:lnTo>
                  <a:lnTo>
                    <a:pt x="96249" y="53793"/>
                  </a:lnTo>
                  <a:lnTo>
                    <a:pt x="96124" y="45517"/>
                  </a:lnTo>
                  <a:lnTo>
                    <a:pt x="96000" y="37241"/>
                  </a:lnTo>
                  <a:lnTo>
                    <a:pt x="95875" y="33103"/>
                  </a:lnTo>
                  <a:lnTo>
                    <a:pt x="95750" y="28965"/>
                  </a:lnTo>
                  <a:lnTo>
                    <a:pt x="95625" y="24827"/>
                  </a:lnTo>
                  <a:lnTo>
                    <a:pt x="95376" y="20689"/>
                  </a:lnTo>
                  <a:lnTo>
                    <a:pt x="95126" y="16551"/>
                  </a:lnTo>
                  <a:lnTo>
                    <a:pt x="94876" y="12413"/>
                  </a:lnTo>
                  <a:lnTo>
                    <a:pt x="94502" y="12413"/>
                  </a:lnTo>
                  <a:lnTo>
                    <a:pt x="94128" y="12413"/>
                  </a:lnTo>
                  <a:lnTo>
                    <a:pt x="93629" y="16551"/>
                  </a:lnTo>
                  <a:lnTo>
                    <a:pt x="93129" y="20689"/>
                  </a:lnTo>
                  <a:lnTo>
                    <a:pt x="92526" y="24827"/>
                  </a:lnTo>
                  <a:lnTo>
                    <a:pt x="91902" y="33103"/>
                  </a:lnTo>
                  <a:lnTo>
                    <a:pt x="91154" y="41379"/>
                  </a:lnTo>
                  <a:lnTo>
                    <a:pt x="90280" y="49655"/>
                  </a:lnTo>
                  <a:lnTo>
                    <a:pt x="89157" y="62068"/>
                  </a:lnTo>
                  <a:lnTo>
                    <a:pt x="88159" y="66206"/>
                  </a:lnTo>
                  <a:lnTo>
                    <a:pt x="87057" y="74482"/>
                  </a:lnTo>
                  <a:lnTo>
                    <a:pt x="85934" y="78620"/>
                  </a:lnTo>
                  <a:lnTo>
                    <a:pt x="84811" y="82758"/>
                  </a:lnTo>
                  <a:lnTo>
                    <a:pt x="83688" y="82758"/>
                  </a:lnTo>
                  <a:lnTo>
                    <a:pt x="82564" y="82758"/>
                  </a:lnTo>
                  <a:lnTo>
                    <a:pt x="81441" y="82758"/>
                  </a:lnTo>
                  <a:lnTo>
                    <a:pt x="80339" y="82758"/>
                  </a:lnTo>
                  <a:lnTo>
                    <a:pt x="79341" y="82758"/>
                  </a:lnTo>
                  <a:lnTo>
                    <a:pt x="78343" y="78620"/>
                  </a:lnTo>
                  <a:lnTo>
                    <a:pt x="77594" y="74482"/>
                  </a:lnTo>
                  <a:lnTo>
                    <a:pt x="76720" y="66206"/>
                  </a:lnTo>
                  <a:lnTo>
                    <a:pt x="76097" y="62068"/>
                  </a:lnTo>
                  <a:lnTo>
                    <a:pt x="75847" y="57931"/>
                  </a:lnTo>
                  <a:lnTo>
                    <a:pt x="75597" y="53793"/>
                  </a:lnTo>
                  <a:lnTo>
                    <a:pt x="75223" y="49655"/>
                  </a:lnTo>
                  <a:lnTo>
                    <a:pt x="74870" y="41379"/>
                  </a:lnTo>
                  <a:lnTo>
                    <a:pt x="74495" y="41379"/>
                  </a:lnTo>
                  <a:lnTo>
                    <a:pt x="74121" y="37241"/>
                  </a:lnTo>
                  <a:lnTo>
                    <a:pt x="73746" y="37241"/>
                  </a:lnTo>
                  <a:lnTo>
                    <a:pt x="73497" y="37241"/>
                  </a:lnTo>
                  <a:lnTo>
                    <a:pt x="73247" y="41379"/>
                  </a:lnTo>
                  <a:lnTo>
                    <a:pt x="72998" y="41379"/>
                  </a:lnTo>
                  <a:lnTo>
                    <a:pt x="72748" y="45517"/>
                  </a:lnTo>
                  <a:lnTo>
                    <a:pt x="72499" y="45517"/>
                  </a:lnTo>
                  <a:lnTo>
                    <a:pt x="72249" y="53793"/>
                  </a:lnTo>
                  <a:lnTo>
                    <a:pt x="72000" y="57931"/>
                  </a:lnTo>
                  <a:lnTo>
                    <a:pt x="71875" y="57931"/>
                  </a:lnTo>
                  <a:lnTo>
                    <a:pt x="71251" y="62068"/>
                  </a:lnTo>
                  <a:lnTo>
                    <a:pt x="69379" y="66206"/>
                  </a:lnTo>
                  <a:lnTo>
                    <a:pt x="66655" y="74482"/>
                  </a:lnTo>
                  <a:lnTo>
                    <a:pt x="65032" y="82758"/>
                  </a:lnTo>
                  <a:lnTo>
                    <a:pt x="63410" y="91034"/>
                  </a:lnTo>
                  <a:lnTo>
                    <a:pt x="61809" y="99310"/>
                  </a:lnTo>
                  <a:lnTo>
                    <a:pt x="60436" y="103448"/>
                  </a:lnTo>
                  <a:lnTo>
                    <a:pt x="59688" y="103448"/>
                  </a:lnTo>
                  <a:lnTo>
                    <a:pt x="59188" y="103448"/>
                  </a:lnTo>
                  <a:lnTo>
                    <a:pt x="58564" y="103448"/>
                  </a:lnTo>
                  <a:lnTo>
                    <a:pt x="58065" y="103448"/>
                  </a:lnTo>
                  <a:lnTo>
                    <a:pt x="57566" y="99310"/>
                  </a:lnTo>
                  <a:lnTo>
                    <a:pt x="57067" y="95172"/>
                  </a:lnTo>
                  <a:lnTo>
                    <a:pt x="56714" y="91034"/>
                  </a:lnTo>
                  <a:lnTo>
                    <a:pt x="56339" y="86896"/>
                  </a:lnTo>
                  <a:lnTo>
                    <a:pt x="56214" y="66206"/>
                  </a:lnTo>
                  <a:lnTo>
                    <a:pt x="56214" y="53793"/>
                  </a:lnTo>
                  <a:lnTo>
                    <a:pt x="56339" y="28965"/>
                  </a:lnTo>
                  <a:lnTo>
                    <a:pt x="56090" y="24827"/>
                  </a:lnTo>
                  <a:lnTo>
                    <a:pt x="55590" y="28965"/>
                  </a:lnTo>
                  <a:lnTo>
                    <a:pt x="55341" y="41379"/>
                  </a:lnTo>
                  <a:lnTo>
                    <a:pt x="54967" y="49655"/>
                  </a:lnTo>
                  <a:lnTo>
                    <a:pt x="54467" y="62068"/>
                  </a:lnTo>
                  <a:lnTo>
                    <a:pt x="53968" y="70344"/>
                  </a:lnTo>
                  <a:lnTo>
                    <a:pt x="53220" y="78620"/>
                  </a:lnTo>
                  <a:lnTo>
                    <a:pt x="52845" y="78620"/>
                  </a:lnTo>
                  <a:lnTo>
                    <a:pt x="52221" y="82758"/>
                  </a:lnTo>
                  <a:lnTo>
                    <a:pt x="51597" y="86896"/>
                  </a:lnTo>
                  <a:lnTo>
                    <a:pt x="50870" y="86896"/>
                  </a:lnTo>
                  <a:lnTo>
                    <a:pt x="50246" y="91034"/>
                  </a:lnTo>
                  <a:lnTo>
                    <a:pt x="49497" y="86896"/>
                  </a:lnTo>
                  <a:lnTo>
                    <a:pt x="48873" y="82758"/>
                  </a:lnTo>
                  <a:lnTo>
                    <a:pt x="48374" y="74482"/>
                  </a:lnTo>
                  <a:lnTo>
                    <a:pt x="48000" y="70344"/>
                  </a:lnTo>
                  <a:lnTo>
                    <a:pt x="47750" y="66206"/>
                  </a:lnTo>
                  <a:lnTo>
                    <a:pt x="47625" y="62068"/>
                  </a:lnTo>
                  <a:lnTo>
                    <a:pt x="47376" y="57931"/>
                  </a:lnTo>
                  <a:lnTo>
                    <a:pt x="47251" y="53793"/>
                  </a:lnTo>
                  <a:lnTo>
                    <a:pt x="46793" y="39310"/>
                  </a:lnTo>
                  <a:lnTo>
                    <a:pt x="46648" y="24137"/>
                  </a:lnTo>
                  <a:lnTo>
                    <a:pt x="46336" y="12413"/>
                  </a:lnTo>
                  <a:lnTo>
                    <a:pt x="45920" y="12413"/>
                  </a:lnTo>
                  <a:lnTo>
                    <a:pt x="45171" y="16551"/>
                  </a:lnTo>
                  <a:lnTo>
                    <a:pt x="44734" y="24827"/>
                  </a:lnTo>
                  <a:lnTo>
                    <a:pt x="44235" y="35172"/>
                  </a:lnTo>
                  <a:lnTo>
                    <a:pt x="43611" y="41379"/>
                  </a:lnTo>
                  <a:lnTo>
                    <a:pt x="43112" y="49655"/>
                  </a:lnTo>
                  <a:lnTo>
                    <a:pt x="42551" y="60000"/>
                  </a:lnTo>
                  <a:lnTo>
                    <a:pt x="41740" y="70344"/>
                  </a:lnTo>
                  <a:lnTo>
                    <a:pt x="41116" y="78620"/>
                  </a:lnTo>
                  <a:lnTo>
                    <a:pt x="40492" y="82758"/>
                  </a:lnTo>
                  <a:lnTo>
                    <a:pt x="39410" y="82758"/>
                  </a:lnTo>
                  <a:lnTo>
                    <a:pt x="37310" y="82758"/>
                  </a:lnTo>
                  <a:lnTo>
                    <a:pt x="35188" y="82758"/>
                  </a:lnTo>
                  <a:lnTo>
                    <a:pt x="34190" y="82758"/>
                  </a:lnTo>
                  <a:lnTo>
                    <a:pt x="33317" y="78620"/>
                  </a:lnTo>
                  <a:lnTo>
                    <a:pt x="32464" y="74482"/>
                  </a:lnTo>
                  <a:lnTo>
                    <a:pt x="31715" y="70344"/>
                  </a:lnTo>
                  <a:lnTo>
                    <a:pt x="31341" y="70344"/>
                  </a:lnTo>
                  <a:lnTo>
                    <a:pt x="31091" y="66206"/>
                  </a:lnTo>
                  <a:lnTo>
                    <a:pt x="30842" y="62068"/>
                  </a:lnTo>
                  <a:lnTo>
                    <a:pt x="30717" y="57931"/>
                  </a:lnTo>
                  <a:lnTo>
                    <a:pt x="30343" y="53793"/>
                  </a:lnTo>
                  <a:lnTo>
                    <a:pt x="29968" y="45517"/>
                  </a:lnTo>
                  <a:lnTo>
                    <a:pt x="29719" y="41379"/>
                  </a:lnTo>
                  <a:lnTo>
                    <a:pt x="29344" y="41379"/>
                  </a:lnTo>
                  <a:lnTo>
                    <a:pt x="29095" y="37241"/>
                  </a:lnTo>
                  <a:lnTo>
                    <a:pt x="28845" y="37241"/>
                  </a:lnTo>
                  <a:lnTo>
                    <a:pt x="28596" y="37241"/>
                  </a:lnTo>
                  <a:lnTo>
                    <a:pt x="28221" y="37241"/>
                  </a:lnTo>
                  <a:lnTo>
                    <a:pt x="27972" y="37241"/>
                  </a:lnTo>
                  <a:lnTo>
                    <a:pt x="27722" y="41379"/>
                  </a:lnTo>
                  <a:lnTo>
                    <a:pt x="27223" y="45517"/>
                  </a:lnTo>
                  <a:lnTo>
                    <a:pt x="26246" y="57931"/>
                  </a:lnTo>
                  <a:lnTo>
                    <a:pt x="25372" y="70344"/>
                  </a:lnTo>
                  <a:lnTo>
                    <a:pt x="24499" y="78620"/>
                  </a:lnTo>
                  <a:lnTo>
                    <a:pt x="23750" y="86896"/>
                  </a:lnTo>
                  <a:lnTo>
                    <a:pt x="22876" y="95172"/>
                  </a:lnTo>
                  <a:lnTo>
                    <a:pt x="22003" y="103448"/>
                  </a:lnTo>
                  <a:lnTo>
                    <a:pt x="21129" y="107586"/>
                  </a:lnTo>
                  <a:lnTo>
                    <a:pt x="19653" y="115862"/>
                  </a:lnTo>
                  <a:lnTo>
                    <a:pt x="18280" y="120000"/>
                  </a:lnTo>
                  <a:lnTo>
                    <a:pt x="17032" y="120000"/>
                  </a:lnTo>
                  <a:lnTo>
                    <a:pt x="15785" y="115862"/>
                  </a:lnTo>
                  <a:lnTo>
                    <a:pt x="14682" y="111724"/>
                  </a:lnTo>
                  <a:lnTo>
                    <a:pt x="13559" y="103448"/>
                  </a:lnTo>
                  <a:lnTo>
                    <a:pt x="12686" y="95172"/>
                  </a:lnTo>
                  <a:lnTo>
                    <a:pt x="11812" y="86896"/>
                  </a:lnTo>
                  <a:lnTo>
                    <a:pt x="11064" y="78620"/>
                  </a:lnTo>
                  <a:lnTo>
                    <a:pt x="10440" y="70344"/>
                  </a:lnTo>
                  <a:lnTo>
                    <a:pt x="9941" y="62068"/>
                  </a:lnTo>
                  <a:lnTo>
                    <a:pt x="9566" y="53793"/>
                  </a:lnTo>
                  <a:lnTo>
                    <a:pt x="9192" y="45517"/>
                  </a:lnTo>
                  <a:lnTo>
                    <a:pt x="8838" y="37241"/>
                  </a:lnTo>
                  <a:lnTo>
                    <a:pt x="8464" y="28965"/>
                  </a:lnTo>
                  <a:lnTo>
                    <a:pt x="8339" y="28965"/>
                  </a:lnTo>
                  <a:lnTo>
                    <a:pt x="8214" y="28965"/>
                  </a:lnTo>
                  <a:lnTo>
                    <a:pt x="8090" y="28965"/>
                  </a:lnTo>
                  <a:lnTo>
                    <a:pt x="7965" y="28965"/>
                  </a:lnTo>
                  <a:lnTo>
                    <a:pt x="7840" y="33103"/>
                  </a:lnTo>
                  <a:lnTo>
                    <a:pt x="7715" y="37241"/>
                  </a:lnTo>
                  <a:lnTo>
                    <a:pt x="7466" y="45517"/>
                  </a:lnTo>
                  <a:lnTo>
                    <a:pt x="7216" y="53793"/>
                  </a:lnTo>
                  <a:lnTo>
                    <a:pt x="7091" y="57931"/>
                  </a:lnTo>
                  <a:lnTo>
                    <a:pt x="6967" y="62068"/>
                  </a:lnTo>
                  <a:lnTo>
                    <a:pt x="6717" y="70344"/>
                  </a:lnTo>
                  <a:lnTo>
                    <a:pt x="6343" y="74482"/>
                  </a:lnTo>
                  <a:lnTo>
                    <a:pt x="5968" y="78620"/>
                  </a:lnTo>
                  <a:lnTo>
                    <a:pt x="5469" y="82758"/>
                  </a:lnTo>
                  <a:lnTo>
                    <a:pt x="4970" y="86896"/>
                  </a:lnTo>
                  <a:lnTo>
                    <a:pt x="4471" y="91034"/>
                  </a:lnTo>
                  <a:lnTo>
                    <a:pt x="3972" y="91034"/>
                  </a:lnTo>
                  <a:lnTo>
                    <a:pt x="3473" y="95172"/>
                  </a:lnTo>
                  <a:lnTo>
                    <a:pt x="2994" y="95172"/>
                  </a:lnTo>
                  <a:lnTo>
                    <a:pt x="2495" y="95172"/>
                  </a:lnTo>
                  <a:lnTo>
                    <a:pt x="1871" y="91034"/>
                  </a:lnTo>
                  <a:lnTo>
                    <a:pt x="1372" y="91034"/>
                  </a:lnTo>
                  <a:lnTo>
                    <a:pt x="873" y="86896"/>
                  </a:lnTo>
                  <a:lnTo>
                    <a:pt x="499" y="82758"/>
                  </a:lnTo>
                  <a:lnTo>
                    <a:pt x="0" y="78620"/>
                  </a:lnTo>
                  <a:lnTo>
                    <a:pt x="0" y="66206"/>
                  </a:lnTo>
                  <a:lnTo>
                    <a:pt x="499" y="70344"/>
                  </a:lnTo>
                  <a:lnTo>
                    <a:pt x="873" y="74482"/>
                  </a:lnTo>
                  <a:lnTo>
                    <a:pt x="1372" y="78620"/>
                  </a:lnTo>
                  <a:lnTo>
                    <a:pt x="1871" y="78620"/>
                  </a:lnTo>
                  <a:lnTo>
                    <a:pt x="2495" y="82758"/>
                  </a:lnTo>
                  <a:lnTo>
                    <a:pt x="2994" y="82758"/>
                  </a:lnTo>
                  <a:lnTo>
                    <a:pt x="3473" y="82758"/>
                  </a:lnTo>
                  <a:lnTo>
                    <a:pt x="3972" y="78620"/>
                  </a:lnTo>
                  <a:lnTo>
                    <a:pt x="4471" y="78620"/>
                  </a:lnTo>
                  <a:lnTo>
                    <a:pt x="4970" y="74482"/>
                  </a:lnTo>
                  <a:lnTo>
                    <a:pt x="5469" y="70344"/>
                  </a:lnTo>
                  <a:lnTo>
                    <a:pt x="5968" y="66206"/>
                  </a:lnTo>
                  <a:lnTo>
                    <a:pt x="6343" y="62068"/>
                  </a:lnTo>
                  <a:lnTo>
                    <a:pt x="6717" y="57931"/>
                  </a:lnTo>
                  <a:lnTo>
                    <a:pt x="6967" y="49655"/>
                  </a:lnTo>
                  <a:lnTo>
                    <a:pt x="7091" y="45517"/>
                  </a:lnTo>
                  <a:lnTo>
                    <a:pt x="7216" y="41379"/>
                  </a:lnTo>
                  <a:lnTo>
                    <a:pt x="7466" y="33103"/>
                  </a:lnTo>
                  <a:lnTo>
                    <a:pt x="7715" y="24827"/>
                  </a:lnTo>
                  <a:lnTo>
                    <a:pt x="7840" y="20689"/>
                  </a:lnTo>
                  <a:lnTo>
                    <a:pt x="7965" y="16551"/>
                  </a:lnTo>
                  <a:lnTo>
                    <a:pt x="8090" y="16551"/>
                  </a:lnTo>
                  <a:lnTo>
                    <a:pt x="8214" y="16551"/>
                  </a:lnTo>
                  <a:lnTo>
                    <a:pt x="8339" y="16551"/>
                  </a:lnTo>
                  <a:lnTo>
                    <a:pt x="8464" y="16551"/>
                  </a:lnTo>
                  <a:lnTo>
                    <a:pt x="8838" y="24827"/>
                  </a:lnTo>
                  <a:lnTo>
                    <a:pt x="9192" y="33103"/>
                  </a:lnTo>
                  <a:lnTo>
                    <a:pt x="9566" y="41379"/>
                  </a:lnTo>
                  <a:lnTo>
                    <a:pt x="9941" y="49655"/>
                  </a:lnTo>
                  <a:lnTo>
                    <a:pt x="10440" y="57931"/>
                  </a:lnTo>
                  <a:lnTo>
                    <a:pt x="11064" y="66206"/>
                  </a:lnTo>
                  <a:lnTo>
                    <a:pt x="11812" y="74482"/>
                  </a:lnTo>
                  <a:lnTo>
                    <a:pt x="12686" y="82758"/>
                  </a:lnTo>
                  <a:lnTo>
                    <a:pt x="13559" y="91034"/>
                  </a:lnTo>
                  <a:lnTo>
                    <a:pt x="14682" y="99310"/>
                  </a:lnTo>
                  <a:lnTo>
                    <a:pt x="15785" y="103448"/>
                  </a:lnTo>
                  <a:lnTo>
                    <a:pt x="17032" y="107586"/>
                  </a:lnTo>
                  <a:lnTo>
                    <a:pt x="18280" y="107586"/>
                  </a:lnTo>
                  <a:lnTo>
                    <a:pt x="19653" y="103448"/>
                  </a:lnTo>
                  <a:lnTo>
                    <a:pt x="21129" y="95172"/>
                  </a:lnTo>
                  <a:lnTo>
                    <a:pt x="22003" y="91034"/>
                  </a:lnTo>
                  <a:lnTo>
                    <a:pt x="22876" y="82758"/>
                  </a:lnTo>
                  <a:lnTo>
                    <a:pt x="23750" y="74482"/>
                  </a:lnTo>
                  <a:lnTo>
                    <a:pt x="24499" y="66206"/>
                  </a:lnTo>
                  <a:lnTo>
                    <a:pt x="25372" y="57931"/>
                  </a:lnTo>
                  <a:lnTo>
                    <a:pt x="26246" y="45517"/>
                  </a:lnTo>
                  <a:lnTo>
                    <a:pt x="27223" y="33103"/>
                  </a:lnTo>
                  <a:lnTo>
                    <a:pt x="27722" y="28965"/>
                  </a:lnTo>
                  <a:lnTo>
                    <a:pt x="27972" y="24827"/>
                  </a:lnTo>
                  <a:lnTo>
                    <a:pt x="28221" y="24827"/>
                  </a:lnTo>
                  <a:lnTo>
                    <a:pt x="28596" y="24827"/>
                  </a:lnTo>
                  <a:lnTo>
                    <a:pt x="28845" y="24827"/>
                  </a:lnTo>
                  <a:lnTo>
                    <a:pt x="29095" y="24827"/>
                  </a:lnTo>
                  <a:lnTo>
                    <a:pt x="29344" y="28965"/>
                  </a:lnTo>
                  <a:lnTo>
                    <a:pt x="29719" y="28965"/>
                  </a:lnTo>
                  <a:lnTo>
                    <a:pt x="29968" y="33103"/>
                  </a:lnTo>
                  <a:lnTo>
                    <a:pt x="30343" y="41379"/>
                  </a:lnTo>
                  <a:lnTo>
                    <a:pt x="30717" y="45517"/>
                  </a:lnTo>
                  <a:lnTo>
                    <a:pt x="30842" y="49655"/>
                  </a:lnTo>
                  <a:lnTo>
                    <a:pt x="31091" y="53793"/>
                  </a:lnTo>
                  <a:lnTo>
                    <a:pt x="31341" y="57931"/>
                  </a:lnTo>
                  <a:lnTo>
                    <a:pt x="31715" y="57931"/>
                  </a:lnTo>
                  <a:lnTo>
                    <a:pt x="32464" y="62068"/>
                  </a:lnTo>
                  <a:lnTo>
                    <a:pt x="33317" y="66206"/>
                  </a:lnTo>
                  <a:lnTo>
                    <a:pt x="34190" y="70344"/>
                  </a:lnTo>
                  <a:lnTo>
                    <a:pt x="35188" y="70344"/>
                  </a:lnTo>
                  <a:lnTo>
                    <a:pt x="37310" y="70344"/>
                  </a:lnTo>
                  <a:lnTo>
                    <a:pt x="39410" y="70344"/>
                  </a:lnTo>
                  <a:lnTo>
                    <a:pt x="40305" y="70344"/>
                  </a:lnTo>
                  <a:lnTo>
                    <a:pt x="40991" y="66206"/>
                  </a:lnTo>
                  <a:lnTo>
                    <a:pt x="41989" y="53103"/>
                  </a:lnTo>
                  <a:lnTo>
                    <a:pt x="42904" y="39310"/>
                  </a:lnTo>
                  <a:lnTo>
                    <a:pt x="43902" y="26206"/>
                  </a:lnTo>
                  <a:lnTo>
                    <a:pt x="44610" y="12413"/>
                  </a:lnTo>
                  <a:lnTo>
                    <a:pt x="45171" y="6206"/>
                  </a:lnTo>
                  <a:lnTo>
                    <a:pt x="45795" y="0"/>
                  </a:lnTo>
                  <a:lnTo>
                    <a:pt x="46481" y="2068"/>
                  </a:lnTo>
                  <a:lnTo>
                    <a:pt x="46793" y="16551"/>
                  </a:lnTo>
                  <a:lnTo>
                    <a:pt x="47043" y="35172"/>
                  </a:lnTo>
                  <a:lnTo>
                    <a:pt x="47625" y="49655"/>
                  </a:lnTo>
                  <a:lnTo>
                    <a:pt x="47750" y="53793"/>
                  </a:lnTo>
                  <a:lnTo>
                    <a:pt x="48000" y="57931"/>
                  </a:lnTo>
                  <a:lnTo>
                    <a:pt x="48374" y="62068"/>
                  </a:lnTo>
                  <a:lnTo>
                    <a:pt x="48873" y="70344"/>
                  </a:lnTo>
                  <a:lnTo>
                    <a:pt x="49497" y="74482"/>
                  </a:lnTo>
                  <a:lnTo>
                    <a:pt x="50246" y="78620"/>
                  </a:lnTo>
                  <a:lnTo>
                    <a:pt x="50870" y="74482"/>
                  </a:lnTo>
                  <a:lnTo>
                    <a:pt x="51597" y="74482"/>
                  </a:lnTo>
                  <a:lnTo>
                    <a:pt x="52221" y="70344"/>
                  </a:lnTo>
                  <a:lnTo>
                    <a:pt x="52845" y="66206"/>
                  </a:lnTo>
                  <a:lnTo>
                    <a:pt x="53220" y="66206"/>
                  </a:lnTo>
                  <a:lnTo>
                    <a:pt x="53968" y="57931"/>
                  </a:lnTo>
                  <a:lnTo>
                    <a:pt x="54467" y="49655"/>
                  </a:lnTo>
                  <a:lnTo>
                    <a:pt x="54967" y="37241"/>
                  </a:lnTo>
                  <a:lnTo>
                    <a:pt x="55341" y="28965"/>
                  </a:lnTo>
                  <a:lnTo>
                    <a:pt x="55590" y="16551"/>
                  </a:lnTo>
                  <a:lnTo>
                    <a:pt x="56090" y="12413"/>
                  </a:lnTo>
                  <a:lnTo>
                    <a:pt x="56464" y="16551"/>
                  </a:lnTo>
                  <a:lnTo>
                    <a:pt x="56464" y="33103"/>
                  </a:lnTo>
                  <a:lnTo>
                    <a:pt x="56339" y="53793"/>
                  </a:lnTo>
                  <a:lnTo>
                    <a:pt x="56339" y="74482"/>
                  </a:lnTo>
                  <a:lnTo>
                    <a:pt x="56714" y="78620"/>
                  </a:lnTo>
                  <a:lnTo>
                    <a:pt x="57067" y="82758"/>
                  </a:lnTo>
                  <a:lnTo>
                    <a:pt x="57566" y="86896"/>
                  </a:lnTo>
                  <a:lnTo>
                    <a:pt x="58065" y="91034"/>
                  </a:lnTo>
                  <a:lnTo>
                    <a:pt x="58564" y="91034"/>
                  </a:lnTo>
                  <a:lnTo>
                    <a:pt x="59188" y="91034"/>
                  </a:lnTo>
                  <a:lnTo>
                    <a:pt x="59688" y="91034"/>
                  </a:lnTo>
                  <a:lnTo>
                    <a:pt x="60436" y="91034"/>
                  </a:lnTo>
                  <a:lnTo>
                    <a:pt x="61809" y="86896"/>
                  </a:lnTo>
                  <a:lnTo>
                    <a:pt x="63410" y="78620"/>
                  </a:lnTo>
                  <a:lnTo>
                    <a:pt x="65032" y="70344"/>
                  </a:lnTo>
                  <a:lnTo>
                    <a:pt x="66655" y="62068"/>
                  </a:lnTo>
                  <a:lnTo>
                    <a:pt x="69379" y="53793"/>
                  </a:lnTo>
                  <a:lnTo>
                    <a:pt x="71251" y="49655"/>
                  </a:lnTo>
                  <a:lnTo>
                    <a:pt x="71875" y="45517"/>
                  </a:lnTo>
                  <a:lnTo>
                    <a:pt x="72000" y="45517"/>
                  </a:lnTo>
                  <a:lnTo>
                    <a:pt x="72249" y="41379"/>
                  </a:lnTo>
                  <a:lnTo>
                    <a:pt x="72499" y="33103"/>
                  </a:lnTo>
                  <a:lnTo>
                    <a:pt x="72748" y="33103"/>
                  </a:lnTo>
                  <a:lnTo>
                    <a:pt x="72998" y="28965"/>
                  </a:lnTo>
                  <a:lnTo>
                    <a:pt x="73247" y="28965"/>
                  </a:lnTo>
                  <a:lnTo>
                    <a:pt x="73497" y="24827"/>
                  </a:lnTo>
                  <a:lnTo>
                    <a:pt x="73746" y="24827"/>
                  </a:lnTo>
                  <a:lnTo>
                    <a:pt x="74121" y="24827"/>
                  </a:lnTo>
                  <a:lnTo>
                    <a:pt x="74495" y="28965"/>
                  </a:lnTo>
                  <a:lnTo>
                    <a:pt x="74870" y="28965"/>
                  </a:lnTo>
                  <a:lnTo>
                    <a:pt x="75223" y="37241"/>
                  </a:lnTo>
                  <a:lnTo>
                    <a:pt x="75597" y="41379"/>
                  </a:lnTo>
                  <a:lnTo>
                    <a:pt x="75847" y="45517"/>
                  </a:lnTo>
                  <a:lnTo>
                    <a:pt x="76097" y="49655"/>
                  </a:lnTo>
                  <a:lnTo>
                    <a:pt x="76720" y="53793"/>
                  </a:lnTo>
                  <a:lnTo>
                    <a:pt x="77594" y="62068"/>
                  </a:lnTo>
                  <a:lnTo>
                    <a:pt x="78343" y="66206"/>
                  </a:lnTo>
                  <a:lnTo>
                    <a:pt x="79341" y="70344"/>
                  </a:lnTo>
                  <a:lnTo>
                    <a:pt x="80339" y="70344"/>
                  </a:lnTo>
                  <a:lnTo>
                    <a:pt x="81441" y="70344"/>
                  </a:lnTo>
                  <a:lnTo>
                    <a:pt x="82564" y="70344"/>
                  </a:lnTo>
                  <a:lnTo>
                    <a:pt x="83688" y="70344"/>
                  </a:lnTo>
                  <a:lnTo>
                    <a:pt x="84811" y="70344"/>
                  </a:lnTo>
                  <a:lnTo>
                    <a:pt x="85934" y="66206"/>
                  </a:lnTo>
                  <a:lnTo>
                    <a:pt x="87057" y="62068"/>
                  </a:lnTo>
                  <a:lnTo>
                    <a:pt x="88159" y="53793"/>
                  </a:lnTo>
                  <a:lnTo>
                    <a:pt x="89157" y="49655"/>
                  </a:lnTo>
                  <a:lnTo>
                    <a:pt x="90280" y="37241"/>
                  </a:lnTo>
                  <a:lnTo>
                    <a:pt x="91154" y="28965"/>
                  </a:lnTo>
                  <a:lnTo>
                    <a:pt x="91902" y="20689"/>
                  </a:lnTo>
                  <a:lnTo>
                    <a:pt x="92526" y="12413"/>
                  </a:lnTo>
                  <a:lnTo>
                    <a:pt x="93129" y="8275"/>
                  </a:lnTo>
                  <a:lnTo>
                    <a:pt x="93629" y="4137"/>
                  </a:lnTo>
                  <a:lnTo>
                    <a:pt x="94128" y="0"/>
                  </a:lnTo>
                  <a:lnTo>
                    <a:pt x="94502" y="0"/>
                  </a:lnTo>
                  <a:lnTo>
                    <a:pt x="94876" y="0"/>
                  </a:lnTo>
                  <a:lnTo>
                    <a:pt x="95126" y="4137"/>
                  </a:lnTo>
                  <a:lnTo>
                    <a:pt x="95376" y="8275"/>
                  </a:lnTo>
                  <a:lnTo>
                    <a:pt x="95625" y="12413"/>
                  </a:lnTo>
                  <a:lnTo>
                    <a:pt x="95750" y="16551"/>
                  </a:lnTo>
                  <a:lnTo>
                    <a:pt x="95875" y="20689"/>
                  </a:lnTo>
                  <a:lnTo>
                    <a:pt x="96000" y="24827"/>
                  </a:lnTo>
                  <a:lnTo>
                    <a:pt x="96124" y="33103"/>
                  </a:lnTo>
                  <a:lnTo>
                    <a:pt x="96249" y="41379"/>
                  </a:lnTo>
                  <a:lnTo>
                    <a:pt x="96374" y="45517"/>
                  </a:lnTo>
                  <a:lnTo>
                    <a:pt x="96499" y="53793"/>
                  </a:lnTo>
                  <a:lnTo>
                    <a:pt x="96748" y="57931"/>
                  </a:lnTo>
                  <a:lnTo>
                    <a:pt x="97123" y="62068"/>
                  </a:lnTo>
                  <a:lnTo>
                    <a:pt x="97372" y="66206"/>
                  </a:lnTo>
                  <a:lnTo>
                    <a:pt x="97871" y="70344"/>
                  </a:lnTo>
                  <a:lnTo>
                    <a:pt x="98246" y="74482"/>
                  </a:lnTo>
                  <a:lnTo>
                    <a:pt x="98745" y="78620"/>
                  </a:lnTo>
                  <a:lnTo>
                    <a:pt x="99223" y="78620"/>
                  </a:lnTo>
                  <a:lnTo>
                    <a:pt x="99847" y="78620"/>
                  </a:lnTo>
                  <a:lnTo>
                    <a:pt x="100471" y="74482"/>
                  </a:lnTo>
                  <a:lnTo>
                    <a:pt x="101095" y="70344"/>
                  </a:lnTo>
                  <a:lnTo>
                    <a:pt x="101719" y="66206"/>
                  </a:lnTo>
                  <a:lnTo>
                    <a:pt x="102467" y="57931"/>
                  </a:lnTo>
                  <a:lnTo>
                    <a:pt x="103091" y="45517"/>
                  </a:lnTo>
                  <a:lnTo>
                    <a:pt x="103840" y="33103"/>
                  </a:lnTo>
                  <a:lnTo>
                    <a:pt x="104339" y="24827"/>
                  </a:lnTo>
                  <a:lnTo>
                    <a:pt x="104589" y="20689"/>
                  </a:lnTo>
                  <a:lnTo>
                    <a:pt x="105254" y="16551"/>
                  </a:lnTo>
                  <a:lnTo>
                    <a:pt x="105878" y="11724"/>
                  </a:lnTo>
                  <a:lnTo>
                    <a:pt x="106440" y="9655"/>
                  </a:lnTo>
                  <a:lnTo>
                    <a:pt x="107001" y="6206"/>
                  </a:lnTo>
                  <a:lnTo>
                    <a:pt x="107625" y="6206"/>
                  </a:lnTo>
                  <a:lnTo>
                    <a:pt x="108124" y="5517"/>
                  </a:lnTo>
                  <a:lnTo>
                    <a:pt x="108540" y="6206"/>
                  </a:lnTo>
                  <a:lnTo>
                    <a:pt x="108935" y="6206"/>
                  </a:lnTo>
                  <a:lnTo>
                    <a:pt x="109351" y="7586"/>
                  </a:lnTo>
                  <a:lnTo>
                    <a:pt x="109809" y="6206"/>
                  </a:lnTo>
                  <a:lnTo>
                    <a:pt x="110308" y="7586"/>
                  </a:lnTo>
                  <a:lnTo>
                    <a:pt x="110786" y="5517"/>
                  </a:lnTo>
                  <a:lnTo>
                    <a:pt x="111285" y="5517"/>
                  </a:lnTo>
                  <a:lnTo>
                    <a:pt x="112097" y="6206"/>
                  </a:lnTo>
                  <a:lnTo>
                    <a:pt x="113032" y="16551"/>
                  </a:lnTo>
                  <a:lnTo>
                    <a:pt x="113282" y="20689"/>
                  </a:lnTo>
                  <a:lnTo>
                    <a:pt x="113407" y="24827"/>
                  </a:lnTo>
                  <a:lnTo>
                    <a:pt x="113407" y="28965"/>
                  </a:lnTo>
                  <a:lnTo>
                    <a:pt x="113532" y="33103"/>
                  </a:lnTo>
                  <a:lnTo>
                    <a:pt x="113532" y="37241"/>
                  </a:lnTo>
                  <a:lnTo>
                    <a:pt x="113532" y="41379"/>
                  </a:lnTo>
                  <a:lnTo>
                    <a:pt x="113532" y="45517"/>
                  </a:lnTo>
                  <a:lnTo>
                    <a:pt x="113656" y="45517"/>
                  </a:lnTo>
                  <a:lnTo>
                    <a:pt x="113656" y="49655"/>
                  </a:lnTo>
                  <a:lnTo>
                    <a:pt x="113906" y="49655"/>
                  </a:lnTo>
                  <a:lnTo>
                    <a:pt x="114155" y="53793"/>
                  </a:lnTo>
                  <a:lnTo>
                    <a:pt x="114405" y="57931"/>
                  </a:lnTo>
                  <a:lnTo>
                    <a:pt x="114779" y="57931"/>
                  </a:lnTo>
                  <a:lnTo>
                    <a:pt x="115528" y="62068"/>
                  </a:lnTo>
                  <a:lnTo>
                    <a:pt x="116526" y="62068"/>
                  </a:lnTo>
                  <a:lnTo>
                    <a:pt x="117629" y="62068"/>
                  </a:lnTo>
                  <a:lnTo>
                    <a:pt x="118752" y="57931"/>
                  </a:lnTo>
                  <a:lnTo>
                    <a:pt x="119376" y="53793"/>
                  </a:lnTo>
                  <a:lnTo>
                    <a:pt x="119999" y="49655"/>
                  </a:lnTo>
                  <a:lnTo>
                    <a:pt x="119999" y="62068"/>
                  </a:lnTo>
                  <a:lnTo>
                    <a:pt x="119999" y="62068"/>
                  </a:lnTo>
                  <a:lnTo>
                    <a:pt x="119376" y="66206"/>
                  </a:lnTo>
                  <a:lnTo>
                    <a:pt x="118752" y="70344"/>
                  </a:lnTo>
                  <a:lnTo>
                    <a:pt x="117629" y="74482"/>
                  </a:lnTo>
                  <a:lnTo>
                    <a:pt x="116526" y="74482"/>
                  </a:lnTo>
                  <a:lnTo>
                    <a:pt x="115528" y="74482"/>
                  </a:lnTo>
                  <a:lnTo>
                    <a:pt x="114779" y="70344"/>
                  </a:lnTo>
                  <a:lnTo>
                    <a:pt x="114405" y="70344"/>
                  </a:lnTo>
                  <a:lnTo>
                    <a:pt x="114155" y="66206"/>
                  </a:lnTo>
                  <a:lnTo>
                    <a:pt x="113906" y="62068"/>
                  </a:lnTo>
                  <a:lnTo>
                    <a:pt x="113656" y="62068"/>
                  </a:lnTo>
                  <a:lnTo>
                    <a:pt x="113656" y="57931"/>
                  </a:lnTo>
                  <a:lnTo>
                    <a:pt x="113532" y="57931"/>
                  </a:lnTo>
                  <a:lnTo>
                    <a:pt x="113532" y="53793"/>
                  </a:lnTo>
                  <a:lnTo>
                    <a:pt x="113532" y="49655"/>
                  </a:lnTo>
                  <a:lnTo>
                    <a:pt x="113532" y="45517"/>
                  </a:lnTo>
                  <a:lnTo>
                    <a:pt x="113407" y="41379"/>
                  </a:lnTo>
                  <a:lnTo>
                    <a:pt x="113407" y="37241"/>
                  </a:lnTo>
                  <a:lnTo>
                    <a:pt x="113282" y="33103"/>
                  </a:lnTo>
                  <a:lnTo>
                    <a:pt x="113032" y="28965"/>
                  </a:lnTo>
                  <a:lnTo>
                    <a:pt x="112908" y="24827"/>
                  </a:lnTo>
                  <a:lnTo>
                    <a:pt x="112783" y="24827"/>
                  </a:lnTo>
                  <a:lnTo>
                    <a:pt x="112409" y="20689"/>
                  </a:lnTo>
                  <a:lnTo>
                    <a:pt x="112159" y="20689"/>
                  </a:lnTo>
                  <a:lnTo>
                    <a:pt x="111681" y="15862"/>
                  </a:lnTo>
                  <a:lnTo>
                    <a:pt x="111181" y="16551"/>
                  </a:lnTo>
                  <a:lnTo>
                    <a:pt x="110745" y="18620"/>
                  </a:lnTo>
                  <a:lnTo>
                    <a:pt x="110183" y="20000"/>
                  </a:lnTo>
                  <a:lnTo>
                    <a:pt x="109601" y="20000"/>
                  </a:lnTo>
                  <a:lnTo>
                    <a:pt x="109123" y="17931"/>
                  </a:lnTo>
                  <a:lnTo>
                    <a:pt x="108540" y="16551"/>
                  </a:lnTo>
                  <a:lnTo>
                    <a:pt x="108124" y="14482"/>
                  </a:lnTo>
                  <a:lnTo>
                    <a:pt x="107604" y="16551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353535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4350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4350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, text on left, text on righ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39762" marR="0" lvl="1" indent="-1063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79525" marR="0" lvl="3" indent="-136525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54162" marR="0" lvl="4" indent="-131762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11679" marR="0" lvl="6" indent="-9397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94560" marR="0" lvl="7" indent="-9906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377440" marR="0" lvl="8" indent="-104139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 rot="5400000">
            <a:off x="2385150" y="-175350"/>
            <a:ext cx="43737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39762" marR="0" lvl="1" indent="-1063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79525" marR="0" lvl="3" indent="-136525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54162" marR="0" lvl="4" indent="-131762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11679" marR="0" lvl="6" indent="-9397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94560" marR="0" lvl="7" indent="-9906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377440" marR="0" lvl="8" indent="-104139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26127" y="408371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26127" y="172243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26127" y="2438400"/>
            <a:ext cx="4040100" cy="36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39762" marR="0" lvl="1" indent="-1063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79525" marR="0" lvl="3" indent="-136525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54162" marR="0" lvl="4" indent="-131762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11679" marR="0" lvl="6" indent="-8127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377440" marR="0" lvl="8" indent="-91439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4"/>
          </p:nvPr>
        </p:nvSpPr>
        <p:spPr>
          <a:xfrm>
            <a:off x="4645025" y="2438400"/>
            <a:ext cx="4041900" cy="36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39762" marR="0" lvl="1" indent="-1063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79525" marR="0" lvl="3" indent="-136525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54162" marR="0" lvl="4" indent="-131762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11679" marR="0" lvl="6" indent="-8127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377440" marR="0" lvl="8" indent="-91439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26127" y="408371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26127" y="1719071"/>
            <a:ext cx="4038600" cy="440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39762" marR="0" lvl="1" indent="-8096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79525" marR="0" lvl="3" indent="-123825" algn="l" rtl="0">
              <a:spcBef>
                <a:spcPts val="360"/>
              </a:spcBef>
              <a:spcAft>
                <a:spcPts val="0"/>
              </a:spcAft>
              <a:buClr>
                <a:srgbClr val="84805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54162" marR="0" lvl="4" indent="-119062" algn="l" rtl="0">
              <a:spcBef>
                <a:spcPts val="360"/>
              </a:spcBef>
              <a:spcAft>
                <a:spcPts val="0"/>
              </a:spcAft>
              <a:buClr>
                <a:srgbClr val="E8B54D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11679" marR="0" lvl="6" indent="-6857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94560" marR="0" lvl="7" indent="-7366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377440" marR="0" lvl="8" indent="-78739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648200" y="1719071"/>
            <a:ext cx="4038600" cy="440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39762" marR="0" lvl="1" indent="-8096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79525" marR="0" lvl="3" indent="-123825" algn="l" rtl="0">
              <a:spcBef>
                <a:spcPts val="360"/>
              </a:spcBef>
              <a:spcAft>
                <a:spcPts val="0"/>
              </a:spcAft>
              <a:buClr>
                <a:srgbClr val="84805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54162" marR="0" lvl="4" indent="-119062" algn="l" rtl="0">
              <a:spcBef>
                <a:spcPts val="360"/>
              </a:spcBef>
              <a:spcAft>
                <a:spcPts val="0"/>
              </a:spcAft>
              <a:buClr>
                <a:srgbClr val="E8B54D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11679" marR="0" lvl="6" indent="-6857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94560" marR="0" lvl="7" indent="-7366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377440" marR="0" lvl="8" indent="-78739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59874" cy="6858000"/>
            <a:chOff x="0" y="0"/>
            <a:chExt cx="9159874" cy="6858000"/>
          </a:xfrm>
        </p:grpSpPr>
        <p:sp>
          <p:nvSpPr>
            <p:cNvPr id="7" name="Shape 7"/>
            <p:cNvSpPr/>
            <p:nvPr/>
          </p:nvSpPr>
          <p:spPr>
            <a:xfrm>
              <a:off x="8305800" y="1586"/>
              <a:ext cx="838199" cy="6856412"/>
            </a:xfrm>
            <a:prstGeom prst="rect">
              <a:avLst/>
            </a:prstGeom>
            <a:gradFill>
              <a:gsLst>
                <a:gs pos="0">
                  <a:srgbClr val="464646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1676400" y="0"/>
              <a:ext cx="3047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2743200" y="0"/>
              <a:ext cx="6857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3581400" y="0"/>
              <a:ext cx="381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2133600" y="0"/>
              <a:ext cx="609599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762000" y="0"/>
              <a:ext cx="914400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457200" y="0"/>
              <a:ext cx="3047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91D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457200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561C00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3429000" y="0"/>
              <a:ext cx="381000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419600" y="0"/>
              <a:ext cx="8381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981200" y="0"/>
              <a:ext cx="228600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5238750" y="0"/>
              <a:ext cx="400049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7391400" y="0"/>
              <a:ext cx="228600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E1F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7315200" y="0"/>
              <a:ext cx="1066799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5562600" y="0"/>
              <a:ext cx="9905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6096000" y="0"/>
              <a:ext cx="8381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6934200" y="0"/>
              <a:ext cx="381000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E1F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4254500" y="0"/>
              <a:ext cx="241299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3756025" y="0"/>
              <a:ext cx="5333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1586" y="6151562"/>
              <a:ext cx="9144000" cy="7064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20494"/>
                  </a:lnTo>
                  <a:lnTo>
                    <a:pt x="119375" y="21842"/>
                  </a:lnTo>
                  <a:lnTo>
                    <a:pt x="118750" y="23191"/>
                  </a:lnTo>
                  <a:lnTo>
                    <a:pt x="117625" y="24539"/>
                  </a:lnTo>
                  <a:lnTo>
                    <a:pt x="116500" y="24539"/>
                  </a:lnTo>
                  <a:lnTo>
                    <a:pt x="115500" y="24539"/>
                  </a:lnTo>
                  <a:lnTo>
                    <a:pt x="114750" y="23191"/>
                  </a:lnTo>
                  <a:lnTo>
                    <a:pt x="114375" y="23191"/>
                  </a:lnTo>
                  <a:lnTo>
                    <a:pt x="114125" y="21842"/>
                  </a:lnTo>
                  <a:lnTo>
                    <a:pt x="113875" y="20494"/>
                  </a:lnTo>
                  <a:lnTo>
                    <a:pt x="113625" y="20494"/>
                  </a:lnTo>
                  <a:lnTo>
                    <a:pt x="113625" y="18876"/>
                  </a:lnTo>
                  <a:lnTo>
                    <a:pt x="113625" y="18876"/>
                  </a:lnTo>
                  <a:lnTo>
                    <a:pt x="113500" y="18876"/>
                  </a:lnTo>
                  <a:lnTo>
                    <a:pt x="113500" y="17528"/>
                  </a:lnTo>
                  <a:lnTo>
                    <a:pt x="113500" y="16179"/>
                  </a:lnTo>
                  <a:lnTo>
                    <a:pt x="113500" y="14831"/>
                  </a:lnTo>
                  <a:lnTo>
                    <a:pt x="113375" y="13483"/>
                  </a:lnTo>
                  <a:lnTo>
                    <a:pt x="113375" y="11865"/>
                  </a:lnTo>
                  <a:lnTo>
                    <a:pt x="113250" y="10516"/>
                  </a:lnTo>
                  <a:lnTo>
                    <a:pt x="113000" y="9168"/>
                  </a:lnTo>
                  <a:lnTo>
                    <a:pt x="112875" y="7820"/>
                  </a:lnTo>
                  <a:lnTo>
                    <a:pt x="112791" y="4853"/>
                  </a:lnTo>
                  <a:lnTo>
                    <a:pt x="112520" y="4314"/>
                  </a:lnTo>
                  <a:lnTo>
                    <a:pt x="112208" y="2696"/>
                  </a:lnTo>
                  <a:lnTo>
                    <a:pt x="111833" y="1887"/>
                  </a:lnTo>
                  <a:lnTo>
                    <a:pt x="111083" y="1887"/>
                  </a:lnTo>
                  <a:lnTo>
                    <a:pt x="109291" y="2696"/>
                  </a:lnTo>
                  <a:lnTo>
                    <a:pt x="107166" y="1887"/>
                  </a:lnTo>
                  <a:lnTo>
                    <a:pt x="106041" y="4314"/>
                  </a:lnTo>
                  <a:lnTo>
                    <a:pt x="105229" y="5932"/>
                  </a:lnTo>
                  <a:lnTo>
                    <a:pt x="104916" y="8089"/>
                  </a:lnTo>
                  <a:lnTo>
                    <a:pt x="104625" y="10516"/>
                  </a:lnTo>
                  <a:lnTo>
                    <a:pt x="104375" y="11865"/>
                  </a:lnTo>
                  <a:lnTo>
                    <a:pt x="103875" y="14831"/>
                  </a:lnTo>
                  <a:lnTo>
                    <a:pt x="103125" y="18876"/>
                  </a:lnTo>
                  <a:lnTo>
                    <a:pt x="102500" y="23191"/>
                  </a:lnTo>
                  <a:lnTo>
                    <a:pt x="101750" y="25887"/>
                  </a:lnTo>
                  <a:lnTo>
                    <a:pt x="101125" y="27505"/>
                  </a:lnTo>
                  <a:lnTo>
                    <a:pt x="100500" y="28853"/>
                  </a:lnTo>
                  <a:lnTo>
                    <a:pt x="99875" y="30202"/>
                  </a:lnTo>
                  <a:lnTo>
                    <a:pt x="99250" y="30202"/>
                  </a:lnTo>
                  <a:lnTo>
                    <a:pt x="98750" y="30202"/>
                  </a:lnTo>
                  <a:lnTo>
                    <a:pt x="98250" y="28853"/>
                  </a:lnTo>
                  <a:lnTo>
                    <a:pt x="97875" y="27505"/>
                  </a:lnTo>
                  <a:lnTo>
                    <a:pt x="97375" y="25887"/>
                  </a:lnTo>
                  <a:lnTo>
                    <a:pt x="97125" y="24539"/>
                  </a:lnTo>
                  <a:lnTo>
                    <a:pt x="96750" y="23191"/>
                  </a:lnTo>
                  <a:lnTo>
                    <a:pt x="96479" y="17797"/>
                  </a:lnTo>
                  <a:lnTo>
                    <a:pt x="96187" y="11325"/>
                  </a:lnTo>
                  <a:lnTo>
                    <a:pt x="95791" y="6741"/>
                  </a:lnTo>
                  <a:lnTo>
                    <a:pt x="95500" y="3505"/>
                  </a:lnTo>
                  <a:lnTo>
                    <a:pt x="95104" y="1078"/>
                  </a:lnTo>
                  <a:lnTo>
                    <a:pt x="94479" y="808"/>
                  </a:lnTo>
                  <a:lnTo>
                    <a:pt x="94041" y="2426"/>
                  </a:lnTo>
                  <a:lnTo>
                    <a:pt x="93625" y="4853"/>
                  </a:lnTo>
                  <a:lnTo>
                    <a:pt x="93145" y="6202"/>
                  </a:lnTo>
                  <a:lnTo>
                    <a:pt x="92500" y="7820"/>
                  </a:lnTo>
                  <a:lnTo>
                    <a:pt x="91875" y="10516"/>
                  </a:lnTo>
                  <a:lnTo>
                    <a:pt x="91125" y="13483"/>
                  </a:lnTo>
                  <a:lnTo>
                    <a:pt x="90250" y="16179"/>
                  </a:lnTo>
                  <a:lnTo>
                    <a:pt x="89250" y="20494"/>
                  </a:lnTo>
                  <a:lnTo>
                    <a:pt x="88250" y="21842"/>
                  </a:lnTo>
                  <a:lnTo>
                    <a:pt x="87145" y="24539"/>
                  </a:lnTo>
                  <a:lnTo>
                    <a:pt x="86000" y="25887"/>
                  </a:lnTo>
                  <a:lnTo>
                    <a:pt x="84875" y="27505"/>
                  </a:lnTo>
                  <a:lnTo>
                    <a:pt x="83750" y="27505"/>
                  </a:lnTo>
                  <a:lnTo>
                    <a:pt x="82625" y="27505"/>
                  </a:lnTo>
                  <a:lnTo>
                    <a:pt x="81500" y="27505"/>
                  </a:lnTo>
                  <a:lnTo>
                    <a:pt x="80375" y="27505"/>
                  </a:lnTo>
                  <a:lnTo>
                    <a:pt x="79375" y="27505"/>
                  </a:lnTo>
                  <a:lnTo>
                    <a:pt x="78375" y="25887"/>
                  </a:lnTo>
                  <a:lnTo>
                    <a:pt x="77625" y="24539"/>
                  </a:lnTo>
                  <a:lnTo>
                    <a:pt x="76750" y="21842"/>
                  </a:lnTo>
                  <a:lnTo>
                    <a:pt x="76125" y="20494"/>
                  </a:lnTo>
                  <a:lnTo>
                    <a:pt x="75875" y="18876"/>
                  </a:lnTo>
                  <a:lnTo>
                    <a:pt x="75625" y="17528"/>
                  </a:lnTo>
                  <a:lnTo>
                    <a:pt x="75250" y="16179"/>
                  </a:lnTo>
                  <a:lnTo>
                    <a:pt x="74875" y="13483"/>
                  </a:lnTo>
                  <a:lnTo>
                    <a:pt x="74500" y="13483"/>
                  </a:lnTo>
                  <a:lnTo>
                    <a:pt x="74125" y="11865"/>
                  </a:lnTo>
                  <a:lnTo>
                    <a:pt x="73750" y="11865"/>
                  </a:lnTo>
                  <a:lnTo>
                    <a:pt x="73500" y="11865"/>
                  </a:lnTo>
                  <a:lnTo>
                    <a:pt x="73250" y="13483"/>
                  </a:lnTo>
                  <a:lnTo>
                    <a:pt x="73000" y="13483"/>
                  </a:lnTo>
                  <a:lnTo>
                    <a:pt x="72750" y="14831"/>
                  </a:lnTo>
                  <a:lnTo>
                    <a:pt x="72500" y="14831"/>
                  </a:lnTo>
                  <a:lnTo>
                    <a:pt x="72250" y="17528"/>
                  </a:lnTo>
                  <a:lnTo>
                    <a:pt x="72000" y="18876"/>
                  </a:lnTo>
                  <a:lnTo>
                    <a:pt x="71875" y="18876"/>
                  </a:lnTo>
                  <a:lnTo>
                    <a:pt x="71250" y="20494"/>
                  </a:lnTo>
                  <a:lnTo>
                    <a:pt x="69375" y="21842"/>
                  </a:lnTo>
                  <a:lnTo>
                    <a:pt x="66750" y="24539"/>
                  </a:lnTo>
                  <a:lnTo>
                    <a:pt x="65124" y="27505"/>
                  </a:lnTo>
                  <a:lnTo>
                    <a:pt x="63500" y="30202"/>
                  </a:lnTo>
                  <a:lnTo>
                    <a:pt x="61875" y="33168"/>
                  </a:lnTo>
                  <a:lnTo>
                    <a:pt x="60500" y="34516"/>
                  </a:lnTo>
                  <a:lnTo>
                    <a:pt x="59750" y="34516"/>
                  </a:lnTo>
                  <a:lnTo>
                    <a:pt x="59250" y="34516"/>
                  </a:lnTo>
                  <a:lnTo>
                    <a:pt x="58625" y="34516"/>
                  </a:lnTo>
                  <a:lnTo>
                    <a:pt x="58125" y="34516"/>
                  </a:lnTo>
                  <a:lnTo>
                    <a:pt x="57625" y="33168"/>
                  </a:lnTo>
                  <a:lnTo>
                    <a:pt x="57125" y="31550"/>
                  </a:lnTo>
                  <a:lnTo>
                    <a:pt x="56750" y="30202"/>
                  </a:lnTo>
                  <a:lnTo>
                    <a:pt x="56375" y="28853"/>
                  </a:lnTo>
                  <a:lnTo>
                    <a:pt x="56333" y="22382"/>
                  </a:lnTo>
                  <a:lnTo>
                    <a:pt x="56458" y="15101"/>
                  </a:lnTo>
                  <a:lnTo>
                    <a:pt x="56458" y="9707"/>
                  </a:lnTo>
                  <a:lnTo>
                    <a:pt x="56166" y="6741"/>
                  </a:lnTo>
                  <a:lnTo>
                    <a:pt x="55666" y="9707"/>
                  </a:lnTo>
                  <a:lnTo>
                    <a:pt x="55375" y="13483"/>
                  </a:lnTo>
                  <a:lnTo>
                    <a:pt x="54958" y="16179"/>
                  </a:lnTo>
                  <a:lnTo>
                    <a:pt x="54458" y="20494"/>
                  </a:lnTo>
                  <a:lnTo>
                    <a:pt x="53958" y="22651"/>
                  </a:lnTo>
                  <a:lnTo>
                    <a:pt x="53291" y="25617"/>
                  </a:lnTo>
                  <a:lnTo>
                    <a:pt x="52833" y="26426"/>
                  </a:lnTo>
                  <a:lnTo>
                    <a:pt x="52250" y="27505"/>
                  </a:lnTo>
                  <a:lnTo>
                    <a:pt x="51625" y="28314"/>
                  </a:lnTo>
                  <a:lnTo>
                    <a:pt x="50916" y="29393"/>
                  </a:lnTo>
                  <a:lnTo>
                    <a:pt x="50208" y="29662"/>
                  </a:lnTo>
                  <a:lnTo>
                    <a:pt x="49458" y="28853"/>
                  </a:lnTo>
                  <a:lnTo>
                    <a:pt x="48916" y="27775"/>
                  </a:lnTo>
                  <a:lnTo>
                    <a:pt x="48375" y="24539"/>
                  </a:lnTo>
                  <a:lnTo>
                    <a:pt x="48000" y="23191"/>
                  </a:lnTo>
                  <a:lnTo>
                    <a:pt x="47750" y="21842"/>
                  </a:lnTo>
                  <a:lnTo>
                    <a:pt x="47625" y="20494"/>
                  </a:lnTo>
                  <a:lnTo>
                    <a:pt x="47375" y="18876"/>
                  </a:lnTo>
                  <a:lnTo>
                    <a:pt x="47250" y="17528"/>
                  </a:lnTo>
                  <a:lnTo>
                    <a:pt x="46791" y="4853"/>
                  </a:lnTo>
                  <a:lnTo>
                    <a:pt x="46333" y="0"/>
                  </a:lnTo>
                  <a:lnTo>
                    <a:pt x="45520" y="808"/>
                  </a:lnTo>
                  <a:lnTo>
                    <a:pt x="44916" y="4314"/>
                  </a:lnTo>
                  <a:lnTo>
                    <a:pt x="44291" y="5932"/>
                  </a:lnTo>
                  <a:lnTo>
                    <a:pt x="43354" y="13213"/>
                  </a:lnTo>
                  <a:lnTo>
                    <a:pt x="42666" y="17258"/>
                  </a:lnTo>
                  <a:lnTo>
                    <a:pt x="42041" y="20494"/>
                  </a:lnTo>
                  <a:lnTo>
                    <a:pt x="41375" y="25887"/>
                  </a:lnTo>
                  <a:lnTo>
                    <a:pt x="39500" y="27505"/>
                  </a:lnTo>
                  <a:lnTo>
                    <a:pt x="37375" y="27505"/>
                  </a:lnTo>
                  <a:lnTo>
                    <a:pt x="35250" y="27505"/>
                  </a:lnTo>
                  <a:lnTo>
                    <a:pt x="34250" y="27505"/>
                  </a:lnTo>
                  <a:lnTo>
                    <a:pt x="33375" y="25887"/>
                  </a:lnTo>
                  <a:lnTo>
                    <a:pt x="32499" y="24539"/>
                  </a:lnTo>
                  <a:lnTo>
                    <a:pt x="31750" y="23191"/>
                  </a:lnTo>
                  <a:lnTo>
                    <a:pt x="31375" y="23191"/>
                  </a:lnTo>
                  <a:lnTo>
                    <a:pt x="31125" y="21842"/>
                  </a:lnTo>
                  <a:lnTo>
                    <a:pt x="30875" y="20494"/>
                  </a:lnTo>
                  <a:lnTo>
                    <a:pt x="30750" y="18876"/>
                  </a:lnTo>
                  <a:lnTo>
                    <a:pt x="30375" y="17528"/>
                  </a:lnTo>
                  <a:lnTo>
                    <a:pt x="30000" y="14831"/>
                  </a:lnTo>
                  <a:lnTo>
                    <a:pt x="29750" y="13483"/>
                  </a:lnTo>
                  <a:lnTo>
                    <a:pt x="29375" y="13483"/>
                  </a:lnTo>
                  <a:lnTo>
                    <a:pt x="29125" y="11865"/>
                  </a:lnTo>
                  <a:lnTo>
                    <a:pt x="28875" y="11865"/>
                  </a:lnTo>
                  <a:lnTo>
                    <a:pt x="28625" y="11865"/>
                  </a:lnTo>
                  <a:lnTo>
                    <a:pt x="28250" y="11865"/>
                  </a:lnTo>
                  <a:lnTo>
                    <a:pt x="28000" y="11865"/>
                  </a:lnTo>
                  <a:lnTo>
                    <a:pt x="27750" y="13483"/>
                  </a:lnTo>
                  <a:lnTo>
                    <a:pt x="27250" y="14831"/>
                  </a:lnTo>
                  <a:lnTo>
                    <a:pt x="26250" y="18876"/>
                  </a:lnTo>
                  <a:lnTo>
                    <a:pt x="25375" y="23191"/>
                  </a:lnTo>
                  <a:lnTo>
                    <a:pt x="24500" y="25887"/>
                  </a:lnTo>
                  <a:lnTo>
                    <a:pt x="23750" y="28853"/>
                  </a:lnTo>
                  <a:lnTo>
                    <a:pt x="22875" y="31550"/>
                  </a:lnTo>
                  <a:lnTo>
                    <a:pt x="22125" y="34516"/>
                  </a:lnTo>
                  <a:lnTo>
                    <a:pt x="21250" y="35865"/>
                  </a:lnTo>
                  <a:lnTo>
                    <a:pt x="19750" y="38561"/>
                  </a:lnTo>
                  <a:lnTo>
                    <a:pt x="18375" y="40179"/>
                  </a:lnTo>
                  <a:lnTo>
                    <a:pt x="17125" y="40179"/>
                  </a:lnTo>
                  <a:lnTo>
                    <a:pt x="15875" y="38561"/>
                  </a:lnTo>
                  <a:lnTo>
                    <a:pt x="14750" y="37213"/>
                  </a:lnTo>
                  <a:lnTo>
                    <a:pt x="13625" y="34516"/>
                  </a:lnTo>
                  <a:lnTo>
                    <a:pt x="12750" y="31550"/>
                  </a:lnTo>
                  <a:lnTo>
                    <a:pt x="11875" y="28853"/>
                  </a:lnTo>
                  <a:lnTo>
                    <a:pt x="11125" y="25887"/>
                  </a:lnTo>
                  <a:lnTo>
                    <a:pt x="10500" y="23191"/>
                  </a:lnTo>
                  <a:lnTo>
                    <a:pt x="10000" y="20494"/>
                  </a:lnTo>
                  <a:lnTo>
                    <a:pt x="9625" y="17528"/>
                  </a:lnTo>
                  <a:lnTo>
                    <a:pt x="9250" y="14831"/>
                  </a:lnTo>
                  <a:lnTo>
                    <a:pt x="8875" y="11865"/>
                  </a:lnTo>
                  <a:lnTo>
                    <a:pt x="8500" y="9168"/>
                  </a:lnTo>
                  <a:lnTo>
                    <a:pt x="8375" y="9168"/>
                  </a:lnTo>
                  <a:lnTo>
                    <a:pt x="8250" y="9168"/>
                  </a:lnTo>
                  <a:lnTo>
                    <a:pt x="8124" y="9168"/>
                  </a:lnTo>
                  <a:lnTo>
                    <a:pt x="8124" y="9168"/>
                  </a:lnTo>
                  <a:lnTo>
                    <a:pt x="8000" y="9168"/>
                  </a:lnTo>
                  <a:lnTo>
                    <a:pt x="7875" y="10516"/>
                  </a:lnTo>
                  <a:lnTo>
                    <a:pt x="7750" y="11865"/>
                  </a:lnTo>
                  <a:lnTo>
                    <a:pt x="7500" y="14831"/>
                  </a:lnTo>
                  <a:lnTo>
                    <a:pt x="7250" y="17528"/>
                  </a:lnTo>
                  <a:lnTo>
                    <a:pt x="7125" y="18876"/>
                  </a:lnTo>
                  <a:lnTo>
                    <a:pt x="7000" y="20494"/>
                  </a:lnTo>
                  <a:lnTo>
                    <a:pt x="6750" y="23191"/>
                  </a:lnTo>
                  <a:lnTo>
                    <a:pt x="6375" y="24539"/>
                  </a:lnTo>
                  <a:lnTo>
                    <a:pt x="6000" y="25887"/>
                  </a:lnTo>
                  <a:lnTo>
                    <a:pt x="5500" y="27505"/>
                  </a:lnTo>
                  <a:lnTo>
                    <a:pt x="5000" y="28853"/>
                  </a:lnTo>
                  <a:lnTo>
                    <a:pt x="4500" y="30202"/>
                  </a:lnTo>
                  <a:lnTo>
                    <a:pt x="4000" y="30202"/>
                  </a:lnTo>
                  <a:lnTo>
                    <a:pt x="3500" y="31550"/>
                  </a:lnTo>
                  <a:lnTo>
                    <a:pt x="3020" y="31550"/>
                  </a:lnTo>
                  <a:lnTo>
                    <a:pt x="2500" y="31550"/>
                  </a:lnTo>
                  <a:lnTo>
                    <a:pt x="1875" y="30202"/>
                  </a:lnTo>
                  <a:lnTo>
                    <a:pt x="1375" y="30202"/>
                  </a:lnTo>
                  <a:lnTo>
                    <a:pt x="875" y="28853"/>
                  </a:lnTo>
                  <a:lnTo>
                    <a:pt x="500" y="27505"/>
                  </a:lnTo>
                  <a:lnTo>
                    <a:pt x="0" y="25887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20000" y="120000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6138862"/>
              <a:ext cx="9159874" cy="2762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126" y="16551"/>
                  </a:moveTo>
                  <a:lnTo>
                    <a:pt x="106627" y="17931"/>
                  </a:lnTo>
                  <a:lnTo>
                    <a:pt x="105691" y="20689"/>
                  </a:lnTo>
                  <a:lnTo>
                    <a:pt x="105005" y="26206"/>
                  </a:lnTo>
                  <a:lnTo>
                    <a:pt x="104589" y="33103"/>
                  </a:lnTo>
                  <a:lnTo>
                    <a:pt x="104339" y="37241"/>
                  </a:lnTo>
                  <a:lnTo>
                    <a:pt x="103840" y="45517"/>
                  </a:lnTo>
                  <a:lnTo>
                    <a:pt x="103091" y="57931"/>
                  </a:lnTo>
                  <a:lnTo>
                    <a:pt x="102467" y="70344"/>
                  </a:lnTo>
                  <a:lnTo>
                    <a:pt x="101719" y="78620"/>
                  </a:lnTo>
                  <a:lnTo>
                    <a:pt x="101095" y="82758"/>
                  </a:lnTo>
                  <a:lnTo>
                    <a:pt x="100471" y="86896"/>
                  </a:lnTo>
                  <a:lnTo>
                    <a:pt x="99847" y="91034"/>
                  </a:lnTo>
                  <a:lnTo>
                    <a:pt x="99223" y="91034"/>
                  </a:lnTo>
                  <a:lnTo>
                    <a:pt x="98745" y="91034"/>
                  </a:lnTo>
                  <a:lnTo>
                    <a:pt x="98246" y="86896"/>
                  </a:lnTo>
                  <a:lnTo>
                    <a:pt x="97871" y="82758"/>
                  </a:lnTo>
                  <a:lnTo>
                    <a:pt x="97372" y="78620"/>
                  </a:lnTo>
                  <a:lnTo>
                    <a:pt x="97123" y="74482"/>
                  </a:lnTo>
                  <a:lnTo>
                    <a:pt x="96748" y="70344"/>
                  </a:lnTo>
                  <a:lnTo>
                    <a:pt x="96499" y="66206"/>
                  </a:lnTo>
                  <a:lnTo>
                    <a:pt x="96374" y="57931"/>
                  </a:lnTo>
                  <a:lnTo>
                    <a:pt x="96249" y="53793"/>
                  </a:lnTo>
                  <a:lnTo>
                    <a:pt x="96124" y="45517"/>
                  </a:lnTo>
                  <a:lnTo>
                    <a:pt x="96000" y="37241"/>
                  </a:lnTo>
                  <a:lnTo>
                    <a:pt x="95875" y="33103"/>
                  </a:lnTo>
                  <a:lnTo>
                    <a:pt x="95750" y="28965"/>
                  </a:lnTo>
                  <a:lnTo>
                    <a:pt x="95625" y="24827"/>
                  </a:lnTo>
                  <a:lnTo>
                    <a:pt x="95376" y="20689"/>
                  </a:lnTo>
                  <a:lnTo>
                    <a:pt x="95126" y="16551"/>
                  </a:lnTo>
                  <a:lnTo>
                    <a:pt x="94876" y="12413"/>
                  </a:lnTo>
                  <a:lnTo>
                    <a:pt x="94502" y="12413"/>
                  </a:lnTo>
                  <a:lnTo>
                    <a:pt x="94128" y="12413"/>
                  </a:lnTo>
                  <a:lnTo>
                    <a:pt x="93629" y="16551"/>
                  </a:lnTo>
                  <a:lnTo>
                    <a:pt x="93129" y="20689"/>
                  </a:lnTo>
                  <a:lnTo>
                    <a:pt x="92526" y="24827"/>
                  </a:lnTo>
                  <a:lnTo>
                    <a:pt x="91902" y="33103"/>
                  </a:lnTo>
                  <a:lnTo>
                    <a:pt x="91154" y="41379"/>
                  </a:lnTo>
                  <a:lnTo>
                    <a:pt x="90280" y="49655"/>
                  </a:lnTo>
                  <a:lnTo>
                    <a:pt x="89157" y="62068"/>
                  </a:lnTo>
                  <a:lnTo>
                    <a:pt x="88159" y="66206"/>
                  </a:lnTo>
                  <a:lnTo>
                    <a:pt x="87057" y="74482"/>
                  </a:lnTo>
                  <a:lnTo>
                    <a:pt x="85934" y="78620"/>
                  </a:lnTo>
                  <a:lnTo>
                    <a:pt x="84811" y="82758"/>
                  </a:lnTo>
                  <a:lnTo>
                    <a:pt x="83688" y="82758"/>
                  </a:lnTo>
                  <a:lnTo>
                    <a:pt x="82564" y="82758"/>
                  </a:lnTo>
                  <a:lnTo>
                    <a:pt x="81441" y="82758"/>
                  </a:lnTo>
                  <a:lnTo>
                    <a:pt x="80339" y="82758"/>
                  </a:lnTo>
                  <a:lnTo>
                    <a:pt x="79341" y="82758"/>
                  </a:lnTo>
                  <a:lnTo>
                    <a:pt x="78343" y="78620"/>
                  </a:lnTo>
                  <a:lnTo>
                    <a:pt x="77594" y="74482"/>
                  </a:lnTo>
                  <a:lnTo>
                    <a:pt x="76720" y="66206"/>
                  </a:lnTo>
                  <a:lnTo>
                    <a:pt x="76097" y="62068"/>
                  </a:lnTo>
                  <a:lnTo>
                    <a:pt x="75847" y="57931"/>
                  </a:lnTo>
                  <a:lnTo>
                    <a:pt x="75597" y="53793"/>
                  </a:lnTo>
                  <a:lnTo>
                    <a:pt x="75223" y="49655"/>
                  </a:lnTo>
                  <a:lnTo>
                    <a:pt x="74870" y="41379"/>
                  </a:lnTo>
                  <a:lnTo>
                    <a:pt x="74495" y="41379"/>
                  </a:lnTo>
                  <a:lnTo>
                    <a:pt x="74121" y="37241"/>
                  </a:lnTo>
                  <a:lnTo>
                    <a:pt x="73746" y="37241"/>
                  </a:lnTo>
                  <a:lnTo>
                    <a:pt x="73497" y="37241"/>
                  </a:lnTo>
                  <a:lnTo>
                    <a:pt x="73247" y="41379"/>
                  </a:lnTo>
                  <a:lnTo>
                    <a:pt x="72998" y="41379"/>
                  </a:lnTo>
                  <a:lnTo>
                    <a:pt x="72748" y="45517"/>
                  </a:lnTo>
                  <a:lnTo>
                    <a:pt x="72499" y="45517"/>
                  </a:lnTo>
                  <a:lnTo>
                    <a:pt x="72249" y="53793"/>
                  </a:lnTo>
                  <a:lnTo>
                    <a:pt x="72000" y="57931"/>
                  </a:lnTo>
                  <a:lnTo>
                    <a:pt x="71875" y="57931"/>
                  </a:lnTo>
                  <a:lnTo>
                    <a:pt x="71251" y="62068"/>
                  </a:lnTo>
                  <a:lnTo>
                    <a:pt x="69379" y="66206"/>
                  </a:lnTo>
                  <a:lnTo>
                    <a:pt x="66655" y="74482"/>
                  </a:lnTo>
                  <a:lnTo>
                    <a:pt x="65032" y="82758"/>
                  </a:lnTo>
                  <a:lnTo>
                    <a:pt x="63410" y="91034"/>
                  </a:lnTo>
                  <a:lnTo>
                    <a:pt x="61809" y="99310"/>
                  </a:lnTo>
                  <a:lnTo>
                    <a:pt x="60436" y="103448"/>
                  </a:lnTo>
                  <a:lnTo>
                    <a:pt x="59688" y="103448"/>
                  </a:lnTo>
                  <a:lnTo>
                    <a:pt x="59188" y="103448"/>
                  </a:lnTo>
                  <a:lnTo>
                    <a:pt x="58564" y="103448"/>
                  </a:lnTo>
                  <a:lnTo>
                    <a:pt x="58065" y="103448"/>
                  </a:lnTo>
                  <a:lnTo>
                    <a:pt x="57566" y="99310"/>
                  </a:lnTo>
                  <a:lnTo>
                    <a:pt x="57067" y="95172"/>
                  </a:lnTo>
                  <a:lnTo>
                    <a:pt x="56714" y="91034"/>
                  </a:lnTo>
                  <a:lnTo>
                    <a:pt x="56339" y="86896"/>
                  </a:lnTo>
                  <a:lnTo>
                    <a:pt x="56214" y="66206"/>
                  </a:lnTo>
                  <a:lnTo>
                    <a:pt x="56214" y="53793"/>
                  </a:lnTo>
                  <a:lnTo>
                    <a:pt x="56339" y="28965"/>
                  </a:lnTo>
                  <a:lnTo>
                    <a:pt x="56090" y="24827"/>
                  </a:lnTo>
                  <a:lnTo>
                    <a:pt x="55590" y="28965"/>
                  </a:lnTo>
                  <a:lnTo>
                    <a:pt x="55341" y="41379"/>
                  </a:lnTo>
                  <a:lnTo>
                    <a:pt x="54967" y="49655"/>
                  </a:lnTo>
                  <a:lnTo>
                    <a:pt x="54467" y="62068"/>
                  </a:lnTo>
                  <a:lnTo>
                    <a:pt x="53968" y="70344"/>
                  </a:lnTo>
                  <a:lnTo>
                    <a:pt x="53220" y="78620"/>
                  </a:lnTo>
                  <a:lnTo>
                    <a:pt x="52845" y="78620"/>
                  </a:lnTo>
                  <a:lnTo>
                    <a:pt x="52221" y="82758"/>
                  </a:lnTo>
                  <a:lnTo>
                    <a:pt x="51597" y="86896"/>
                  </a:lnTo>
                  <a:lnTo>
                    <a:pt x="50870" y="86896"/>
                  </a:lnTo>
                  <a:lnTo>
                    <a:pt x="50246" y="91034"/>
                  </a:lnTo>
                  <a:lnTo>
                    <a:pt x="49497" y="86896"/>
                  </a:lnTo>
                  <a:lnTo>
                    <a:pt x="48873" y="82758"/>
                  </a:lnTo>
                  <a:lnTo>
                    <a:pt x="48374" y="74482"/>
                  </a:lnTo>
                  <a:lnTo>
                    <a:pt x="48000" y="70344"/>
                  </a:lnTo>
                  <a:lnTo>
                    <a:pt x="47750" y="66206"/>
                  </a:lnTo>
                  <a:lnTo>
                    <a:pt x="47625" y="62068"/>
                  </a:lnTo>
                  <a:lnTo>
                    <a:pt x="47376" y="57931"/>
                  </a:lnTo>
                  <a:lnTo>
                    <a:pt x="47251" y="53793"/>
                  </a:lnTo>
                  <a:lnTo>
                    <a:pt x="46793" y="39310"/>
                  </a:lnTo>
                  <a:lnTo>
                    <a:pt x="46648" y="24137"/>
                  </a:lnTo>
                  <a:lnTo>
                    <a:pt x="46336" y="12413"/>
                  </a:lnTo>
                  <a:lnTo>
                    <a:pt x="45920" y="12413"/>
                  </a:lnTo>
                  <a:lnTo>
                    <a:pt x="45171" y="16551"/>
                  </a:lnTo>
                  <a:lnTo>
                    <a:pt x="44734" y="24827"/>
                  </a:lnTo>
                  <a:lnTo>
                    <a:pt x="44235" y="35172"/>
                  </a:lnTo>
                  <a:lnTo>
                    <a:pt x="43611" y="41379"/>
                  </a:lnTo>
                  <a:lnTo>
                    <a:pt x="43112" y="49655"/>
                  </a:lnTo>
                  <a:lnTo>
                    <a:pt x="42551" y="60000"/>
                  </a:lnTo>
                  <a:lnTo>
                    <a:pt x="41740" y="70344"/>
                  </a:lnTo>
                  <a:lnTo>
                    <a:pt x="41116" y="78620"/>
                  </a:lnTo>
                  <a:lnTo>
                    <a:pt x="40492" y="82758"/>
                  </a:lnTo>
                  <a:lnTo>
                    <a:pt x="39410" y="82758"/>
                  </a:lnTo>
                  <a:lnTo>
                    <a:pt x="37310" y="82758"/>
                  </a:lnTo>
                  <a:lnTo>
                    <a:pt x="35188" y="82758"/>
                  </a:lnTo>
                  <a:lnTo>
                    <a:pt x="34190" y="82758"/>
                  </a:lnTo>
                  <a:lnTo>
                    <a:pt x="33317" y="78620"/>
                  </a:lnTo>
                  <a:lnTo>
                    <a:pt x="32464" y="74482"/>
                  </a:lnTo>
                  <a:lnTo>
                    <a:pt x="31715" y="70344"/>
                  </a:lnTo>
                  <a:lnTo>
                    <a:pt x="31341" y="70344"/>
                  </a:lnTo>
                  <a:lnTo>
                    <a:pt x="31091" y="66206"/>
                  </a:lnTo>
                  <a:lnTo>
                    <a:pt x="30842" y="62068"/>
                  </a:lnTo>
                  <a:lnTo>
                    <a:pt x="30717" y="57931"/>
                  </a:lnTo>
                  <a:lnTo>
                    <a:pt x="30343" y="53793"/>
                  </a:lnTo>
                  <a:lnTo>
                    <a:pt x="29968" y="45517"/>
                  </a:lnTo>
                  <a:lnTo>
                    <a:pt x="29719" y="41379"/>
                  </a:lnTo>
                  <a:lnTo>
                    <a:pt x="29344" y="41379"/>
                  </a:lnTo>
                  <a:lnTo>
                    <a:pt x="29095" y="37241"/>
                  </a:lnTo>
                  <a:lnTo>
                    <a:pt x="28845" y="37241"/>
                  </a:lnTo>
                  <a:lnTo>
                    <a:pt x="28596" y="37241"/>
                  </a:lnTo>
                  <a:lnTo>
                    <a:pt x="28221" y="37241"/>
                  </a:lnTo>
                  <a:lnTo>
                    <a:pt x="27972" y="37241"/>
                  </a:lnTo>
                  <a:lnTo>
                    <a:pt x="27722" y="41379"/>
                  </a:lnTo>
                  <a:lnTo>
                    <a:pt x="27223" y="45517"/>
                  </a:lnTo>
                  <a:lnTo>
                    <a:pt x="26246" y="57931"/>
                  </a:lnTo>
                  <a:lnTo>
                    <a:pt x="25372" y="70344"/>
                  </a:lnTo>
                  <a:lnTo>
                    <a:pt x="24499" y="78620"/>
                  </a:lnTo>
                  <a:lnTo>
                    <a:pt x="23750" y="86896"/>
                  </a:lnTo>
                  <a:lnTo>
                    <a:pt x="22876" y="95172"/>
                  </a:lnTo>
                  <a:lnTo>
                    <a:pt x="22003" y="103448"/>
                  </a:lnTo>
                  <a:lnTo>
                    <a:pt x="21129" y="107586"/>
                  </a:lnTo>
                  <a:lnTo>
                    <a:pt x="19653" y="115862"/>
                  </a:lnTo>
                  <a:lnTo>
                    <a:pt x="18280" y="120000"/>
                  </a:lnTo>
                  <a:lnTo>
                    <a:pt x="17032" y="120000"/>
                  </a:lnTo>
                  <a:lnTo>
                    <a:pt x="15785" y="115862"/>
                  </a:lnTo>
                  <a:lnTo>
                    <a:pt x="14682" y="111724"/>
                  </a:lnTo>
                  <a:lnTo>
                    <a:pt x="13559" y="103448"/>
                  </a:lnTo>
                  <a:lnTo>
                    <a:pt x="12686" y="95172"/>
                  </a:lnTo>
                  <a:lnTo>
                    <a:pt x="11812" y="86896"/>
                  </a:lnTo>
                  <a:lnTo>
                    <a:pt x="11064" y="78620"/>
                  </a:lnTo>
                  <a:lnTo>
                    <a:pt x="10440" y="70344"/>
                  </a:lnTo>
                  <a:lnTo>
                    <a:pt x="9941" y="62068"/>
                  </a:lnTo>
                  <a:lnTo>
                    <a:pt x="9566" y="53793"/>
                  </a:lnTo>
                  <a:lnTo>
                    <a:pt x="9192" y="45517"/>
                  </a:lnTo>
                  <a:lnTo>
                    <a:pt x="8838" y="37241"/>
                  </a:lnTo>
                  <a:lnTo>
                    <a:pt x="8464" y="28965"/>
                  </a:lnTo>
                  <a:lnTo>
                    <a:pt x="8339" y="28965"/>
                  </a:lnTo>
                  <a:lnTo>
                    <a:pt x="8214" y="28965"/>
                  </a:lnTo>
                  <a:lnTo>
                    <a:pt x="8090" y="28965"/>
                  </a:lnTo>
                  <a:lnTo>
                    <a:pt x="7965" y="28965"/>
                  </a:lnTo>
                  <a:lnTo>
                    <a:pt x="7840" y="33103"/>
                  </a:lnTo>
                  <a:lnTo>
                    <a:pt x="7715" y="37241"/>
                  </a:lnTo>
                  <a:lnTo>
                    <a:pt x="7466" y="45517"/>
                  </a:lnTo>
                  <a:lnTo>
                    <a:pt x="7216" y="53793"/>
                  </a:lnTo>
                  <a:lnTo>
                    <a:pt x="7091" y="57931"/>
                  </a:lnTo>
                  <a:lnTo>
                    <a:pt x="6967" y="62068"/>
                  </a:lnTo>
                  <a:lnTo>
                    <a:pt x="6717" y="70344"/>
                  </a:lnTo>
                  <a:lnTo>
                    <a:pt x="6343" y="74482"/>
                  </a:lnTo>
                  <a:lnTo>
                    <a:pt x="5968" y="78620"/>
                  </a:lnTo>
                  <a:lnTo>
                    <a:pt x="5469" y="82758"/>
                  </a:lnTo>
                  <a:lnTo>
                    <a:pt x="4970" y="86896"/>
                  </a:lnTo>
                  <a:lnTo>
                    <a:pt x="4471" y="91034"/>
                  </a:lnTo>
                  <a:lnTo>
                    <a:pt x="3972" y="91034"/>
                  </a:lnTo>
                  <a:lnTo>
                    <a:pt x="3473" y="95172"/>
                  </a:lnTo>
                  <a:lnTo>
                    <a:pt x="2994" y="95172"/>
                  </a:lnTo>
                  <a:lnTo>
                    <a:pt x="2495" y="95172"/>
                  </a:lnTo>
                  <a:lnTo>
                    <a:pt x="1871" y="91034"/>
                  </a:lnTo>
                  <a:lnTo>
                    <a:pt x="1372" y="91034"/>
                  </a:lnTo>
                  <a:lnTo>
                    <a:pt x="873" y="86896"/>
                  </a:lnTo>
                  <a:lnTo>
                    <a:pt x="499" y="82758"/>
                  </a:lnTo>
                  <a:lnTo>
                    <a:pt x="0" y="78620"/>
                  </a:lnTo>
                  <a:lnTo>
                    <a:pt x="0" y="66206"/>
                  </a:lnTo>
                  <a:lnTo>
                    <a:pt x="499" y="70344"/>
                  </a:lnTo>
                  <a:lnTo>
                    <a:pt x="873" y="74482"/>
                  </a:lnTo>
                  <a:lnTo>
                    <a:pt x="1372" y="78620"/>
                  </a:lnTo>
                  <a:lnTo>
                    <a:pt x="1871" y="78620"/>
                  </a:lnTo>
                  <a:lnTo>
                    <a:pt x="2495" y="82758"/>
                  </a:lnTo>
                  <a:lnTo>
                    <a:pt x="2994" y="82758"/>
                  </a:lnTo>
                  <a:lnTo>
                    <a:pt x="3473" y="82758"/>
                  </a:lnTo>
                  <a:lnTo>
                    <a:pt x="3972" y="78620"/>
                  </a:lnTo>
                  <a:lnTo>
                    <a:pt x="4471" y="78620"/>
                  </a:lnTo>
                  <a:lnTo>
                    <a:pt x="4970" y="74482"/>
                  </a:lnTo>
                  <a:lnTo>
                    <a:pt x="5469" y="70344"/>
                  </a:lnTo>
                  <a:lnTo>
                    <a:pt x="5968" y="66206"/>
                  </a:lnTo>
                  <a:lnTo>
                    <a:pt x="6343" y="62068"/>
                  </a:lnTo>
                  <a:lnTo>
                    <a:pt x="6717" y="57931"/>
                  </a:lnTo>
                  <a:lnTo>
                    <a:pt x="6967" y="49655"/>
                  </a:lnTo>
                  <a:lnTo>
                    <a:pt x="7091" y="45517"/>
                  </a:lnTo>
                  <a:lnTo>
                    <a:pt x="7216" y="41379"/>
                  </a:lnTo>
                  <a:lnTo>
                    <a:pt x="7466" y="33103"/>
                  </a:lnTo>
                  <a:lnTo>
                    <a:pt x="7715" y="24827"/>
                  </a:lnTo>
                  <a:lnTo>
                    <a:pt x="7840" y="20689"/>
                  </a:lnTo>
                  <a:lnTo>
                    <a:pt x="7965" y="16551"/>
                  </a:lnTo>
                  <a:lnTo>
                    <a:pt x="8090" y="16551"/>
                  </a:lnTo>
                  <a:lnTo>
                    <a:pt x="8214" y="16551"/>
                  </a:lnTo>
                  <a:lnTo>
                    <a:pt x="8339" y="16551"/>
                  </a:lnTo>
                  <a:lnTo>
                    <a:pt x="8464" y="16551"/>
                  </a:lnTo>
                  <a:lnTo>
                    <a:pt x="8838" y="24827"/>
                  </a:lnTo>
                  <a:lnTo>
                    <a:pt x="9192" y="33103"/>
                  </a:lnTo>
                  <a:lnTo>
                    <a:pt x="9566" y="41379"/>
                  </a:lnTo>
                  <a:lnTo>
                    <a:pt x="9941" y="49655"/>
                  </a:lnTo>
                  <a:lnTo>
                    <a:pt x="10440" y="57931"/>
                  </a:lnTo>
                  <a:lnTo>
                    <a:pt x="11064" y="66206"/>
                  </a:lnTo>
                  <a:lnTo>
                    <a:pt x="11812" y="74482"/>
                  </a:lnTo>
                  <a:lnTo>
                    <a:pt x="12686" y="82758"/>
                  </a:lnTo>
                  <a:lnTo>
                    <a:pt x="13559" y="91034"/>
                  </a:lnTo>
                  <a:lnTo>
                    <a:pt x="14682" y="99310"/>
                  </a:lnTo>
                  <a:lnTo>
                    <a:pt x="15785" y="103448"/>
                  </a:lnTo>
                  <a:lnTo>
                    <a:pt x="17032" y="107586"/>
                  </a:lnTo>
                  <a:lnTo>
                    <a:pt x="18280" y="107586"/>
                  </a:lnTo>
                  <a:lnTo>
                    <a:pt x="19653" y="103448"/>
                  </a:lnTo>
                  <a:lnTo>
                    <a:pt x="21129" y="95172"/>
                  </a:lnTo>
                  <a:lnTo>
                    <a:pt x="22003" y="91034"/>
                  </a:lnTo>
                  <a:lnTo>
                    <a:pt x="22876" y="82758"/>
                  </a:lnTo>
                  <a:lnTo>
                    <a:pt x="23750" y="74482"/>
                  </a:lnTo>
                  <a:lnTo>
                    <a:pt x="24499" y="66206"/>
                  </a:lnTo>
                  <a:lnTo>
                    <a:pt x="25372" y="57931"/>
                  </a:lnTo>
                  <a:lnTo>
                    <a:pt x="26246" y="45517"/>
                  </a:lnTo>
                  <a:lnTo>
                    <a:pt x="27223" y="33103"/>
                  </a:lnTo>
                  <a:lnTo>
                    <a:pt x="27722" y="28965"/>
                  </a:lnTo>
                  <a:lnTo>
                    <a:pt x="27972" y="24827"/>
                  </a:lnTo>
                  <a:lnTo>
                    <a:pt x="28221" y="24827"/>
                  </a:lnTo>
                  <a:lnTo>
                    <a:pt x="28596" y="24827"/>
                  </a:lnTo>
                  <a:lnTo>
                    <a:pt x="28845" y="24827"/>
                  </a:lnTo>
                  <a:lnTo>
                    <a:pt x="29095" y="24827"/>
                  </a:lnTo>
                  <a:lnTo>
                    <a:pt x="29344" y="28965"/>
                  </a:lnTo>
                  <a:lnTo>
                    <a:pt x="29719" y="28965"/>
                  </a:lnTo>
                  <a:lnTo>
                    <a:pt x="29968" y="33103"/>
                  </a:lnTo>
                  <a:lnTo>
                    <a:pt x="30343" y="41379"/>
                  </a:lnTo>
                  <a:lnTo>
                    <a:pt x="30717" y="45517"/>
                  </a:lnTo>
                  <a:lnTo>
                    <a:pt x="30842" y="49655"/>
                  </a:lnTo>
                  <a:lnTo>
                    <a:pt x="31091" y="53793"/>
                  </a:lnTo>
                  <a:lnTo>
                    <a:pt x="31341" y="57931"/>
                  </a:lnTo>
                  <a:lnTo>
                    <a:pt x="31715" y="57931"/>
                  </a:lnTo>
                  <a:lnTo>
                    <a:pt x="32464" y="62068"/>
                  </a:lnTo>
                  <a:lnTo>
                    <a:pt x="33317" y="66206"/>
                  </a:lnTo>
                  <a:lnTo>
                    <a:pt x="34190" y="70344"/>
                  </a:lnTo>
                  <a:lnTo>
                    <a:pt x="35188" y="70344"/>
                  </a:lnTo>
                  <a:lnTo>
                    <a:pt x="37310" y="70344"/>
                  </a:lnTo>
                  <a:lnTo>
                    <a:pt x="39410" y="70344"/>
                  </a:lnTo>
                  <a:lnTo>
                    <a:pt x="40305" y="70344"/>
                  </a:lnTo>
                  <a:lnTo>
                    <a:pt x="40991" y="66206"/>
                  </a:lnTo>
                  <a:lnTo>
                    <a:pt x="41989" y="53103"/>
                  </a:lnTo>
                  <a:lnTo>
                    <a:pt x="42904" y="39310"/>
                  </a:lnTo>
                  <a:lnTo>
                    <a:pt x="43902" y="26206"/>
                  </a:lnTo>
                  <a:lnTo>
                    <a:pt x="44610" y="12413"/>
                  </a:lnTo>
                  <a:lnTo>
                    <a:pt x="45171" y="6206"/>
                  </a:lnTo>
                  <a:lnTo>
                    <a:pt x="45795" y="0"/>
                  </a:lnTo>
                  <a:lnTo>
                    <a:pt x="46481" y="2068"/>
                  </a:lnTo>
                  <a:lnTo>
                    <a:pt x="46793" y="16551"/>
                  </a:lnTo>
                  <a:lnTo>
                    <a:pt x="47043" y="35172"/>
                  </a:lnTo>
                  <a:lnTo>
                    <a:pt x="47625" y="49655"/>
                  </a:lnTo>
                  <a:lnTo>
                    <a:pt x="47750" y="53793"/>
                  </a:lnTo>
                  <a:lnTo>
                    <a:pt x="48000" y="57931"/>
                  </a:lnTo>
                  <a:lnTo>
                    <a:pt x="48374" y="62068"/>
                  </a:lnTo>
                  <a:lnTo>
                    <a:pt x="48873" y="70344"/>
                  </a:lnTo>
                  <a:lnTo>
                    <a:pt x="49497" y="74482"/>
                  </a:lnTo>
                  <a:lnTo>
                    <a:pt x="50246" y="78620"/>
                  </a:lnTo>
                  <a:lnTo>
                    <a:pt x="50870" y="74482"/>
                  </a:lnTo>
                  <a:lnTo>
                    <a:pt x="51597" y="74482"/>
                  </a:lnTo>
                  <a:lnTo>
                    <a:pt x="52221" y="70344"/>
                  </a:lnTo>
                  <a:lnTo>
                    <a:pt x="52845" y="66206"/>
                  </a:lnTo>
                  <a:lnTo>
                    <a:pt x="53220" y="66206"/>
                  </a:lnTo>
                  <a:lnTo>
                    <a:pt x="53968" y="57931"/>
                  </a:lnTo>
                  <a:lnTo>
                    <a:pt x="54467" y="49655"/>
                  </a:lnTo>
                  <a:lnTo>
                    <a:pt x="54967" y="37241"/>
                  </a:lnTo>
                  <a:lnTo>
                    <a:pt x="55341" y="28965"/>
                  </a:lnTo>
                  <a:lnTo>
                    <a:pt x="55590" y="16551"/>
                  </a:lnTo>
                  <a:lnTo>
                    <a:pt x="56090" y="12413"/>
                  </a:lnTo>
                  <a:lnTo>
                    <a:pt x="56464" y="16551"/>
                  </a:lnTo>
                  <a:lnTo>
                    <a:pt x="56464" y="33103"/>
                  </a:lnTo>
                  <a:lnTo>
                    <a:pt x="56339" y="53793"/>
                  </a:lnTo>
                  <a:lnTo>
                    <a:pt x="56339" y="74482"/>
                  </a:lnTo>
                  <a:lnTo>
                    <a:pt x="56714" y="78620"/>
                  </a:lnTo>
                  <a:lnTo>
                    <a:pt x="57067" y="82758"/>
                  </a:lnTo>
                  <a:lnTo>
                    <a:pt x="57566" y="86896"/>
                  </a:lnTo>
                  <a:lnTo>
                    <a:pt x="58065" y="91034"/>
                  </a:lnTo>
                  <a:lnTo>
                    <a:pt x="58564" y="91034"/>
                  </a:lnTo>
                  <a:lnTo>
                    <a:pt x="59188" y="91034"/>
                  </a:lnTo>
                  <a:lnTo>
                    <a:pt x="59688" y="91034"/>
                  </a:lnTo>
                  <a:lnTo>
                    <a:pt x="60436" y="91034"/>
                  </a:lnTo>
                  <a:lnTo>
                    <a:pt x="61809" y="86896"/>
                  </a:lnTo>
                  <a:lnTo>
                    <a:pt x="63410" y="78620"/>
                  </a:lnTo>
                  <a:lnTo>
                    <a:pt x="65032" y="70344"/>
                  </a:lnTo>
                  <a:lnTo>
                    <a:pt x="66655" y="62068"/>
                  </a:lnTo>
                  <a:lnTo>
                    <a:pt x="69379" y="53793"/>
                  </a:lnTo>
                  <a:lnTo>
                    <a:pt x="71251" y="49655"/>
                  </a:lnTo>
                  <a:lnTo>
                    <a:pt x="71875" y="45517"/>
                  </a:lnTo>
                  <a:lnTo>
                    <a:pt x="72000" y="45517"/>
                  </a:lnTo>
                  <a:lnTo>
                    <a:pt x="72249" y="41379"/>
                  </a:lnTo>
                  <a:lnTo>
                    <a:pt x="72499" y="33103"/>
                  </a:lnTo>
                  <a:lnTo>
                    <a:pt x="72748" y="33103"/>
                  </a:lnTo>
                  <a:lnTo>
                    <a:pt x="72998" y="28965"/>
                  </a:lnTo>
                  <a:lnTo>
                    <a:pt x="73247" y="28965"/>
                  </a:lnTo>
                  <a:lnTo>
                    <a:pt x="73497" y="24827"/>
                  </a:lnTo>
                  <a:lnTo>
                    <a:pt x="73746" y="24827"/>
                  </a:lnTo>
                  <a:lnTo>
                    <a:pt x="74121" y="24827"/>
                  </a:lnTo>
                  <a:lnTo>
                    <a:pt x="74495" y="28965"/>
                  </a:lnTo>
                  <a:lnTo>
                    <a:pt x="74870" y="28965"/>
                  </a:lnTo>
                  <a:lnTo>
                    <a:pt x="75223" y="37241"/>
                  </a:lnTo>
                  <a:lnTo>
                    <a:pt x="75597" y="41379"/>
                  </a:lnTo>
                  <a:lnTo>
                    <a:pt x="75847" y="45517"/>
                  </a:lnTo>
                  <a:lnTo>
                    <a:pt x="76097" y="49655"/>
                  </a:lnTo>
                  <a:lnTo>
                    <a:pt x="76720" y="53793"/>
                  </a:lnTo>
                  <a:lnTo>
                    <a:pt x="77594" y="62068"/>
                  </a:lnTo>
                  <a:lnTo>
                    <a:pt x="78343" y="66206"/>
                  </a:lnTo>
                  <a:lnTo>
                    <a:pt x="79341" y="70344"/>
                  </a:lnTo>
                  <a:lnTo>
                    <a:pt x="80339" y="70344"/>
                  </a:lnTo>
                  <a:lnTo>
                    <a:pt x="81441" y="70344"/>
                  </a:lnTo>
                  <a:lnTo>
                    <a:pt x="82564" y="70344"/>
                  </a:lnTo>
                  <a:lnTo>
                    <a:pt x="83688" y="70344"/>
                  </a:lnTo>
                  <a:lnTo>
                    <a:pt x="84811" y="70344"/>
                  </a:lnTo>
                  <a:lnTo>
                    <a:pt x="85934" y="66206"/>
                  </a:lnTo>
                  <a:lnTo>
                    <a:pt x="87057" y="62068"/>
                  </a:lnTo>
                  <a:lnTo>
                    <a:pt x="88159" y="53793"/>
                  </a:lnTo>
                  <a:lnTo>
                    <a:pt x="89157" y="49655"/>
                  </a:lnTo>
                  <a:lnTo>
                    <a:pt x="90280" y="37241"/>
                  </a:lnTo>
                  <a:lnTo>
                    <a:pt x="91154" y="28965"/>
                  </a:lnTo>
                  <a:lnTo>
                    <a:pt x="91902" y="20689"/>
                  </a:lnTo>
                  <a:lnTo>
                    <a:pt x="92526" y="12413"/>
                  </a:lnTo>
                  <a:lnTo>
                    <a:pt x="93129" y="8275"/>
                  </a:lnTo>
                  <a:lnTo>
                    <a:pt x="93629" y="4137"/>
                  </a:lnTo>
                  <a:lnTo>
                    <a:pt x="94128" y="0"/>
                  </a:lnTo>
                  <a:lnTo>
                    <a:pt x="94502" y="0"/>
                  </a:lnTo>
                  <a:lnTo>
                    <a:pt x="94876" y="0"/>
                  </a:lnTo>
                  <a:lnTo>
                    <a:pt x="95126" y="4137"/>
                  </a:lnTo>
                  <a:lnTo>
                    <a:pt x="95376" y="8275"/>
                  </a:lnTo>
                  <a:lnTo>
                    <a:pt x="95625" y="12413"/>
                  </a:lnTo>
                  <a:lnTo>
                    <a:pt x="95750" y="16551"/>
                  </a:lnTo>
                  <a:lnTo>
                    <a:pt x="95875" y="20689"/>
                  </a:lnTo>
                  <a:lnTo>
                    <a:pt x="96000" y="24827"/>
                  </a:lnTo>
                  <a:lnTo>
                    <a:pt x="96124" y="33103"/>
                  </a:lnTo>
                  <a:lnTo>
                    <a:pt x="96249" y="41379"/>
                  </a:lnTo>
                  <a:lnTo>
                    <a:pt x="96374" y="45517"/>
                  </a:lnTo>
                  <a:lnTo>
                    <a:pt x="96499" y="53793"/>
                  </a:lnTo>
                  <a:lnTo>
                    <a:pt x="96748" y="57931"/>
                  </a:lnTo>
                  <a:lnTo>
                    <a:pt x="97123" y="62068"/>
                  </a:lnTo>
                  <a:lnTo>
                    <a:pt x="97372" y="66206"/>
                  </a:lnTo>
                  <a:lnTo>
                    <a:pt x="97871" y="70344"/>
                  </a:lnTo>
                  <a:lnTo>
                    <a:pt x="98246" y="74482"/>
                  </a:lnTo>
                  <a:lnTo>
                    <a:pt x="98745" y="78620"/>
                  </a:lnTo>
                  <a:lnTo>
                    <a:pt x="99223" y="78620"/>
                  </a:lnTo>
                  <a:lnTo>
                    <a:pt x="99847" y="78620"/>
                  </a:lnTo>
                  <a:lnTo>
                    <a:pt x="100471" y="74482"/>
                  </a:lnTo>
                  <a:lnTo>
                    <a:pt x="101095" y="70344"/>
                  </a:lnTo>
                  <a:lnTo>
                    <a:pt x="101719" y="66206"/>
                  </a:lnTo>
                  <a:lnTo>
                    <a:pt x="102467" y="57931"/>
                  </a:lnTo>
                  <a:lnTo>
                    <a:pt x="103091" y="45517"/>
                  </a:lnTo>
                  <a:lnTo>
                    <a:pt x="103840" y="33103"/>
                  </a:lnTo>
                  <a:lnTo>
                    <a:pt x="104339" y="24827"/>
                  </a:lnTo>
                  <a:lnTo>
                    <a:pt x="104589" y="20689"/>
                  </a:lnTo>
                  <a:lnTo>
                    <a:pt x="105254" y="16551"/>
                  </a:lnTo>
                  <a:lnTo>
                    <a:pt x="105878" y="11724"/>
                  </a:lnTo>
                  <a:lnTo>
                    <a:pt x="106440" y="9655"/>
                  </a:lnTo>
                  <a:lnTo>
                    <a:pt x="107001" y="6206"/>
                  </a:lnTo>
                  <a:lnTo>
                    <a:pt x="107625" y="6206"/>
                  </a:lnTo>
                  <a:lnTo>
                    <a:pt x="108124" y="5517"/>
                  </a:lnTo>
                  <a:lnTo>
                    <a:pt x="108540" y="6206"/>
                  </a:lnTo>
                  <a:lnTo>
                    <a:pt x="108935" y="6206"/>
                  </a:lnTo>
                  <a:lnTo>
                    <a:pt x="109351" y="7586"/>
                  </a:lnTo>
                  <a:lnTo>
                    <a:pt x="109809" y="6206"/>
                  </a:lnTo>
                  <a:lnTo>
                    <a:pt x="110308" y="7586"/>
                  </a:lnTo>
                  <a:lnTo>
                    <a:pt x="110786" y="5517"/>
                  </a:lnTo>
                  <a:lnTo>
                    <a:pt x="111285" y="5517"/>
                  </a:lnTo>
                  <a:lnTo>
                    <a:pt x="112097" y="6206"/>
                  </a:lnTo>
                  <a:lnTo>
                    <a:pt x="113032" y="16551"/>
                  </a:lnTo>
                  <a:lnTo>
                    <a:pt x="113282" y="20689"/>
                  </a:lnTo>
                  <a:lnTo>
                    <a:pt x="113407" y="24827"/>
                  </a:lnTo>
                  <a:lnTo>
                    <a:pt x="113407" y="28965"/>
                  </a:lnTo>
                  <a:lnTo>
                    <a:pt x="113532" y="33103"/>
                  </a:lnTo>
                  <a:lnTo>
                    <a:pt x="113532" y="37241"/>
                  </a:lnTo>
                  <a:lnTo>
                    <a:pt x="113532" y="41379"/>
                  </a:lnTo>
                  <a:lnTo>
                    <a:pt x="113532" y="45517"/>
                  </a:lnTo>
                  <a:lnTo>
                    <a:pt x="113656" y="45517"/>
                  </a:lnTo>
                  <a:lnTo>
                    <a:pt x="113656" y="49655"/>
                  </a:lnTo>
                  <a:lnTo>
                    <a:pt x="113906" y="49655"/>
                  </a:lnTo>
                  <a:lnTo>
                    <a:pt x="114155" y="53793"/>
                  </a:lnTo>
                  <a:lnTo>
                    <a:pt x="114405" y="57931"/>
                  </a:lnTo>
                  <a:lnTo>
                    <a:pt x="114779" y="57931"/>
                  </a:lnTo>
                  <a:lnTo>
                    <a:pt x="115528" y="62068"/>
                  </a:lnTo>
                  <a:lnTo>
                    <a:pt x="116526" y="62068"/>
                  </a:lnTo>
                  <a:lnTo>
                    <a:pt x="117629" y="62068"/>
                  </a:lnTo>
                  <a:lnTo>
                    <a:pt x="118752" y="57931"/>
                  </a:lnTo>
                  <a:lnTo>
                    <a:pt x="119376" y="53793"/>
                  </a:lnTo>
                  <a:lnTo>
                    <a:pt x="119999" y="49655"/>
                  </a:lnTo>
                  <a:lnTo>
                    <a:pt x="119999" y="62068"/>
                  </a:lnTo>
                  <a:lnTo>
                    <a:pt x="119999" y="62068"/>
                  </a:lnTo>
                  <a:lnTo>
                    <a:pt x="119376" y="66206"/>
                  </a:lnTo>
                  <a:lnTo>
                    <a:pt x="118752" y="70344"/>
                  </a:lnTo>
                  <a:lnTo>
                    <a:pt x="117629" y="74482"/>
                  </a:lnTo>
                  <a:lnTo>
                    <a:pt x="116526" y="74482"/>
                  </a:lnTo>
                  <a:lnTo>
                    <a:pt x="115528" y="74482"/>
                  </a:lnTo>
                  <a:lnTo>
                    <a:pt x="114779" y="70344"/>
                  </a:lnTo>
                  <a:lnTo>
                    <a:pt x="114405" y="70344"/>
                  </a:lnTo>
                  <a:lnTo>
                    <a:pt x="114155" y="66206"/>
                  </a:lnTo>
                  <a:lnTo>
                    <a:pt x="113906" y="62068"/>
                  </a:lnTo>
                  <a:lnTo>
                    <a:pt x="113656" y="62068"/>
                  </a:lnTo>
                  <a:lnTo>
                    <a:pt x="113656" y="57931"/>
                  </a:lnTo>
                  <a:lnTo>
                    <a:pt x="113532" y="57931"/>
                  </a:lnTo>
                  <a:lnTo>
                    <a:pt x="113532" y="53793"/>
                  </a:lnTo>
                  <a:lnTo>
                    <a:pt x="113532" y="49655"/>
                  </a:lnTo>
                  <a:lnTo>
                    <a:pt x="113532" y="45517"/>
                  </a:lnTo>
                  <a:lnTo>
                    <a:pt x="113407" y="41379"/>
                  </a:lnTo>
                  <a:lnTo>
                    <a:pt x="113407" y="37241"/>
                  </a:lnTo>
                  <a:lnTo>
                    <a:pt x="113282" y="33103"/>
                  </a:lnTo>
                  <a:lnTo>
                    <a:pt x="113032" y="28965"/>
                  </a:lnTo>
                  <a:lnTo>
                    <a:pt x="112908" y="24827"/>
                  </a:lnTo>
                  <a:lnTo>
                    <a:pt x="112783" y="24827"/>
                  </a:lnTo>
                  <a:lnTo>
                    <a:pt x="112409" y="20689"/>
                  </a:lnTo>
                  <a:lnTo>
                    <a:pt x="112159" y="20689"/>
                  </a:lnTo>
                  <a:lnTo>
                    <a:pt x="111681" y="15862"/>
                  </a:lnTo>
                  <a:lnTo>
                    <a:pt x="111181" y="16551"/>
                  </a:lnTo>
                  <a:lnTo>
                    <a:pt x="110745" y="18620"/>
                  </a:lnTo>
                  <a:lnTo>
                    <a:pt x="110183" y="20000"/>
                  </a:lnTo>
                  <a:lnTo>
                    <a:pt x="109601" y="20000"/>
                  </a:lnTo>
                  <a:lnTo>
                    <a:pt x="109123" y="17931"/>
                  </a:lnTo>
                  <a:lnTo>
                    <a:pt x="108540" y="16551"/>
                  </a:lnTo>
                  <a:lnTo>
                    <a:pt x="108124" y="14482"/>
                  </a:lnTo>
                  <a:lnTo>
                    <a:pt x="107604" y="16551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353535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4350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92075" y="101600"/>
            <a:ext cx="8959800" cy="6664200"/>
          </a:xfrm>
          <a:prstGeom prst="roundRect">
            <a:avLst>
              <a:gd name="adj" fmla="val 375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39762" marR="0" lvl="1" indent="-10636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79525" marR="0" lvl="3" indent="-136525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54162" marR="0" lvl="4" indent="-131762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11679" marR="0" lvl="6" indent="-9397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194560" marR="0" lvl="7" indent="-9906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377440" marR="0" lvl="8" indent="-104139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0" name="Shape 90"/>
          <p:cNvGrpSpPr/>
          <p:nvPr/>
        </p:nvGrpSpPr>
        <p:grpSpPr>
          <a:xfrm>
            <a:off x="274637" y="277812"/>
            <a:ext cx="8594700" cy="1325700"/>
            <a:chOff x="274637" y="277812"/>
            <a:chExt cx="8594700" cy="1325700"/>
          </a:xfrm>
        </p:grpSpPr>
        <p:pic>
          <p:nvPicPr>
            <p:cNvPr id="91" name="Shape 9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74637" y="280987"/>
              <a:ext cx="8594700" cy="132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Shape 92"/>
            <p:cNvSpPr txBox="1"/>
            <p:nvPr/>
          </p:nvSpPr>
          <p:spPr>
            <a:xfrm>
              <a:off x="274637" y="277812"/>
              <a:ext cx="8594700" cy="1325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3" name="Shape 93"/>
          <p:cNvSpPr txBox="1"/>
          <p:nvPr/>
        </p:nvSpPr>
        <p:spPr>
          <a:xfrm>
            <a:off x="373062" y="373062"/>
            <a:ext cx="8380500" cy="11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Crusades, and the Reconquista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r>
              <a:rPr lang="en-US" dirty="0" smtClean="0"/>
              <a:t>Mr. Mark Morrow, Clarenceville </a:t>
            </a:r>
            <a:r>
              <a:rPr lang="en-US" smtClean="0"/>
              <a:t>Public Schools </a:t>
            </a: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Book Antiqua"/>
              <a:buNone/>
            </a:pPr>
            <a:r>
              <a:rPr lang="en-US"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rPr>
              <a:t>INQUISITION METHODS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Inquisition sought to find heretics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get these heretics to confess, inquisitors would employ threats and torture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Thousands were tortured, imprisoned for life and/or burned at the stake in auto de fe (Act of Faith)</a:t>
            </a:r>
          </a:p>
        </p:txBody>
      </p:sp>
      <p:sp>
        <p:nvSpPr>
          <p:cNvPr id="196" name="Shape 196" descr="https://upload.wikimedia.org/wikipedia/commons/1/18/Inquisition.jpg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Shape 197" descr="https://upload.wikimedia.org/wikipedia/commons/1/18/Inquisition.jpg"/>
          <p:cNvSpPr txBox="1"/>
          <p:nvPr/>
        </p:nvSpPr>
        <p:spPr>
          <a:xfrm>
            <a:off x="307975" y="7936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3810000"/>
            <a:ext cx="50292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Book Antiqua"/>
              <a:buNone/>
            </a:pPr>
            <a:r>
              <a:rPr lang="en-US"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rPr>
              <a:t>INQUISITION TORTURE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Shape 205" descr="http://www.examiner.com/images/blog/EXID8947/images/2-inquisition-wheel1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875" y="1512887"/>
            <a:ext cx="33339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 descr="http://filipspagnoli.files.wordpress.com/2009/07/torture-waterboarding-by-the-inquisiti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5900" y="1295400"/>
            <a:ext cx="3817800" cy="42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http://whgbetc.com/mind/inquisition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0800" y="3660775"/>
            <a:ext cx="3495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Book Antiqua"/>
              <a:buNone/>
            </a:pPr>
            <a:r>
              <a:rPr lang="en-US"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rPr>
              <a:t>AUTO DE FE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Shape 214" descr="http://whgbetc.com/mind/inquisition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1524000"/>
            <a:ext cx="50292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 descr="http://www.executedtoday.com/images/Malagrida_auto_de_fe_detai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3733800"/>
            <a:ext cx="4191000" cy="29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500" b="0" i="0" u="none" strike="noStrike" cap="none">
              <a:solidFill>
                <a:srgbClr val="6B7D7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Shape 222" descr="http://www.sefarad.org/hosted/english/eblul/cart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57200"/>
            <a:ext cx="7789800" cy="5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Book Antiqua"/>
              <a:buNone/>
            </a:pPr>
            <a:r>
              <a:rPr lang="en-US"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rPr>
              <a:t>EFFECTS OF THE RECONQUISTAS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created </a:t>
            </a:r>
            <a:r>
              <a:rPr lang="en-US" sz="2400" b="1" i="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“Fueros”</a:t>
            </a:r>
            <a:r>
              <a:rPr lang="en-US" sz="2400" b="1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gave Christian peasants permission to live in land deserted by Muslims so that Christianity would spread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Catholicism becomes main religion of Iberia</a:t>
            </a: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Jews and Muslims are expelled and the Spanish Inquisition kills over 2,000 heretics. 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Leads to the Age of Exploration!!!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Voyage of Columbus </a:t>
            </a: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sponsored to celebrate victory over the Muslims in Granada.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Begins Converting other cultures </a:t>
            </a: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leading to the colonization of the Americas. </a:t>
            </a: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Reconquista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“Big Picture”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“Crusade” in western Europe, inspired by events in Holy Land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Intermittent, from 11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15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centuries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Moorish unity fragmented (11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cent.)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Northern Christian princes launched reconquest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 descr="File:Spanish reconquista.gif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14600"/>
            <a:ext cx="4038599" cy="291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Reconquista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Reconquista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Received papal support, promise of indulgence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Christian advances → conquest of Toledo (1085), Zaragoza (1118)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Successes → Aragon-Catalonia, León-Castile, Portugal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81200"/>
            <a:ext cx="2857499" cy="374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143000" y="5715000"/>
            <a:ext cx="22415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St. James the Moor-Slayer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Reconquista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Navas de Tolosa (July 16, 1212)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Alfonso VIII of Castile, allies vs. Caliph Muhammad al-Nasir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100,000+ Muslims dead/captured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Punishment”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serious threat to Christian hegemony eliminated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209800"/>
            <a:ext cx="3743324" cy="37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Reconquista</a:t>
            </a:r>
          </a:p>
        </p:txBody>
      </p:sp>
      <p:pic>
        <p:nvPicPr>
          <p:cNvPr id="161" name="Shape 1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7487" y="1600200"/>
            <a:ext cx="6169024" cy="452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Reconquista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4648200" y="17526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King Ferdinand and Queen Isabella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Unified Crown of Spain (1469)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Conquered Granada (1469)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“Catholic Monarchs”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Ordered expulsion of Jews (1492), Moors (1504)</a:t>
            </a:r>
          </a:p>
        </p:txBody>
      </p:sp>
      <p:pic>
        <p:nvPicPr>
          <p:cNvPr id="168" name="Shape 16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38411"/>
            <a:ext cx="4038599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Book Antiqua"/>
              <a:buNone/>
            </a:pPr>
            <a:r>
              <a:rPr lang="en-US"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rPr>
              <a:t>PAYING FOR THE WAR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4419600" cy="43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Granada War was very expensive (it lasted 10 years)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 of it was paid for by confiscating the property of Spanish Jews.</a:t>
            </a:r>
          </a:p>
        </p:txBody>
      </p:sp>
      <p:pic>
        <p:nvPicPr>
          <p:cNvPr id="175" name="Shape 175" descr="http://www.hauntedwoodswoods.com/halloween2004/DSCN147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3276600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Book Antiqua"/>
              <a:buNone/>
            </a:pPr>
            <a:r>
              <a:rPr lang="en-US"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rPr>
              <a:t>THE SPANISH INQUISITION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of the most powerful and wealthy people in Spain were </a:t>
            </a:r>
            <a:r>
              <a:rPr lang="en-US" sz="2200" b="0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conversos</a:t>
            </a:r>
            <a:r>
              <a:rPr lang="en-US" sz="2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Jews whose family had converted to Christianity.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Inquisition was launched to purify Spanish society, especially of conversos who they believed were returning to their Jewish faith.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return to Judaism was believed to be heresy</a:t>
            </a:r>
          </a:p>
        </p:txBody>
      </p:sp>
      <p:pic>
        <p:nvPicPr>
          <p:cNvPr id="182" name="Shape 182" descr="http://conversos.umwblogs.org/files/2010/11/untitl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4371975"/>
            <a:ext cx="2819400" cy="23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http://akdenizdunyasi.org/wp-content/uploads/2015/01/Francisco_Domingo_Marques_El_Beato_Juan_de_Ribera_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4281487"/>
            <a:ext cx="3184500" cy="242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Book Antiqua"/>
              <a:buNone/>
            </a:pPr>
            <a:r>
              <a:rPr lang="en-US"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rPr>
              <a:t>PROVING A LAPSE OF FAITH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Any traditionally “Jewish” rituals or behaviors could be considered a lapse of faith. 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 </a:t>
            </a:r>
          </a:p>
          <a:p>
            <a:pPr marL="9144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eating certain foods</a:t>
            </a:r>
          </a:p>
          <a:p>
            <a:pPr marL="9144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working Friday night-Saturday (the Jewish Sabbath, Christian Sabbath is Sunday)</a:t>
            </a:r>
          </a:p>
          <a:p>
            <a:pPr marL="9144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5AE5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Eating traditionally Jewish food (Kosher)</a:t>
            </a: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rtain Call">
  <a:themeElements>
    <a:clrScheme name="default">
      <a:dk1>
        <a:srgbClr val="FFFFFF"/>
      </a:dk1>
      <a:lt1>
        <a:srgbClr val="800000"/>
      </a:lt1>
      <a:dk2>
        <a:srgbClr val="FFFFCC"/>
      </a:dk2>
      <a:lt2>
        <a:srgbClr val="602000"/>
      </a:lt2>
      <a:accent1>
        <a:srgbClr val="FF3300"/>
      </a:accent1>
      <a:accent2>
        <a:srgbClr val="000000"/>
      </a:accent2>
      <a:accent3>
        <a:srgbClr val="800000"/>
      </a:accent3>
      <a:accent4>
        <a:srgbClr val="FF3300"/>
      </a:accent4>
      <a:accent5>
        <a:srgbClr val="000000"/>
      </a:accent5>
      <a:accent6>
        <a:srgbClr val="800000"/>
      </a:accent6>
      <a:hlink>
        <a:srgbClr val="EBF25A"/>
      </a:hlink>
      <a:folHlink>
        <a:srgbClr val="F2A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D9"/>
      </a:accent3>
      <a:accent4>
        <a:srgbClr val="FFFFF7"/>
      </a:accent4>
      <a:accent5>
        <a:srgbClr val="33CCCC"/>
      </a:accent5>
      <a:accent6>
        <a:srgbClr val="FFFFD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On-screen Show (4:3)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Tahoma</vt:lpstr>
      <vt:lpstr>Times New Roman</vt:lpstr>
      <vt:lpstr>Noto Sans Symbols</vt:lpstr>
      <vt:lpstr>Book Antiqua</vt:lpstr>
      <vt:lpstr>Arial</vt:lpstr>
      <vt:lpstr>Century Gothic</vt:lpstr>
      <vt:lpstr>Curtain Call</vt:lpstr>
      <vt:lpstr>1_Default Design</vt:lpstr>
      <vt:lpstr>Apothecary</vt:lpstr>
      <vt:lpstr>The Crusades, and the Reconquista</vt:lpstr>
      <vt:lpstr>The Reconquista</vt:lpstr>
      <vt:lpstr>The Reconquista</vt:lpstr>
      <vt:lpstr>The Reconquista</vt:lpstr>
      <vt:lpstr>The Reconquista</vt:lpstr>
      <vt:lpstr>The Reconquista</vt:lpstr>
      <vt:lpstr>PAYING FOR THE WAR</vt:lpstr>
      <vt:lpstr>THE SPANISH INQUISITION</vt:lpstr>
      <vt:lpstr>PROVING A LAPSE OF FAITH</vt:lpstr>
      <vt:lpstr>INQUISITION METHODS</vt:lpstr>
      <vt:lpstr>INQUISITION TORTURE</vt:lpstr>
      <vt:lpstr>AUTO DE FE</vt:lpstr>
      <vt:lpstr>PowerPoint Presentation</vt:lpstr>
      <vt:lpstr>EFFECTS OF THE RECONQUISTAS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Crusades, and the Reconquista</dc:title>
  <dc:creator>Anthony Salciccioli</dc:creator>
  <cp:lastModifiedBy>Anthony Salciccioli</cp:lastModifiedBy>
  <cp:revision>1</cp:revision>
  <dcterms:modified xsi:type="dcterms:W3CDTF">2019-12-13T19:20:49Z</dcterms:modified>
</cp:coreProperties>
</file>