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AE18199-6B7E-4D32-A2A6-96E896794FD6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937472B-2830-4B04-ACCA-4B5E190064F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18199-6B7E-4D32-A2A6-96E896794FD6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37472B-2830-4B04-ACCA-4B5E190064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AE18199-6B7E-4D32-A2A6-96E896794FD6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937472B-2830-4B04-ACCA-4B5E190064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18199-6B7E-4D32-A2A6-96E896794FD6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37472B-2830-4B04-ACCA-4B5E190064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AE18199-6B7E-4D32-A2A6-96E896794FD6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937472B-2830-4B04-ACCA-4B5E190064F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18199-6B7E-4D32-A2A6-96E896794FD6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37472B-2830-4B04-ACCA-4B5E190064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18199-6B7E-4D32-A2A6-96E896794FD6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37472B-2830-4B04-ACCA-4B5E190064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18199-6B7E-4D32-A2A6-96E896794FD6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37472B-2830-4B04-ACCA-4B5E190064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AE18199-6B7E-4D32-A2A6-96E896794FD6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37472B-2830-4B04-ACCA-4B5E190064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18199-6B7E-4D32-A2A6-96E896794FD6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37472B-2830-4B04-ACCA-4B5E190064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18199-6B7E-4D32-A2A6-96E896794FD6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37472B-2830-4B04-ACCA-4B5E190064F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AE18199-6B7E-4D32-A2A6-96E896794FD6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937472B-2830-4B04-ACCA-4B5E190064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8458200" cy="1752600"/>
          </a:xfrm>
        </p:spPr>
        <p:txBody>
          <a:bodyPr>
            <a:noAutofit/>
          </a:bodyPr>
          <a:lstStyle/>
          <a:p>
            <a:r>
              <a:rPr lang="en-US" sz="5400" dirty="0" smtClean="0"/>
              <a:t>Michigan constitution: Article IV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800600"/>
            <a:ext cx="6400800" cy="609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Brenna O’Boyle, </a:t>
            </a:r>
            <a:r>
              <a:rPr lang="en-US" dirty="0" err="1" smtClean="0"/>
              <a:t>Kaley</a:t>
            </a:r>
            <a:r>
              <a:rPr lang="en-US" dirty="0" smtClean="0"/>
              <a:t> Burt, and Samantha Runyon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64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Section 50: Atomic and new forms of energy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legislator may provide safety measures and regulate the use of atomic energy in forms of energy developed in the future.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209800"/>
            <a:ext cx="3946071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713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Section 52: Natural resources</a:t>
            </a:r>
            <a:r>
              <a:rPr lang="en-US" sz="2800" dirty="0"/>
              <a:t>;</a:t>
            </a:r>
            <a:r>
              <a:rPr lang="en-US" sz="2800" dirty="0" smtClean="0"/>
              <a:t> conservation</a:t>
            </a:r>
            <a:r>
              <a:rPr lang="en-US" sz="2800" dirty="0"/>
              <a:t>,</a:t>
            </a:r>
            <a:r>
              <a:rPr lang="en-US" sz="2800" dirty="0" smtClean="0"/>
              <a:t> pollution, impairment</a:t>
            </a:r>
            <a:r>
              <a:rPr lang="en-US" sz="2800" dirty="0"/>
              <a:t>,</a:t>
            </a:r>
            <a:r>
              <a:rPr lang="en-US" sz="2800" dirty="0" smtClean="0"/>
              <a:t> destruction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legislature shall provide for the protection of the air, water and other natural resources of the state from pollution, impairment and destruction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133600"/>
            <a:ext cx="4022361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182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Section 1:  LEGISLATIVE POWER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The legislative power in Michigan is held in the senate and house of representatives </a:t>
            </a:r>
            <a:endParaRPr lang="en-US" sz="3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1828800"/>
            <a:ext cx="3860800" cy="2895600"/>
          </a:xfrm>
        </p:spPr>
      </p:pic>
    </p:spTree>
    <p:extLst>
      <p:ext uri="{BB962C8B-B14F-4D97-AF65-F5344CB8AC3E}">
        <p14:creationId xmlns:p14="http://schemas.microsoft.com/office/powerpoint/2010/main" val="333899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2</a:t>
            </a:r>
            <a:r>
              <a:rPr lang="en-US" dirty="0"/>
              <a:t>:</a:t>
            </a:r>
            <a:r>
              <a:rPr lang="en-US" dirty="0" smtClean="0"/>
              <a:t> SENATORS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4191000" cy="5486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senate should have 38 members in their districts at the same election time as the governor. </a:t>
            </a:r>
          </a:p>
          <a:p>
            <a:r>
              <a:rPr lang="en-US" sz="2400" dirty="0" smtClean="0"/>
              <a:t>After each county has selected one senator, the remaining senators are distributed to counties by the method of equal proportions—meaning each county is equal. </a:t>
            </a:r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3505200"/>
            <a:ext cx="3759202" cy="2819400"/>
          </a:xfrm>
        </p:spPr>
      </p:pic>
      <p:sp>
        <p:nvSpPr>
          <p:cNvPr id="7" name="TextBox 6"/>
          <p:cNvSpPr txBox="1"/>
          <p:nvPr/>
        </p:nvSpPr>
        <p:spPr>
          <a:xfrm>
            <a:off x="4343400" y="1295400"/>
            <a:ext cx="45720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There cannot be less than 10 or more than 16 factors.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The population of districts cannot be less than 75% or more than 125%  of a number determined by dividing the population of the county by the number of senators in the district.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7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SECTION 3</a:t>
            </a:r>
            <a:r>
              <a:rPr lang="en-US" dirty="0"/>
              <a:t>:</a:t>
            </a:r>
            <a:r>
              <a:rPr lang="en-US" dirty="0" smtClean="0"/>
              <a:t> Representatives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4114800" cy="48466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house of representatives </a:t>
            </a:r>
            <a:r>
              <a:rPr lang="en-US" dirty="0" smtClean="0"/>
              <a:t>should </a:t>
            </a:r>
            <a:r>
              <a:rPr lang="en-US" dirty="0"/>
              <a:t>consist of 110 members </a:t>
            </a:r>
            <a:endParaRPr lang="en-US" dirty="0" smtClean="0"/>
          </a:p>
          <a:p>
            <a:r>
              <a:rPr lang="en-US" dirty="0"/>
              <a:t>E</a:t>
            </a:r>
            <a:r>
              <a:rPr lang="en-US" dirty="0" smtClean="0"/>
              <a:t>lected </a:t>
            </a:r>
            <a:r>
              <a:rPr lang="en-US" dirty="0"/>
              <a:t>for </a:t>
            </a:r>
            <a:r>
              <a:rPr lang="en-US" dirty="0" smtClean="0"/>
              <a:t>2-year </a:t>
            </a:r>
            <a:r>
              <a:rPr lang="en-US" dirty="0"/>
              <a:t>terms from single member </a:t>
            </a:r>
            <a:r>
              <a:rPr lang="en-US" dirty="0" smtClean="0"/>
              <a:t>districts.</a:t>
            </a:r>
          </a:p>
          <a:p>
            <a:r>
              <a:rPr lang="en-US" dirty="0" smtClean="0"/>
              <a:t>Decided </a:t>
            </a:r>
            <a:r>
              <a:rPr lang="en-US" dirty="0"/>
              <a:t>on a basis </a:t>
            </a:r>
            <a:r>
              <a:rPr lang="en-US" dirty="0" smtClean="0"/>
              <a:t>of population. </a:t>
            </a:r>
          </a:p>
          <a:p>
            <a:r>
              <a:rPr lang="en-US" dirty="0" smtClean="0"/>
              <a:t>The </a:t>
            </a:r>
            <a:r>
              <a:rPr lang="en-US" dirty="0"/>
              <a:t>districts </a:t>
            </a:r>
            <a:r>
              <a:rPr lang="en-US" dirty="0" smtClean="0"/>
              <a:t>should consist </a:t>
            </a:r>
            <a:r>
              <a:rPr lang="en-US" dirty="0"/>
              <a:t>of compact and convenient territory contiguous by land.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133600"/>
            <a:ext cx="4543803" cy="340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30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22</a:t>
            </a:r>
            <a:r>
              <a:rPr lang="en-US" dirty="0"/>
              <a:t>:</a:t>
            </a:r>
            <a:r>
              <a:rPr lang="en-US" dirty="0" smtClean="0"/>
              <a:t> bills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3429000" cy="2590800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All legislation will come from either senators or representatives.</a:t>
            </a:r>
            <a:endParaRPr lang="en-US" sz="3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967" y="2991522"/>
            <a:ext cx="2619741" cy="1743318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1752600"/>
            <a:ext cx="4478693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74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Section 24</a:t>
            </a:r>
            <a:r>
              <a:rPr lang="en-US" dirty="0"/>
              <a:t>:</a:t>
            </a:r>
            <a:r>
              <a:rPr lang="en-US" dirty="0" smtClean="0"/>
              <a:t> laws</a:t>
            </a:r>
            <a:r>
              <a:rPr lang="en-US" dirty="0"/>
              <a:t>;</a:t>
            </a:r>
            <a:r>
              <a:rPr lang="en-US" dirty="0" smtClean="0"/>
              <a:t> object</a:t>
            </a:r>
            <a:r>
              <a:rPr lang="en-US" dirty="0"/>
              <a:t>,</a:t>
            </a:r>
            <a:r>
              <a:rPr lang="en-US" dirty="0" smtClean="0"/>
              <a:t> title</a:t>
            </a:r>
            <a:r>
              <a:rPr lang="en-US" dirty="0"/>
              <a:t>,</a:t>
            </a:r>
            <a:r>
              <a:rPr lang="en-US" dirty="0" smtClean="0"/>
              <a:t> amendments changing purpose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No law </a:t>
            </a:r>
            <a:r>
              <a:rPr lang="en-US" dirty="0" smtClean="0"/>
              <a:t>can be on more </a:t>
            </a:r>
            <a:r>
              <a:rPr lang="en-US" dirty="0"/>
              <a:t>than one </a:t>
            </a:r>
            <a:r>
              <a:rPr lang="en-US" dirty="0" smtClean="0"/>
              <a:t>object, which has to </a:t>
            </a:r>
            <a:r>
              <a:rPr lang="en-US" dirty="0"/>
              <a:t>be expressed in its title. </a:t>
            </a:r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/>
              <a:t>bill </a:t>
            </a:r>
            <a:r>
              <a:rPr lang="en-US" dirty="0" smtClean="0"/>
              <a:t>can </a:t>
            </a:r>
            <a:r>
              <a:rPr lang="en-US" dirty="0"/>
              <a:t>be altered or amended on its passage through either house so as to change its original purpose as determined by its total content and not alone by its title.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764" y="1828800"/>
            <a:ext cx="3565482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264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Section 27</a:t>
            </a:r>
            <a:r>
              <a:rPr lang="en-US" dirty="0"/>
              <a:t>:</a:t>
            </a:r>
            <a:r>
              <a:rPr lang="en-US" dirty="0" smtClean="0"/>
              <a:t> laws, effective date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 act shall take effect until the expiration of 90 days from the end of the session at which it was passed.</a:t>
            </a:r>
          </a:p>
          <a:p>
            <a:r>
              <a:rPr lang="en-US" dirty="0" smtClean="0"/>
              <a:t>The legislature can give effect to acts by a two-thirds vote.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209800"/>
            <a:ext cx="3677587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558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Section 32: laws imposing taxes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Every law which imposes, continues or revives a tax shall distinctly state the tax.</a:t>
            </a:r>
            <a:endParaRPr lang="en-US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600200"/>
            <a:ext cx="351790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989" y="1601369"/>
            <a:ext cx="3517697" cy="4523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438400"/>
            <a:ext cx="3444724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054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Section 40</a:t>
            </a:r>
            <a:r>
              <a:rPr lang="en-US" sz="2800" dirty="0"/>
              <a:t>:</a:t>
            </a:r>
            <a:r>
              <a:rPr lang="en-US" sz="2800" dirty="0" smtClean="0"/>
              <a:t> alcoholic beverages; age requirement</a:t>
            </a:r>
            <a:r>
              <a:rPr lang="en-US" sz="2800" dirty="0"/>
              <a:t>;</a:t>
            </a:r>
            <a:r>
              <a:rPr lang="en-US" sz="2800" dirty="0" smtClean="0"/>
              <a:t> liquor control commission; excise tax; local option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People under 21 cannot purchase alcohol.</a:t>
            </a:r>
          </a:p>
          <a:p>
            <a:r>
              <a:rPr lang="en-US" dirty="0" smtClean="0"/>
              <a:t>Also people under the age of 21 can’t have possession of any alcoholic beverages for the purpose of consumption.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676400"/>
            <a:ext cx="3570111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568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ustom 2">
      <a:dk1>
        <a:sysClr val="windowText" lastClr="000000"/>
      </a:dk1>
      <a:lt1>
        <a:sysClr val="window" lastClr="FFFFFF"/>
      </a:lt1>
      <a:dk2>
        <a:srgbClr val="0192CD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00FF99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96</TotalTime>
  <Words>426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Michigan constitution: Article IV</vt:lpstr>
      <vt:lpstr>Section 1:  LEGISLATIVE POWER</vt:lpstr>
      <vt:lpstr>SECTION 2: SENATORS</vt:lpstr>
      <vt:lpstr>SECTION 3: Representatives</vt:lpstr>
      <vt:lpstr>Section 22: bills</vt:lpstr>
      <vt:lpstr>Section 24: laws; object, title, amendments changing purpose</vt:lpstr>
      <vt:lpstr>Section 27: laws, effective date</vt:lpstr>
      <vt:lpstr>Section 32: laws imposing taxes</vt:lpstr>
      <vt:lpstr>Section 40: alcoholic beverages; age requirement; liquor control commission; excise tax; local option</vt:lpstr>
      <vt:lpstr>Section 50: Atomic and new forms of energy</vt:lpstr>
      <vt:lpstr>Section 52: Natural resources; conservation, pollution, impairment, destruction</vt:lpstr>
    </vt:vector>
  </TitlesOfParts>
  <Company>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Michigan constitution: Article IV</dc:title>
  <dc:creator>Student</dc:creator>
  <cp:lastModifiedBy>Teacher</cp:lastModifiedBy>
  <cp:revision>11</cp:revision>
  <dcterms:created xsi:type="dcterms:W3CDTF">2013-01-16T12:42:03Z</dcterms:created>
  <dcterms:modified xsi:type="dcterms:W3CDTF">2013-03-26T18:05:13Z</dcterms:modified>
</cp:coreProperties>
</file>