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9CDEF68-38F5-4476-BA93-CC8E35807E13}" type="datetimeFigureOut">
              <a:rPr lang="en-US" smtClean="0"/>
              <a:t>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4AB55-AB74-40AB-9F4C-6F3A5A12F606}" type="slidenum">
              <a:rPr lang="en-US" smtClean="0"/>
              <a:t>‹#›</a:t>
            </a:fld>
            <a:endParaRPr lang="en-US"/>
          </a:p>
        </p:txBody>
      </p:sp>
    </p:spTree>
    <p:extLst>
      <p:ext uri="{BB962C8B-B14F-4D97-AF65-F5344CB8AC3E}">
        <p14:creationId xmlns:p14="http://schemas.microsoft.com/office/powerpoint/2010/main" val="734179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CDEF68-38F5-4476-BA93-CC8E35807E13}" type="datetimeFigureOut">
              <a:rPr lang="en-US" smtClean="0"/>
              <a:t>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4AB55-AB74-40AB-9F4C-6F3A5A12F606}" type="slidenum">
              <a:rPr lang="en-US" smtClean="0"/>
              <a:t>‹#›</a:t>
            </a:fld>
            <a:endParaRPr lang="en-US"/>
          </a:p>
        </p:txBody>
      </p:sp>
    </p:spTree>
    <p:extLst>
      <p:ext uri="{BB962C8B-B14F-4D97-AF65-F5344CB8AC3E}">
        <p14:creationId xmlns:p14="http://schemas.microsoft.com/office/powerpoint/2010/main" val="640523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CDEF68-38F5-4476-BA93-CC8E35807E13}" type="datetimeFigureOut">
              <a:rPr lang="en-US" smtClean="0"/>
              <a:t>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4AB55-AB74-40AB-9F4C-6F3A5A12F606}" type="slidenum">
              <a:rPr lang="en-US" smtClean="0"/>
              <a:t>‹#›</a:t>
            </a:fld>
            <a:endParaRPr lang="en-US"/>
          </a:p>
        </p:txBody>
      </p:sp>
    </p:spTree>
    <p:extLst>
      <p:ext uri="{BB962C8B-B14F-4D97-AF65-F5344CB8AC3E}">
        <p14:creationId xmlns:p14="http://schemas.microsoft.com/office/powerpoint/2010/main" val="1644396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CDEF68-38F5-4476-BA93-CC8E35807E13}" type="datetimeFigureOut">
              <a:rPr lang="en-US" smtClean="0"/>
              <a:t>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4AB55-AB74-40AB-9F4C-6F3A5A12F606}" type="slidenum">
              <a:rPr lang="en-US" smtClean="0"/>
              <a:t>‹#›</a:t>
            </a:fld>
            <a:endParaRPr lang="en-US"/>
          </a:p>
        </p:txBody>
      </p:sp>
    </p:spTree>
    <p:extLst>
      <p:ext uri="{BB962C8B-B14F-4D97-AF65-F5344CB8AC3E}">
        <p14:creationId xmlns:p14="http://schemas.microsoft.com/office/powerpoint/2010/main" val="2819521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CDEF68-38F5-4476-BA93-CC8E35807E13}" type="datetimeFigureOut">
              <a:rPr lang="en-US" smtClean="0"/>
              <a:t>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4AB55-AB74-40AB-9F4C-6F3A5A12F606}" type="slidenum">
              <a:rPr lang="en-US" smtClean="0"/>
              <a:t>‹#›</a:t>
            </a:fld>
            <a:endParaRPr lang="en-US"/>
          </a:p>
        </p:txBody>
      </p:sp>
    </p:spTree>
    <p:extLst>
      <p:ext uri="{BB962C8B-B14F-4D97-AF65-F5344CB8AC3E}">
        <p14:creationId xmlns:p14="http://schemas.microsoft.com/office/powerpoint/2010/main" val="1017066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9CDEF68-38F5-4476-BA93-CC8E35807E13}" type="datetimeFigureOut">
              <a:rPr lang="en-US" smtClean="0"/>
              <a:t>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74AB55-AB74-40AB-9F4C-6F3A5A12F606}" type="slidenum">
              <a:rPr lang="en-US" smtClean="0"/>
              <a:t>‹#›</a:t>
            </a:fld>
            <a:endParaRPr lang="en-US"/>
          </a:p>
        </p:txBody>
      </p:sp>
    </p:spTree>
    <p:extLst>
      <p:ext uri="{BB962C8B-B14F-4D97-AF65-F5344CB8AC3E}">
        <p14:creationId xmlns:p14="http://schemas.microsoft.com/office/powerpoint/2010/main" val="2075939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9CDEF68-38F5-4476-BA93-CC8E35807E13}" type="datetimeFigureOut">
              <a:rPr lang="en-US" smtClean="0"/>
              <a:t>2/6/2013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74AB55-AB74-40AB-9F4C-6F3A5A12F606}" type="slidenum">
              <a:rPr lang="en-US" smtClean="0"/>
              <a:t>‹#›</a:t>
            </a:fld>
            <a:endParaRPr lang="en-US"/>
          </a:p>
        </p:txBody>
      </p:sp>
    </p:spTree>
    <p:extLst>
      <p:ext uri="{BB962C8B-B14F-4D97-AF65-F5344CB8AC3E}">
        <p14:creationId xmlns:p14="http://schemas.microsoft.com/office/powerpoint/2010/main" val="1888944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9CDEF68-38F5-4476-BA93-CC8E35807E13}" type="datetimeFigureOut">
              <a:rPr lang="en-US" smtClean="0"/>
              <a:t>2/6/2013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74AB55-AB74-40AB-9F4C-6F3A5A12F606}" type="slidenum">
              <a:rPr lang="en-US" smtClean="0"/>
              <a:t>‹#›</a:t>
            </a:fld>
            <a:endParaRPr lang="en-US"/>
          </a:p>
        </p:txBody>
      </p:sp>
    </p:spTree>
    <p:extLst>
      <p:ext uri="{BB962C8B-B14F-4D97-AF65-F5344CB8AC3E}">
        <p14:creationId xmlns:p14="http://schemas.microsoft.com/office/powerpoint/2010/main" val="3451053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CDEF68-38F5-4476-BA93-CC8E35807E13}" type="datetimeFigureOut">
              <a:rPr lang="en-US" smtClean="0"/>
              <a:t>2/6/2013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74AB55-AB74-40AB-9F4C-6F3A5A12F606}" type="slidenum">
              <a:rPr lang="en-US" smtClean="0"/>
              <a:t>‹#›</a:t>
            </a:fld>
            <a:endParaRPr lang="en-US"/>
          </a:p>
        </p:txBody>
      </p:sp>
    </p:spTree>
    <p:extLst>
      <p:ext uri="{BB962C8B-B14F-4D97-AF65-F5344CB8AC3E}">
        <p14:creationId xmlns:p14="http://schemas.microsoft.com/office/powerpoint/2010/main" val="2388585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CDEF68-38F5-4476-BA93-CC8E35807E13}" type="datetimeFigureOut">
              <a:rPr lang="en-US" smtClean="0"/>
              <a:t>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74AB55-AB74-40AB-9F4C-6F3A5A12F606}" type="slidenum">
              <a:rPr lang="en-US" smtClean="0"/>
              <a:t>‹#›</a:t>
            </a:fld>
            <a:endParaRPr lang="en-US"/>
          </a:p>
        </p:txBody>
      </p:sp>
    </p:spTree>
    <p:extLst>
      <p:ext uri="{BB962C8B-B14F-4D97-AF65-F5344CB8AC3E}">
        <p14:creationId xmlns:p14="http://schemas.microsoft.com/office/powerpoint/2010/main" val="3241824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CDEF68-38F5-4476-BA93-CC8E35807E13}" type="datetimeFigureOut">
              <a:rPr lang="en-US" smtClean="0"/>
              <a:t>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74AB55-AB74-40AB-9F4C-6F3A5A12F606}" type="slidenum">
              <a:rPr lang="en-US" smtClean="0"/>
              <a:t>‹#›</a:t>
            </a:fld>
            <a:endParaRPr lang="en-US"/>
          </a:p>
        </p:txBody>
      </p:sp>
    </p:spTree>
    <p:extLst>
      <p:ext uri="{BB962C8B-B14F-4D97-AF65-F5344CB8AC3E}">
        <p14:creationId xmlns:p14="http://schemas.microsoft.com/office/powerpoint/2010/main" val="1343300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CDEF68-38F5-4476-BA93-CC8E35807E13}" type="datetimeFigureOut">
              <a:rPr lang="en-US" smtClean="0"/>
              <a:t>2/6/2013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74AB55-AB74-40AB-9F4C-6F3A5A12F606}" type="slidenum">
              <a:rPr lang="en-US" smtClean="0"/>
              <a:t>‹#›</a:t>
            </a:fld>
            <a:endParaRPr lang="en-US"/>
          </a:p>
        </p:txBody>
      </p:sp>
    </p:spTree>
    <p:extLst>
      <p:ext uri="{BB962C8B-B14F-4D97-AF65-F5344CB8AC3E}">
        <p14:creationId xmlns:p14="http://schemas.microsoft.com/office/powerpoint/2010/main" val="11806955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76200"/>
            <a:ext cx="8153400" cy="765175"/>
          </a:xfrm>
        </p:spPr>
        <p:txBody>
          <a:bodyPr/>
          <a:lstStyle/>
          <a:p>
            <a:r>
              <a:rPr lang="en-US" dirty="0" smtClean="0"/>
              <a:t>Brown v. Board of Education--1954</a:t>
            </a:r>
            <a:endParaRPr lang="en-US" dirty="0"/>
          </a:p>
        </p:txBody>
      </p:sp>
      <p:sp>
        <p:nvSpPr>
          <p:cNvPr id="4" name="TextBox 3"/>
          <p:cNvSpPr txBox="1"/>
          <p:nvPr/>
        </p:nvSpPr>
        <p:spPr>
          <a:xfrm>
            <a:off x="533400" y="909904"/>
            <a:ext cx="3124200" cy="4801314"/>
          </a:xfrm>
          <a:prstGeom prst="rect">
            <a:avLst/>
          </a:prstGeom>
          <a:noFill/>
        </p:spPr>
        <p:txBody>
          <a:bodyPr wrap="square" rtlCol="0">
            <a:spAutoFit/>
          </a:bodyPr>
          <a:lstStyle/>
          <a:p>
            <a:r>
              <a:rPr lang="en-US" dirty="0" smtClean="0"/>
              <a:t>Oliver Brown’s daughter, Linda, was forced to attend a school that was over a mile away from her house when there was another school that only a few blocks away.  This was due to segregation laws in their hometown of Topeka, Kansas.  In the case of Brown v. Board of Education of Topeka Kansas, the Supreme Court ruled that “separate but equal” was unconstitutional.  As a result, the practice of segregation in public facilities was illegal.  This decision put a legal end to the Jim Crow era.</a:t>
            </a:r>
            <a:endParaRPr lang="en-US" dirty="0"/>
          </a:p>
        </p:txBody>
      </p:sp>
      <p:sp>
        <p:nvSpPr>
          <p:cNvPr id="5" name="AutoShape 2" descr="data:image/jpeg;base64,/9j/4AAQSkZJRgABAQAAAQABAAD/2wCEAAkGBhQSEBUUEhQWFRUWFxwYGBgYFhcaHBoaGh4XHhgbGR8YHiYeHh0jGhwVHy8gIycpLCwsHR4xNTAqNSYrLSkBCQoKDgwOFA8PFCkYFBgpKSkpKSkpKSkpKSkpKSkpKSkpKSkpKSkpKSkpKSkpKSkpKSkpKSkpKSkpKSkpKSkpKf/AABEIAL4BCQMBIgACEQEDEQH/xAAcAAACAgMBAQAAAAAAAAAAAAAGBwUIAAMEAQL/xABPEAABAwIDBAUFCgoJBAMBAAABAgMRAAQSITEFBgdBEyJRYXEygZGhsRQXI1JTksHR0/AzQmJygpOissLSCBUWJFRjc4PhJUN08TQ1s2T/xAAWAQEBAQAAAAAAAAAAAAAAAAAAAQL/xAAWEQEBAQAAAAAAAAAAAAAAAAAAARH/2gAMAwEAAhEDEQA/AGFuturaKsLVRtbck27RJLDRJJQmSSU5kmoDiRYWbDbTYYtmy4qSQ00khKdIhOfWKaNd0P8A660/8Zn/APNNKviBvGlV8+T1ksowp6pglHlJk5Elwx5qghEbxWDBLL1p0i0GCtDbBBOpACiDkcvNUpbbz7IMShLZ7F2STHnQkj10rVrJJJzJJJy1JzPpNFD25N2oyqFqIBkr5cpJ9FFFjjOznlQm+YanQdHbN5HT8I1NfLvCdp5WNq5bcTIJTDSgRzAKMJEjKaEHNy7snrN9YDQYRkPCBXDe7ruo6ymQlUzgSkqPdEYjQGlxwcdDvSNBjCDKW1tqUnLkYJxCfCunYvCtXusLfS2hshWLAAAFHTClSCAO6gyys7tKcSFvtpBkhDq0rA8JTNSDO+G0mgIun0ok9ZeF3wnEFkcqA/uuEVt0iVshsYRBEAgnlImO2tzXCZkrC1JQO5LbZnu0oIt+Km0EhIUppcCSXmQJjsKCnOpdvjU6NbZlYCQVFLi28yYORBpqYKFcLbVTgcQ10ZB0UlBTznqkRn31J/2LtdTaMTzPRN5nww0MM8a2Zg2z8SJUhaVAT+cRUpa8XbJaoK3Ua+U0CMu9MmglbHdW1Kf/AI1uZ/yWpnmIKcor4G41oHkj3MzCsZILSCPZlrpXuz+IWznCSi5ZB1ONC2z4krA9NTdvt5l38G8yuD+I6g0ESdzLVPVFtbhOn4FudDp1Z1itKN0LYFC/c7SsTaQUi3bIkfjaZEzRMpQVnB8RB9hrQJThAVGEEGUETJEeiggbrdm1xIV7kt0hB6wLLQJCsuSY7Na3s7nW0gG1tynkrom5/drqtWXTPSONqUVDPSEgZZQM8WddqWXi2BjSFg6gSI8DQCdnuywEqFxasABagFdC3ESYnKdIzqNa3CtlF8e50tg+ScCco5oyII55dtGN6FsocWto3AJSSlABMEAKgHWImO+s2Yw04elQFIK0QWych3hMwDnBjuoF2zw9bZC1hDaiEHox0KVA4vjBWR0GhEVBWuzxbp6NtrprhRHRhTDUQPKSrEII1g5+NOqw2fBViWSDlggQnwOp7a4rrYSSvGcSVpVkRyAGhnKDQAFrta0Qlv3ZZ27SnJgpaaMKBAKVJI1z5a0U7O2RZu9Zpm2WI5MtT+klScqjN4dxEEqdtwnpVGSFQZUM0wYnXkZAqGOwHbZa7m9fKXYlKGlpGOAACPJAUNOQ7aBgN7HswSF2dt4i3a9mGu5jdmxWJTa2p/2Gv5aXtrvw+22tV4lopQpI8sBwhUdZMagEwRHbnRHsfeq2uCkMvALIlKF9RZHamfKGmYppgk/sfZ/4S2/UNfy1n9kLL/CW36hr+WtVvtlaVYVdYDtyPp0NSlttFC9DB7Dkf+fNVEf/AGQs/wDCW36hr+Ws/shZ/wCEtv1DX8tTVZQQv9kLP/CW36hr+Ws/shZ/4S2/UNfy1NVlBCHc+z/wlt+oa/lqp/8AVCe/01cuqjUFlth3oZ2RbuH8W0aPn6NMDzmBSF3svFJbDaxC1rJJkGUjOcuZWr9mmntu8P8AVFiwhQC3WGVZieqhts/vFFJHeO/Ltyskg4YbBAjyMifOvGfPUWOzdHZ6nLgKiUNypR5TEAeeZ81N+2bKUpCgERByCjp4jTShPh3sfBbhSv8AukOfowAj0kk00U3iEpAWqDkIMamBzAoIhpAMiJSqeskgESeyuq3sU4oSlZ/KPLT6JqYt3EKEykiSOWoJBGR5HKutm0SRISnxAqIjntmt4uulMnQkT9+dcFxuvaryUhtRjydR6NDRMq1TER6DXyixA0KvUaoDn+HNqpUhpKM9EgD1H6K5dqcLmXSlRUsJTBI6snlEkEeqjp2zBidRoSNPRXibEA4pz01V7CYoFVtDhGMSihyE8gpKRp8bAAPPFRA4R3BchJRgiQrEqJMdgnOnXcWZUQQYI7Ig+IitDNq4kkqUVd2ED2GaLpNL4N3QBzScssK/biR9NRF7w4vQmCySCZKRhIJH6X0VYoL7j6K+0x3UNVif2ResJCcFw2EzAbDozP5nKa9TvjftGBcvoiBBWo6a+X9NWZU2DqAfRWl3ZjStUJPmFMNIKy4obRSSS7jGfVLSFQO8hMx5677PjXdpBLrNss5QAhxBOeeeJQ9VN253NtXNWW/HAJ789ai7jhdZKH4LD+apQ9hqANb44gD4S1IMkQ2/JEdoUkRNSFnxotFEBaLls96G1jP81RPqrv2jwdt3BCVrTGmST6yKh7jgUCfg347ijL1EUBJacUNnuSPdATGuNpxuI1ziKlGN5bJ4S3csLAgHDcAeAMn1Glq9wMuBiwutr7PKRE9vlSPRUTd8HL9I8hC4MwlY9PWAqh2OJS5mg64c0dGryTPrGVeXuzW3kgOAiNep9YI9FV4uNxbxhQUphxEaKCCYj/SxEV82u1toNSpu4uBkdHVqHmSokeqoYde3OH1uuVs4W3MPVz6p8QRlPdFC+0eE7zjKStZcdbB6NAKQ2ACFYRhTiwqAwyokjUUIt8TdqN5e6MeerjbSjpkISJGfbXXbcar1B+FZt3I/IW2r0hR9lB3jbN/s1xSHlIS0Ektt3KlKC4APRodMEq7Dn4VJ2XE9h5CcugcKhKXZ6MiethcAgHsxRUOrjOHYTcWCVp7A+VehK0EesVzOb37IeAS7ZvNpmcktkJPaMCwZ5SBQNm2284gA6oOknEk+Ch/zUzZ7fbXqcJ79D4HSk9snbGymifct67bA5ltSXOjPil1KkCe6DRNabStXPwV3bk/kOpgz2pOlVDOmsof3Ztl5q6SUaBKVSknt5x5qIKoyqjVbmqjUBxvHt5HQtEk4ra0YDUEwVFtA8D11QdfJpf7JsOnfbak9dQTPPvOfOATUlt69ULa3ZVHkpXIMynCAifOV+iprhlswlxbpGWSEnKZzK455J9tZaFe3Xk21qhOLAVQGyFRBAhME5ZCVZ+g1GbL3qdV0odfxhshPTIbKiEEdeATKsPb3+ah/ezbqn7nAuS2hZ6NEQQcgJyzI7uRNH2xNgrBaSpxtKUgFxIQnNXicwDpHPKg5tq74utPMN26EvFxrGVRgxJSFZJQoxiMFRzmBlS9e3vcXcOOhbiQ4oqAQ64kAcozEdsd9GvErZS02qHHigw8UtuoTCkIUklKDBgyoBPLLwzVakmgKmeI943+DuXv03FuDz4ifRTe2XxCZdbKApwLQ3jUoJCwoJ8ooIxSrRWHM5jKq7oUM5E5GB3xl6DnFNzc+2IbQVuLX0aAwltMKSmfK01GgKjPk+NAff2vQ2hK3nOjStWAB1BbVjyCUpSoAqnNU1Cv8WEoeW2lKHUpIhQWRMifinQ5UPb8bOWGWkoHuhy2WlWB9GJLiXZSEBRhJ0AImYHeKUC3ySTJEmYzynlmZgaZ0TD+Vxrt0mHGljvSQvPkIgEk6ZDnRw3tEYAog5gGBnrnHjVSWlGZxRGcmeXh98qdO6geKVlPSlJbTixKASXCoqOANgYUjMYtTiEkxQw1G71JGU+g1qRtxgmOmbnQgqSDPZnSy3y3idtDbJS4q2SWVqAcSXMS0DqtrckqBgwCJg5mRkVq5vxcGSYkkkz35nTKhi0AfQoSFJPgQfZX2WExpVZ9zN43hftK6yszhSPJLkKw4pIEyYzI1p42+3lrCcSWkK6VTah0pCciIwkJMqKTpoFSJNUwSe5hyKh+kazofyjS93h4lIZS4gpeQpKy2h0phKlJjFH1EAkCRIzofTxhKR+Hk9ikJ/lHtpqYceE9teyeUemldupxccurjolpSlAGIrCToOwSZzI5DKjz+0TcohbZDnkdbNcAnq9uQOlBLyez2V4VdoPoqH2tvW3bpCliQTh6pTIME5yR2Go73z7EEBbikE9onzSkkUBE/hIjtyqGu9itKnE3I7MIVPeOypZnaKFtpcSThUJSY1B81bTcoiSpMdpoBm63Wt1pGJlOETAw6dgyz0ofe4bWSl5tpkiMIWr06zzpkJwnSD4H6q0Ltk4tPX9dAsvejt1CAVjs5wexU5/XUTtTg8iQWnFA80kJjLmnCAZzGVNt3ZaSZzkjPt9IzrQ5szLDIjlkQR4GopII4UOqyS4nLmQY8PTU9uVwV6VzpL1SeiSr8EmSV5A9ZWWFM5QBJjUUx0bOVinHMaDEInvyHtrv2Q24hZB8gjIZZEd+poak7OzQ0hLbSEoQkQlKQAAByAFbqysrSMqo1W5qo1BGXV1jIVyShKUjsCUgR6cR89NCwuGtnWQC1KlQIScOL4RQKzpoB1UzS83Us+luWxyT1z3hMZeJJFEm/LwJQ2JK0JkkRhMmVZzyM1K0iWyta0PKUhK0qC1k5HrKBBV3ZmOwZU/dg2icIlI+8Upd0LNC7VMAFWI4sSexQIHf5xTk2MmEj79lQoQ45oCNnN4OriuEhUfjAJWoftBJ81Isqp7ccx/01H/kI9ixSKoRgNWG4Y2KVbPYKJA6NMSBOmp881XoJqyXCgRsy2/0k0K0cXLYI2S+tXWgtwfJIV0iAhUjsVBNV1deJqynGFvFsW67ujV811s/RVaTQjAuMyAQM4PPxqx+6Ozkqt2ysKUfLVnliOZiI6o0A0yFVyAqzXDdP9wtj/ko8fJFChXjRaJaswqB8I9mlZmFKQoBbWsLTAOUcz20kDrT94+2+LZrSviXKD85LifpFIKKETm6DgN60DiMkhKEwMS4OHFOQGUk65CrE2mySlIADQCRKAUnyxoSJiAc8oNVt3b2iLe7ZeIlLaiVREkEKBAnnnTWZ48MZA2zg5dYpIjLUgz6AdKFAvE636PaDqZUkqKXFtYlFAWUJlxE5GesnSRB5Gg/XWibfza3u27VdIQUtqSlAGJKgCmZgp5EkmDnnnQwqgnNzUf3oHIpSk48YBSQYACkk55kZCTTp2e0ppAJdIDSVF3C0QDjJOQAy6xBymADSZ3CbCtoMgwdYntAn2A1ZKwsyU666yAZoVWTeF5xt0MKT0amStJUlxSg5K1FKxPdkSNTJMGajm3VJUFE5jOVZ1J7624b2leIAwhL64HiZMTyJJPnqEUuATAOWhoLBbtXzq7cqSXCS0k4cglKhyScySRIKjlpkKgN/d/7i2cW0goRLKFdE6klauk6qjiTCZSB5MciZ5UbbnWOK3bUokk9Y5wM+QwwMMQIpb8d7bo7hjWFhxUKzKSCgEpPJJlMjtGlEAbm8bx8k4O9GRpp8PN53jbhKkrWFEy6VgEKAOWasX4oyAgTypMBw5d2ndTk4X2YXapUEiQIClDVUwrSDGQGs0VOXnENu2bQpwOKCwsnoiXMAbMKxHKCOqIIGYUSaBHeN16D8GUKE/wDcaGnLyCmpDjNs0NtMKCUgYihKkEiMYKnErEwQogGe4jOaV1uwVHIp1GpjXnnyHOhh9bn8RzdIPT9Gh05oQJgpAzMnnrl2CiGx3rRKfJONWFJ8mTMZZSdPWKV24CMDSu1BOIIAUclERJ1GqgAdD30w9ztnlFykS6pKWlEFYUQOkXjwJOYgfFOmFMc6IPKysrK0jKqNVuaqNQTe4luG2FPKIE5gkaBOQnxVn5qhbS2K3HDkcIKlFJyUVeo6z40e7G2YXNmhCBm4wIAgT1eqJMgSZMntNQGybAobcSryg0gKThiFYxIBE6TGucctKy0nNzLLDbiRqomCe+mtslfVz++lLvYLWFlAnkD6TR9srT791EDHHAzstPc+3/FSHmnzxqR/0r/eb9ppDGix2s2hU3iA0mrC8Lstm2v+kj2ClBuZs8ON588Q9dOrcdnBbNjsSB6DQr64npnY14P8kn0EGqwmrS8Qkzsi9/8AGcPoSTVW6qRsqzHDnPZ9oe1hs/spquiLMluY5/RVjeGp/wCmWn+g3+6motRvHBqdjuH4rrJ/bSPpqu6U51ZXi8xi2LdfkhCvmuIP0VW5oZmew1aRqJryvoUTXGwM84UYxJUDILfVACpzxDPu9gg6dwNhIedPSh1Qg9RAgKHecJIjtTB763cUN12bcsPW4UltwFCkqOIhacwZ5gpJ1+KKk2D7pbCGHDbPpBCcJwtLzEBwjrA9igcuYNcPEKyvGbO0buz0mJa1hwLKwCMSQ2VECThIMnPqnWJoBzcYxtK2/PP7i6s7s7ye6qt7rKi+tj/nJ9Zj6atJs1XVAolVx4ss4dtXYjVTavHE02Z9M0JRTG47W2HawMeXbtnxhTqT7BS7iixZrhq7i2fbE6lls/spmg7+kTZS1Zu80rcb+ekK/gok4Ru4tmW/cjD80kfRXNx4s8eyQvm2+2r50oP71VFeKeXBi4xWQB1StSfMFGB6IpHU3eCNx8E8nsd9RSg+2ai1P8d7EL2YhwDNp9B8ygpH8QpdcH9jt3G00pdQ24hKFEpcCVCcsJAOpEHTMT2TTf4pWnS7Guh8VAcH+2pKvoNQfAaySLZboSkKUSlRAzVhJiTrl9NVEsxsFFtevIaQhDa1JWlKU4QMQzHzgo5ZZ0YbOYwyZOfI6eaojbSYvEH4zcfNUfrFTdodKI6qysrKoyqjVbmqjUDL3TvCbfCMiGmUo7ytE+ga+mo4sAB4TzbGfPyPbXnD7aLbrqzjHUZaIREHEGwhSs9YgjLt76+bxRwvA/HQZ+ZWWk1sgQ22O0D7+yjfZOgoJ2IfgmfBNG+zU6fftmiIPjQP+kq7nWv3xSCUPbVguKrWPZawflGzl3LBpEX9vhEjScvQaLBtw+QOhBI/GPt1pwbsGG0j76ilNw8RNqPFXrJpq7vGEju/4olde+yMWy7wdts6P2FVVWrX7wDFZXA7WHP3DVTUHqjwosG9pZkMJMCQOw55GaeG4cCxYA5NpHoFLLZbUsNiJkDQaZUzd0U4LdtPYIHrole8Sm52Pej/APnWfQJ+iqwVanfW2U5sy8QhJUpVs6EpSCSpRQqAkDMkmAAKTO6fCa7WekuWktNxkhwBS1ExHUGQGvlEHuqkANpbFahAymCeQOZgnwBNFD16ESAR1gJqc342YuyKWSlpFuoEsYSAowlIdKxOoUciBEHWaXz9zPmyqKmWnkrcSkLwyfKIkT3gkA8udcm3H1pUtoqjGoOOoTIRj6xSQgk4TBnL4wPZRJu5w0durRx7GGXkqlDTqSEqbjVR8pKirScgNR1stNrw12kt49LaOAmM5bw9XCIkLwgBIjXlzoBPZQw3LB7Hmj+2mrVbN8kUi9690124C1IKOjW2ozlkFIzHIgZ5inpYCQPCiUpuPWy1uXdkW0lSltOJyHxVIOZ5DrHM0rLzY7rSsK0KxToOtPPLDM5Ueb+7Pu73bNylKlqRbqbQiJ6iVoSopQEiCqcROhMCTpXu10q2fbhLS3Co9ZS1TiHLCFZEDuGtFHHBQEbPShQKVJW5IUCCAVqIkHMa1O8VrPpNjXY1wt9IP9spX/DSe3S38LdwlalKQuFY1nDgKQAYUOQy/F7oinLYbYb2tsla0CA8y42pBOaV4VJUk+B58xBqoq8WjTK4KXHwj6PzFenEP4RWN7kpW2IBzT5+UE98cq5+E7Jbu3ARqFIPi2qI9ZqKde0rMPWjzRzDjS0fOSR9NDPBi0LWz2wrVcr7IxcqLrBc1G7uo6OUfFWU+ZJIojo3kEOMq71D0wfoqR2e51a4t6k/BtnscHrCh7Yr3Z68qqJqsrwGvaoyqjVbmqjUHXsmxLPRPNulK0pB01BAlJjly/8AVFN1IacPPGnL5tLv3YnAMJc8kTKjyGeGFRTBfWCwvEfxx/x7KzWk/sdYCGk9gT7KOdnnLX750C7La/BxyCeZ0ijizyT9++iI3iI5GzVzpjR+/SO2u8lSeqdFfQaefEZpKtnLBEjGj98RSK2o0EpgZdb6Dzoo54eLAtk/nH2mmhsByRrz+nKlPuGr+7p18pXtVTS3eOQI++dBPX6Zt3R2trH7JqpDQ6o/NHsq3Tglpfek/u1UdHkJ/NHsokOXYbYVbt/mg+hNMDYUIbBOYGQ9f0UH7p28W7cjPo0+yi1acKG0DmMR8VGaAhTcjqxniP0E1uUmag7N2FDFkB/6+uu+4v4cCARJTi1z1jsqoU3HnZririzW024s9G6k4EKXEFsicIMaqpcWVhdNvNuptH1FtxDgT7ndg4FBUeTziKsre+6CsFl1AEA4VaHqugzCSqMRZOvJXgcfTclsfCoSuMyAYxdwIkpmBqCROlFdVnYoKcQT1VpmFCMlDRQPdyNbbFsoBbMkJ8lR5p5AntGnfkagWl3KlH+8ZFJyDOip8oE5xEdU9qs9CJdZVmQVTAj6clGP/dEbdr7HaumVMvoC0LBSRJGRyMEZg94r22YwHCNBWu4cV7mUc5CCeU5Zz1SR6KjzvCWGkKu4DizhQ22Cpap0yGZMZkDKgh95bFhVySFLYWFBTikJwdIopRBxRmQAgTmMoOmQVv8AgOqT1/JBmBiUrnoNSeQ7a+uJQdZuHLhth0oWErW5CYR1QkBaR1kwRqoc9aAXdquLkhRBP4wUQfSDIqNRG7Ws+iUAMQlKSoKIJCjmRISnuyjLtNN7+jy4o292k+QHUEfnFEK9QRSaOJxYSDJJyxKAzPaVH1k0aN78vMWTWzbRCm30PIwvJVBUtSgTl+WtUZynCSMxQpn7Nt46p/FJGnYYoX2DY9FfXeHIJu5jucbx+1dFVol2SH1hbqYS4oDCFKAEkAaAmotbQTe3UCFYbd0nxlHsbNEHFgDXE0ML7g/Kn05/TXbs5VR16rDefnJH1fw0EtvCmbVR7MKvQR9FcmzDIFdm0Elds4PyFew1wbJPVSaoIGjkK+q1MrrYTVR7VRqtxNVHoN6dlpKGyEpEpTOc8hrlNT90sFhYHyn1+rWoe32UpTaD0kdRBKQnKIBGZzqRdnoVgahz66y0MNjqIU2J5J8/Vo6sjCOWk/vUBbJUS42B+KB29lHliZHiP5qI4OIR/wCnqj46P3qS+8mz3G2EPqTCXVKwCc5RkZHIE6GrDbT2S3ct9C6DgUeRggjMEeBrRsTZtutpLamkuotVQ0pxKFHEkQVJ7DqOVBBbu7HtkbO6IIQXGhhK46xdHlEnXypy0jKu3dlRIE0Ws7PaGaW0CSSchqcyfEkmtCdkNpOJAw55gaebsoPso6h8D7KqQtEAA8kgeirdka+eql3vlkeI9ZosPHcxnFbMifKbQPSBRisoLkAFR07gBQVw7fKmGAM4Qj+HKiu5UbZtS1gnVSggFaz3ADMwOyT3UR8XF6kuLSkeSB2xM1G70u33SkMB4tAJ/ByCcklUKgx2AiYM9la7faZdKShB6NQUT1SFBUpIlB62mLKJ0qO25c47wmQlPSNqhxwIVCW1CMLhBTBOKCJEBSSZISEiU3ptHOk6bpPdAUkIcwL6MIGEBRMQHMJVyMKkEEgjG0dm7RUgpKnkJOCVKuvJwk9KSQ8FQVKKgAR1Ux1YCajlbtLfbJ6W16raG1JS6laZRcJWQSpC9VBKYUCmVHqcqLNzN0ulebuA4yq3Q684AzmHFuAIhZwJBwjEDqSQnPlQdt/uVcL2c4hpWF51aHCFLJKfIxJxKxCYC+USeWtQF7uld4g4+803hdUvrOKKcLjzCi2eoFRDQUIVOLKc5DYeuQCE8z6hzn11G7Rt2bxno1zhUoFCgSOshQUCD2YkjI5HSrg4N2m8OzsGJtWELHwRBSAZUACEInqkZhInv1pFNb6OoabUgS6EQH3DiKVKzWptB/G5AnIAaa08tkbuCws3WUKUpGIqTIiAoIBSMz1RBjsmOVI3idatNbRWhkQAkFQ7FKnL5uE+eoQPov1rcJddch1Y6ZcnEtJIxYozXlokyMhlRlu/ujbXzssuvM2qs+jUlJelJCV9EoqIUgKKZVBw4gCOwX3TsQ9f2zZ0U6mcp8mVRHYcMHumrCN29uhxxglISoFSQklCguIWoYCCJynwotBm+mz9kbMs1totGX3lwMC3sTwzjFixF1A6p8iBI5TQRshez7MtOqLt7cphWG3Wppps8oWQlxSwMsjGZyqC3ktEou7noc20OZqGY63ae84hJ55Vr2OykknCVrGYClJQykfGeUSCRJ8kETBzOlBY0X7Fyw3ctYQV5jMSoHKe+Dz7qhtoJAvT2u2p84aXl6C7QzultUOuYipTrjQwLWBgZQggYW2Wx+bMkTkfJBAJbfIHuq2V2pdbH6QQuPQ3RBJshcpHeK494G4faV3EejT96tmwfJT5q+96G+q2rsX/AM/w0HFtjeBTBCcDygpJMtoQoDtmc5rZsF6W0eAqVtkykH2CfTUZspIlSexRGkczQdW2dvC1QlasUE4eqgrMxOic+3OoxPENrKceucsuD20Quoy9ehPsrUpoKOeGR2pI9tVEOjiCwSBjGeWbbv1VW/p09vqNWpS0mRkk5/ENVdyoJ60TDCO9CB+yK1qV8Esfln+KuixZ/uzf5iTnyyTNRxV1F9yz6sVRoZbHXC0Z5kDLzUfbNV1fv+VS52Y9DiO+O3LKj7ZqzhGf369Bv3p2kpllK0GD0zadJyUsAj0HWurd5IbYwoXiMmZzOI5nsmJoc4l3BTYFQOYdbI8QsRXZuzfEMtrUMRWQqcMxI0EZgZ0QYbPuipMnXWt7qcaSDkDFcOzAcycpOXhXSXCAkRqYPdkao+mqqpttMXC+5Sv3lVaZpWf376rFvC3/AHt0f5ix6FKqLDY4ZOlNq0oAmGxkBmcoAHeTFHqdhY3FuPOKOI9VCFqQlA8UkFR7TMdg5lf8MrnDbtCYlGH1n6hRBxT3lNlYuKQqHnT0TXaCR1lfopxHxgc6IV2+T5Xehpt4kl/AzgmIWvCFFZBmCU88zJk00DwqsyvErp1qTkFLWskjsUZAUJMgHTlFKDcZPui9sW1kIbadSqTz6KXAnPtw5zoAe6nhf792KFyi5ZdWJGBFwwDP6axn6ao0p3M6IENqCsapUFSkRKDrhWRAQmBpyyyrg2xtdKR/VtoFFSUoDqwnJtBylRTHwqgOqkZlRSdAqBG/4yOqUlSAUhQxYfig6A94Gvf6tbbj21HEtW90q3xpKltJlCVqTEnEiFEx+KomQnKAIqA42vt1DLQD9whsKlJd6RGNIEDo0nECXDAJJMJOcnOouy3yZedPQBx1UYR0c4UJkwltRA6ygRicHfhnl17v8HLdkJ6Yl0jloPQKOLHZTTIhptKR3CqIfaF497gfcW0ZQhS0oTmtQT1gkAfjQI7zyGlVk2rtNdzcOPueU6sqIGgGgSO5KQEjwq2962FNrSdFJIOZGojUZ1UKzsFqUGkJKliU4RrKcj7KUg/4F2OPai1RKW7dZnsKlthPnIC/QaeqLL4RaucQMu3n6h6KV3AGyAF0o5OhSUqSQQUpjqgg5jrdJlTSvb8IWlAjEtQEd3M+iaCr++v/ANle4YANw5kMh5WemXlAnx76hB2Zx94mjbivsTodrPBsdV1KXu4FeLFP6SSfPQgi3kSkTGon6Naimzw/2chFhbOJEF0uhZIGIqSqMz2cgOyKKr5oFVss/iP5eK0ONn96hvh+g/1SypXk+6XQPA6x+mFUQbZZxWwIJGBxpeX5Djaj6gfNRE/sjIkaYVEes13bf/ASOSgfSY+muDZshxYPaD6galdqJlhf5s+jP6KDzZB6tRrbAbuHEiYnEOeoB599dewldUeFatpdW4/OQD5wSPqoJVpVfTtolRlQnuOmWhjtrVbnIV1Z1UZhiIqpNW3qo9UTtqSGUD8hHsFc2CW1d61eoKroYePRNDl0aPYK02+aVSIhSv4jWWhbYJTlAzgD2/f00a7MBwju+pdCGzLXEQEySIgeY/UaNmbZTTWJYgAakgfG+sURw78bLU/ZltBAJcQZJyACusfRNTO7TCLdpKTiUQkCcJ0il9f71uXT5bZVhbBKSoagzmlsc19qjkOU13bqbguNrU70mEE5owpV+kSoTJ1OetAyhtRB7fmmtvupPYfQaH1bEV8f9hH1V6rZKsMBw/MR9VARC6T3+ikHxF3VVaPhbjiVdOpxaUgLkJCpJPVj8ZI1poO7ruuQA8pIxCRgakic8ynspO7wIcRdPtOBYLbi0oSsk9TESgieRTB76Az4brBaSCTzw+lX11FcVtoC52mlkGehbhRmAkqONf7AbJPYDXZuG8Pgo7SCPCTUbxXebS/hbQEuvSp9wEypIMIR4EpknnhA0mige9uEqVCBDackgjXtUQeajnHIQOVbrBh189G0wHVQSQlEEAakkFIA7zz7ZiuEimRww2wzbtHFAUtZKyeYEhI8AOXaT20C86WYI0Iqb3c2+q1eS6nPCZjvGlcG1rZLbziE+ShagkjQoJlB+aQPEGvqwtcWZ0SCo6cgYFAwbL+kDcpHwtqy4e1C1teohz21NM/0g2Px7R8fmqaV7VJ9lQVtwSD9s2/bXk40BQDjUAkjIYkqlOcjRVLbamznLd5xl0YXG1YVCZEwCCDzBBBB7DVQ777jdZuWz3RhaXQ2ooStMYlR1UyJGZ78qVezrtfu91dm4ltx51WBa0phLbh6XqhSVQoEBBMHWMpJAzRvwp3ZF5eSucDQCvEnT0Z+kVFNjcrZ9w050l5dIeWsQjA3gzCTiTikY8pUEwM8RHMVI7XZAW4tLja30iQ2teEJBAACsOJQkEQQk5kZZ0N8XX/cuzsCEnCpaUpM+SoHElQ7CCkEd8UmFbYcduOmWsi4K0n3QfKSAkIMjCcXVCY5iD8aiJfe28ffuVi4wodR1cIKYCUzGEk9ZOsKzJ5wRAGFdQmFTy6p+mPoNNp7ho1dW7byLhVy4UjEc0qKBoGklWEBOcIymT1poM4h7qM2LjIZK+ulWJK5mREKTI0g4Y7h2mgcNtd27+xmF2aejZRhCUEZoKSUqSrtIVMnnrOdfFwjFbuCT5Co9BihLhxv425ZCwuXG21NwllS1lGNIUClGLCUggdUSZMDI50d+5sMpEEEESO8Ze2g67BwF2R+MlJ9v1VOuolBHIgj1GhnYpJSx29EAfNH/NFKdNR6aqBdgrNm70aihfRLwKESlWEkETlkY5V23r2MWzozCkT6Qk/XWywtShSkK0kx4HT1Vw2IP9X2wHWLZDfzMSD7Kip63Mihnh9tZ1x3aDT7hcLF2pKMUSltSUlKchoM6JLRohOZA89DGwdmrt9tX0/g7ppt1GYPWbGBzLUHNJ84qonN81rFhcKbWttaWyoKROIYc8o7hVQ/d6vlFVczaTONhxPxkKHpBqk1UOfZXD+6ct2FJ6KFNoP4SMlJBz6vhW9nhjeBBT8BiKifwpjOY0Tl6KPt12D7kts/+w1l+gmp1LOffWVCWzdynWjiL6QSOthxcp0OXb3VHbwbo3jwCUPtoHMlTxMco6sA/lT4dtMJTE8q0LbiMvHuoAPdDh8LZWJa0qWcpCVZDsE8zzNMCyZS0CCZnsFaUATyrYUZ60RvW8nvrR7qQO2fCvleXdWgqzorut79Exn6KDN8+GQvrkXDdyGiUBKkqa6QdWYIhaYyOmftolbjWu5ERQCW7XD1NoAHLjpSDIwt4ANZ/GUfXQHxi2UhD7TqFElYKVAjQAyCDPapWVNq52oEqzQvtyQVREaxSv4nvpWSMKpTAGg++tAsCK77VhaIK0rQlUxKSnFp5OIZjMZ1oZfUgynI9sAkeE6eIrtub4rQnEpRKZAlSj2HLET6O6itAKMXWSV6iCSPWkg5V3X7bbIadtyqFg421mSggkQCAJSYVrn6ajgM9a+bl7EecDTP2UDF3L39LNsppfVQDLemU+UntjsyjXsNBG+G2vdd2p2IGEIHfhKjJ+d6hWuzssbL7hUQGUpICc5Us4U4vyZ1Psio0ig1xTh4AWC/7w7hOCUpxHmoAmAO6cz3gcjSlaCZ62KPyY+kUxN0d+E2TCG7Z2EypTiX0pI6QwQfg0haUEjDIU5hkHOIJB3xPsDet+5gSkJKXFKCZzB6qfPmfN30ltsbpO2+flAzyz89OPY++jd+0pSUdG7l0iMQVIiAoEcsog5gjsIJ0bTsQ4CD2UCb2ftt9gjonFtkGRB9ORyzo7Z30av2RbbTbCk6pdTkpCuSknUH1HMGRWp3c5DjwSARiUBmfOaH73d5TLS3UqJCHnW1JI0wLUlJBmT1ADp3zRXLvTuQ7ZjpAQ9aqMJeToJ0Do/FJ0nQ9smKhra+dbjo3HERpgcWmPDCRRPu7vi80sIbBdDhwdEQFBeLLCQcs/8A3RhvrwjtWrdd208pgAJPQx0iMaikYG464KlGAJVmdIgAjq4S7QeeZccuSt3CrA1lBITmqSkAHrKidcjR+3tJ86MJSJ5qJy+ul1tHbTuwm7ZsMskOpJLWJZcThw41rc8iSVAYQnWesaPdzd4xfWweACeupMCQMj3+MTQdwunJktInxPLTl41Ge53QQkNIDQWV4QoziWolZk6CVExn5qn1Iw6x5z9NeIbVnkBQR7Lq05AIHmV9dfb1wo4XEpQpQkBUHyTGIDnnAy7hXSLeclRH38K2Ks0kYMIw9kCPZVRwf1mswFK6MyMsBmPA51WPpE9/zD9VWybbiqoVRYfdUH3Hba//AB2v/wA0VNhGVLvd7jDYtWlu2pl8qQy2gkNtQSlCQYlyYyqR9+2w+RuP1bX2lTFG6kmND6K0LR9zQd79dh8hcfq2vtK89+nZ/wAg/wDqmftKYgpZRzkQdMx9FdAaz5ekUH+/Vs/5C4/Vs/aV779th8jcfq2vtKYCl9s9o9NaV2vKQPPQ379dh8hcfq2ftKz36tn/ACFx+rZ+0pgIm7UkwCI8akW7flInx/4oMHGrZ/yFx+rZ+0r337rH5G4/VtfaUwFNzsucwrMePrERQxtjh45cLKunQkkk5tlWs9pFee/dY/I3P6tr7Svffwsfkrn5jX2lMAw7wHcifdqJ/wDHVHm+FqNveEjzSZFw24Pi9EpHrxKo4PHCx+RufmNfaV4eNlh8hcfq2vtKYul6eGzy4haUcowKPnMqHqr4RwtfOL4RIgwOorPv1y9Jpie/XYfIXH6tn7SvPfq2f8hcfq2ftKYaF9hcHFOpJffWiTHwaUkEDtk9vdUyn+j+x/i3/mtfy1JJ432I0ZuR/ttfaV77+Vl8lc/Ma+1phqPT/R+t/wDF3HoZ/kra3wEtgQfdVzI/0fs67Pfysvkrn5jX2tZ7+Vl8lc/Ma+1qokNkcMGrdQULi4VHIhgZcx1GgSD2E1NHdRo6lfzh9VCvv5WXyVz8xr7WvPfysvkrn5jX2tMBOvcu3OoX8818Nbh2gacawKUhxRUoKcWc1ZmDMjOhz38rL5K5+Y19rWe/lZfJXPzGvtaYJC24Q7NbcC0MuJUkyki4uBB7vhKIdpbuMXDQaeRiQFJVGJY6yTKTIM5Gg738rL5K5+Y19rWe/lZfJXPzGvtaAo2xuXaXS0ruGUuKSISVFWQJmMjXXszYTNs2GrdtLbYJVhTMSdTrzoM9/Ky+SufmNfa1nv5WXyVz8xr7WgPVtnlFfOfb6qA/fysfkrn5jX2lYeOFj8lc/Ma+0oDlLavjaVtKD20A+/hY/JXPzGvtKz38rL5K5+Y19rQMBKM9aqZip5+/lZfJXPzGvtar5/XSOxXoH10H/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4" descr="data:image/jpeg;base64,/9j/4AAQSkZJRgABAQAAAQABAAD/2wCEAAkGBhQSEBUUEhQWFRUWFxwYGBgYFhcaHBoaGh4XHhgbGR8YHiYeHh0jGhwVHy8gIycpLCwsHR4xNTAqNSYrLSkBCQoKDgwOFA8PFCkYFBgpKSkpKSkpKSkpKSkpKSkpKSkpKSkpKSkpKSkpKSkpKSkpKSkpKSkpKSkpKSkpKSkpKf/AABEIAL4BCQMBIgACEQEDEQH/xAAcAAACAgMBAQAAAAAAAAAAAAAGBwUIAAMEAQL/xABPEAABAwIDBAUFCgoJBAMBAAABAgMRAAQSITEFBgdBEyJRYXEygZGhsRQXI1JTksHR0/AzQmJygpOissLSCBUWJFRjc4PhJUN08TQ1s2T/xAAWAQEBAQAAAAAAAAAAAAAAAAAAAQL/xAAWEQEBAQAAAAAAAAAAAAAAAAAAARH/2gAMAwEAAhEDEQA/AGFuturaKsLVRtbck27RJLDRJJQmSSU5kmoDiRYWbDbTYYtmy4qSQ00khKdIhOfWKaNd0P8A660/8Zn/APNNKviBvGlV8+T1ksowp6pglHlJk5Elwx5qghEbxWDBLL1p0i0GCtDbBBOpACiDkcvNUpbbz7IMShLZ7F2STHnQkj10rVrJJJzJJJy1JzPpNFD25N2oyqFqIBkr5cpJ9FFFjjOznlQm+YanQdHbN5HT8I1NfLvCdp5WNq5bcTIJTDSgRzAKMJEjKaEHNy7snrN9YDQYRkPCBXDe7ruo6ymQlUzgSkqPdEYjQGlxwcdDvSNBjCDKW1tqUnLkYJxCfCunYvCtXusLfS2hshWLAAAFHTClSCAO6gyys7tKcSFvtpBkhDq0rA8JTNSDO+G0mgIun0ok9ZeF3wnEFkcqA/uuEVt0iVshsYRBEAgnlImO2tzXCZkrC1JQO5LbZnu0oIt+Km0EhIUppcCSXmQJjsKCnOpdvjU6NbZlYCQVFLi28yYORBpqYKFcLbVTgcQ10ZB0UlBTznqkRn31J/2LtdTaMTzPRN5nww0MM8a2Zg2z8SJUhaVAT+cRUpa8XbJaoK3Ua+U0CMu9MmglbHdW1Kf/AI1uZ/yWpnmIKcor4G41oHkj3MzCsZILSCPZlrpXuz+IWznCSi5ZB1ONC2z4krA9NTdvt5l38G8yuD+I6g0ESdzLVPVFtbhOn4FudDp1Z1itKN0LYFC/c7SsTaQUi3bIkfjaZEzRMpQVnB8RB9hrQJThAVGEEGUETJEeiggbrdm1xIV7kt0hB6wLLQJCsuSY7Na3s7nW0gG1tynkrom5/drqtWXTPSONqUVDPSEgZZQM8WddqWXi2BjSFg6gSI8DQCdnuywEqFxasABagFdC3ESYnKdIzqNa3CtlF8e50tg+ScCco5oyII55dtGN6FsocWto3AJSSlABMEAKgHWImO+s2Yw04elQFIK0QWych3hMwDnBjuoF2zw9bZC1hDaiEHox0KVA4vjBWR0GhEVBWuzxbp6NtrprhRHRhTDUQPKSrEII1g5+NOqw2fBViWSDlggQnwOp7a4rrYSSvGcSVpVkRyAGhnKDQAFrta0Qlv3ZZ27SnJgpaaMKBAKVJI1z5a0U7O2RZu9Zpm2WI5MtT+klScqjN4dxEEqdtwnpVGSFQZUM0wYnXkZAqGOwHbZa7m9fKXYlKGlpGOAACPJAUNOQ7aBgN7HswSF2dt4i3a9mGu5jdmxWJTa2p/2Gv5aXtrvw+22tV4lopQpI8sBwhUdZMagEwRHbnRHsfeq2uCkMvALIlKF9RZHamfKGmYppgk/sfZ/4S2/UNfy1n9kLL/CW36hr+WtVvtlaVYVdYDtyPp0NSlttFC9DB7Dkf+fNVEf/AGQs/wDCW36hr+Ws/shZ/wCEtv1DX8tTVZQQv9kLP/CW36hr+Ws/shZ/4S2/UNfy1NVlBCHc+z/wlt+oa/lqp/8AVCe/01cuqjUFlth3oZ2RbuH8W0aPn6NMDzmBSF3svFJbDaxC1rJJkGUjOcuZWr9mmntu8P8AVFiwhQC3WGVZieqhts/vFFJHeO/Ltyskg4YbBAjyMifOvGfPUWOzdHZ6nLgKiUNypR5TEAeeZ81N+2bKUpCgERByCjp4jTShPh3sfBbhSv8AukOfowAj0kk00U3iEpAWqDkIMamBzAoIhpAMiJSqeskgESeyuq3sU4oSlZ/KPLT6JqYt3EKEykiSOWoJBGR5HKutm0SRISnxAqIjntmt4uulMnQkT9+dcFxuvaryUhtRjydR6NDRMq1TER6DXyixA0KvUaoDn+HNqpUhpKM9EgD1H6K5dqcLmXSlRUsJTBI6snlEkEeqjp2zBidRoSNPRXibEA4pz01V7CYoFVtDhGMSihyE8gpKRp8bAAPPFRA4R3BchJRgiQrEqJMdgnOnXcWZUQQYI7Ig+IitDNq4kkqUVd2ED2GaLpNL4N3QBzScssK/biR9NRF7w4vQmCySCZKRhIJH6X0VYoL7j6K+0x3UNVif2ResJCcFw2EzAbDozP5nKa9TvjftGBcvoiBBWo6a+X9NWZU2DqAfRWl3ZjStUJPmFMNIKy4obRSSS7jGfVLSFQO8hMx5677PjXdpBLrNss5QAhxBOeeeJQ9VN253NtXNWW/HAJ789ai7jhdZKH4LD+apQ9hqANb44gD4S1IMkQ2/JEdoUkRNSFnxotFEBaLls96G1jP81RPqrv2jwdt3BCVrTGmST6yKh7jgUCfg347ijL1EUBJacUNnuSPdATGuNpxuI1ziKlGN5bJ4S3csLAgHDcAeAMn1Glq9wMuBiwutr7PKRE9vlSPRUTd8HL9I8hC4MwlY9PWAqh2OJS5mg64c0dGryTPrGVeXuzW3kgOAiNep9YI9FV4uNxbxhQUphxEaKCCYj/SxEV82u1toNSpu4uBkdHVqHmSokeqoYde3OH1uuVs4W3MPVz6p8QRlPdFC+0eE7zjKStZcdbB6NAKQ2ACFYRhTiwqAwyokjUUIt8TdqN5e6MeerjbSjpkISJGfbXXbcar1B+FZt3I/IW2r0hR9lB3jbN/s1xSHlIS0Ektt3KlKC4APRodMEq7Dn4VJ2XE9h5CcugcKhKXZ6MiethcAgHsxRUOrjOHYTcWCVp7A+VehK0EesVzOb37IeAS7ZvNpmcktkJPaMCwZ5SBQNm2284gA6oOknEk+Ch/zUzZ7fbXqcJ79D4HSk9snbGymifct67bA5ltSXOjPil1KkCe6DRNabStXPwV3bk/kOpgz2pOlVDOmsof3Ztl5q6SUaBKVSknt5x5qIKoyqjVbmqjUBxvHt5HQtEk4ra0YDUEwVFtA8D11QdfJpf7JsOnfbak9dQTPPvOfOATUlt69ULa3ZVHkpXIMynCAifOV+iprhlswlxbpGWSEnKZzK455J9tZaFe3Xk21qhOLAVQGyFRBAhME5ZCVZ+g1GbL3qdV0odfxhshPTIbKiEEdeATKsPb3+ah/ezbqn7nAuS2hZ6NEQQcgJyzI7uRNH2xNgrBaSpxtKUgFxIQnNXicwDpHPKg5tq74utPMN26EvFxrGVRgxJSFZJQoxiMFRzmBlS9e3vcXcOOhbiQ4oqAQ64kAcozEdsd9GvErZS02qHHigw8UtuoTCkIUklKDBgyoBPLLwzVakmgKmeI943+DuXv03FuDz4ifRTe2XxCZdbKApwLQ3jUoJCwoJ8ooIxSrRWHM5jKq7oUM5E5GB3xl6DnFNzc+2IbQVuLX0aAwltMKSmfK01GgKjPk+NAff2vQ2hK3nOjStWAB1BbVjyCUpSoAqnNU1Cv8WEoeW2lKHUpIhQWRMifinQ5UPb8bOWGWkoHuhy2WlWB9GJLiXZSEBRhJ0AImYHeKUC3ySTJEmYzynlmZgaZ0TD+Vxrt0mHGljvSQvPkIgEk6ZDnRw3tEYAog5gGBnrnHjVSWlGZxRGcmeXh98qdO6geKVlPSlJbTixKASXCoqOANgYUjMYtTiEkxQw1G71JGU+g1qRtxgmOmbnQgqSDPZnSy3y3idtDbJS4q2SWVqAcSXMS0DqtrckqBgwCJg5mRkVq5vxcGSYkkkz35nTKhi0AfQoSFJPgQfZX2WExpVZ9zN43hftK6yszhSPJLkKw4pIEyYzI1p42+3lrCcSWkK6VTah0pCciIwkJMqKTpoFSJNUwSe5hyKh+kazofyjS93h4lIZS4gpeQpKy2h0phKlJjFH1EAkCRIzofTxhKR+Hk9ikJ/lHtpqYceE9teyeUemldupxccurjolpSlAGIrCToOwSZzI5DKjz+0TcohbZDnkdbNcAnq9uQOlBLyez2V4VdoPoqH2tvW3bpCliQTh6pTIME5yR2Go73z7EEBbikE9onzSkkUBE/hIjtyqGu9itKnE3I7MIVPeOypZnaKFtpcSThUJSY1B81bTcoiSpMdpoBm63Wt1pGJlOETAw6dgyz0ofe4bWSl5tpkiMIWr06zzpkJwnSD4H6q0Ltk4tPX9dAsvejt1CAVjs5wexU5/XUTtTg8iQWnFA80kJjLmnCAZzGVNt3ZaSZzkjPt9IzrQ5szLDIjlkQR4GopII4UOqyS4nLmQY8PTU9uVwV6VzpL1SeiSr8EmSV5A9ZWWFM5QBJjUUx0bOVinHMaDEInvyHtrv2Q24hZB8gjIZZEd+poak7OzQ0hLbSEoQkQlKQAAByAFbqysrSMqo1W5qo1BGXV1jIVyShKUjsCUgR6cR89NCwuGtnWQC1KlQIScOL4RQKzpoB1UzS83Us+luWxyT1z3hMZeJJFEm/LwJQ2JK0JkkRhMmVZzyM1K0iWyta0PKUhK0qC1k5HrKBBV3ZmOwZU/dg2icIlI+8Upd0LNC7VMAFWI4sSexQIHf5xTk2MmEj79lQoQ45oCNnN4OriuEhUfjAJWoftBJ81Isqp7ccx/01H/kI9ixSKoRgNWG4Y2KVbPYKJA6NMSBOmp881XoJqyXCgRsy2/0k0K0cXLYI2S+tXWgtwfJIV0iAhUjsVBNV1deJqynGFvFsW67ujV811s/RVaTQjAuMyAQM4PPxqx+6Ozkqt2ysKUfLVnliOZiI6o0A0yFVyAqzXDdP9wtj/ko8fJFChXjRaJaswqB8I9mlZmFKQoBbWsLTAOUcz20kDrT94+2+LZrSviXKD85LifpFIKKETm6DgN60DiMkhKEwMS4OHFOQGUk65CrE2mySlIADQCRKAUnyxoSJiAc8oNVt3b2iLe7ZeIlLaiVREkEKBAnnnTWZ48MZA2zg5dYpIjLUgz6AdKFAvE636PaDqZUkqKXFtYlFAWUJlxE5GesnSRB5Gg/XWibfza3u27VdIQUtqSlAGJKgCmZgp5EkmDnnnQwqgnNzUf3oHIpSk48YBSQYACkk55kZCTTp2e0ppAJdIDSVF3C0QDjJOQAy6xBymADSZ3CbCtoMgwdYntAn2A1ZKwsyU666yAZoVWTeF5xt0MKT0amStJUlxSg5K1FKxPdkSNTJMGajm3VJUFE5jOVZ1J7624b2leIAwhL64HiZMTyJJPnqEUuATAOWhoLBbtXzq7cqSXCS0k4cglKhyScySRIKjlpkKgN/d/7i2cW0goRLKFdE6klauk6qjiTCZSB5MciZ5UbbnWOK3bUokk9Y5wM+QwwMMQIpb8d7bo7hjWFhxUKzKSCgEpPJJlMjtGlEAbm8bx8k4O9GRpp8PN53jbhKkrWFEy6VgEKAOWasX4oyAgTypMBw5d2ndTk4X2YXapUEiQIClDVUwrSDGQGs0VOXnENu2bQpwOKCwsnoiXMAbMKxHKCOqIIGYUSaBHeN16D8GUKE/wDcaGnLyCmpDjNs0NtMKCUgYihKkEiMYKnErEwQogGe4jOaV1uwVHIp1GpjXnnyHOhh9bn8RzdIPT9Gh05oQJgpAzMnnrl2CiGx3rRKfJONWFJ8mTMZZSdPWKV24CMDSu1BOIIAUclERJ1GqgAdD30w9ztnlFykS6pKWlEFYUQOkXjwJOYgfFOmFMc6IPKysrK0jKqNVuaqNQTe4luG2FPKIE5gkaBOQnxVn5qhbS2K3HDkcIKlFJyUVeo6z40e7G2YXNmhCBm4wIAgT1eqJMgSZMntNQGybAobcSryg0gKThiFYxIBE6TGucctKy0nNzLLDbiRqomCe+mtslfVz++lLvYLWFlAnkD6TR9srT791EDHHAzstPc+3/FSHmnzxqR/0r/eb9ppDGix2s2hU3iA0mrC8Lstm2v+kj2ClBuZs8ON588Q9dOrcdnBbNjsSB6DQr64npnY14P8kn0EGqwmrS8Qkzsi9/8AGcPoSTVW6qRsqzHDnPZ9oe1hs/spquiLMluY5/RVjeGp/wCmWn+g3+6motRvHBqdjuH4rrJ/bSPpqu6U51ZXi8xi2LdfkhCvmuIP0VW5oZmew1aRqJryvoUTXGwM84UYxJUDILfVACpzxDPu9gg6dwNhIedPSh1Qg9RAgKHecJIjtTB763cUN12bcsPW4UltwFCkqOIhacwZ5gpJ1+KKk2D7pbCGHDbPpBCcJwtLzEBwjrA9igcuYNcPEKyvGbO0buz0mJa1hwLKwCMSQ2VECThIMnPqnWJoBzcYxtK2/PP7i6s7s7ye6qt7rKi+tj/nJ9Zj6atJs1XVAolVx4ss4dtXYjVTavHE02Z9M0JRTG47W2HawMeXbtnxhTqT7BS7iixZrhq7i2fbE6lls/spmg7+kTZS1Zu80rcb+ekK/gok4Ru4tmW/cjD80kfRXNx4s8eyQvm2+2r50oP71VFeKeXBi4xWQB1StSfMFGB6IpHU3eCNx8E8nsd9RSg+2ai1P8d7EL2YhwDNp9B8ygpH8QpdcH9jt3G00pdQ24hKFEpcCVCcsJAOpEHTMT2TTf4pWnS7Guh8VAcH+2pKvoNQfAaySLZboSkKUSlRAzVhJiTrl9NVEsxsFFtevIaQhDa1JWlKU4QMQzHzgo5ZZ0YbOYwyZOfI6eaojbSYvEH4zcfNUfrFTdodKI6qysrKoyqjVbmqjUDL3TvCbfCMiGmUo7ytE+ga+mo4sAB4TzbGfPyPbXnD7aLbrqzjHUZaIREHEGwhSs9YgjLt76+bxRwvA/HQZ+ZWWk1sgQ22O0D7+yjfZOgoJ2IfgmfBNG+zU6fftmiIPjQP+kq7nWv3xSCUPbVguKrWPZawflGzl3LBpEX9vhEjScvQaLBtw+QOhBI/GPt1pwbsGG0j76ilNw8RNqPFXrJpq7vGEju/4olde+yMWy7wdts6P2FVVWrX7wDFZXA7WHP3DVTUHqjwosG9pZkMJMCQOw55GaeG4cCxYA5NpHoFLLZbUsNiJkDQaZUzd0U4LdtPYIHrole8Sm52Pej/APnWfQJ+iqwVanfW2U5sy8QhJUpVs6EpSCSpRQqAkDMkmAAKTO6fCa7WekuWktNxkhwBS1ExHUGQGvlEHuqkANpbFahAymCeQOZgnwBNFD16ESAR1gJqc342YuyKWSlpFuoEsYSAowlIdKxOoUciBEHWaXz9zPmyqKmWnkrcSkLwyfKIkT3gkA8udcm3H1pUtoqjGoOOoTIRj6xSQgk4TBnL4wPZRJu5w0durRx7GGXkqlDTqSEqbjVR8pKirScgNR1stNrw12kt49LaOAmM5bw9XCIkLwgBIjXlzoBPZQw3LB7Hmj+2mrVbN8kUi9690124C1IKOjW2ozlkFIzHIgZ5inpYCQPCiUpuPWy1uXdkW0lSltOJyHxVIOZ5DrHM0rLzY7rSsK0KxToOtPPLDM5Ueb+7Pu73bNylKlqRbqbQiJ6iVoSopQEiCqcROhMCTpXu10q2fbhLS3Co9ZS1TiHLCFZEDuGtFHHBQEbPShQKVJW5IUCCAVqIkHMa1O8VrPpNjXY1wt9IP9spX/DSe3S38LdwlalKQuFY1nDgKQAYUOQy/F7oinLYbYb2tsla0CA8y42pBOaV4VJUk+B58xBqoq8WjTK4KXHwj6PzFenEP4RWN7kpW2IBzT5+UE98cq5+E7Jbu3ARqFIPi2qI9ZqKde0rMPWjzRzDjS0fOSR9NDPBi0LWz2wrVcr7IxcqLrBc1G7uo6OUfFWU+ZJIojo3kEOMq71D0wfoqR2e51a4t6k/BtnscHrCh7Yr3Z68qqJqsrwGvaoyqjVbmqjUHXsmxLPRPNulK0pB01BAlJjly/8AVFN1IacPPGnL5tLv3YnAMJc8kTKjyGeGFRTBfWCwvEfxx/x7KzWk/sdYCGk9gT7KOdnnLX750C7La/BxyCeZ0ijizyT9++iI3iI5GzVzpjR+/SO2u8lSeqdFfQaefEZpKtnLBEjGj98RSK2o0EpgZdb6Dzoo54eLAtk/nH2mmhsByRrz+nKlPuGr+7p18pXtVTS3eOQI++dBPX6Zt3R2trH7JqpDQ6o/NHsq3Tglpfek/u1UdHkJ/NHsokOXYbYVbt/mg+hNMDYUIbBOYGQ9f0UH7p28W7cjPo0+yi1acKG0DmMR8VGaAhTcjqxniP0E1uUmag7N2FDFkB/6+uu+4v4cCARJTi1z1jsqoU3HnZririzW024s9G6k4EKXEFsicIMaqpcWVhdNvNuptH1FtxDgT7ndg4FBUeTziKsre+6CsFl1AEA4VaHqugzCSqMRZOvJXgcfTclsfCoSuMyAYxdwIkpmBqCROlFdVnYoKcQT1VpmFCMlDRQPdyNbbFsoBbMkJ8lR5p5AntGnfkagWl3KlH+8ZFJyDOip8oE5xEdU9qs9CJdZVmQVTAj6clGP/dEbdr7HaumVMvoC0LBSRJGRyMEZg94r22YwHCNBWu4cV7mUc5CCeU5Zz1SR6KjzvCWGkKu4DizhQ22Cpap0yGZMZkDKgh95bFhVySFLYWFBTikJwdIopRBxRmQAgTmMoOmQVv8AgOqT1/JBmBiUrnoNSeQ7a+uJQdZuHLhth0oWErW5CYR1QkBaR1kwRqoc9aAXdquLkhRBP4wUQfSDIqNRG7Ws+iUAMQlKSoKIJCjmRISnuyjLtNN7+jy4o292k+QHUEfnFEK9QRSaOJxYSDJJyxKAzPaVH1k0aN78vMWTWzbRCm30PIwvJVBUtSgTl+WtUZynCSMxQpn7Nt46p/FJGnYYoX2DY9FfXeHIJu5jucbx+1dFVol2SH1hbqYS4oDCFKAEkAaAmotbQTe3UCFYbd0nxlHsbNEHFgDXE0ML7g/Kn05/TXbs5VR16rDefnJH1fw0EtvCmbVR7MKvQR9FcmzDIFdm0Elds4PyFew1wbJPVSaoIGjkK+q1MrrYTVR7VRqtxNVHoN6dlpKGyEpEpTOc8hrlNT90sFhYHyn1+rWoe32UpTaD0kdRBKQnKIBGZzqRdnoVgahz66y0MNjqIU2J5J8/Vo6sjCOWk/vUBbJUS42B+KB29lHliZHiP5qI4OIR/wCnqj46P3qS+8mz3G2EPqTCXVKwCc5RkZHIE6GrDbT2S3ct9C6DgUeRggjMEeBrRsTZtutpLamkuotVQ0pxKFHEkQVJ7DqOVBBbu7HtkbO6IIQXGhhK46xdHlEnXypy0jKu3dlRIE0Ws7PaGaW0CSSchqcyfEkmtCdkNpOJAw55gaebsoPso6h8D7KqQtEAA8kgeirdka+eql3vlkeI9ZosPHcxnFbMifKbQPSBRisoLkAFR07gBQVw7fKmGAM4Qj+HKiu5UbZtS1gnVSggFaz3ADMwOyT3UR8XF6kuLSkeSB2xM1G70u33SkMB4tAJ/ByCcklUKgx2AiYM9la7faZdKShB6NQUT1SFBUpIlB62mLKJ0qO25c47wmQlPSNqhxwIVCW1CMLhBTBOKCJEBSSZISEiU3ptHOk6bpPdAUkIcwL6MIGEBRMQHMJVyMKkEEgjG0dm7RUgpKnkJOCVKuvJwk9KSQ8FQVKKgAR1Ux1YCajlbtLfbJ6W16raG1JS6laZRcJWQSpC9VBKYUCmVHqcqLNzN0ulebuA4yq3Q684AzmHFuAIhZwJBwjEDqSQnPlQdt/uVcL2c4hpWF51aHCFLJKfIxJxKxCYC+USeWtQF7uld4g4+803hdUvrOKKcLjzCi2eoFRDQUIVOLKc5DYeuQCE8z6hzn11G7Rt2bxno1zhUoFCgSOshQUCD2YkjI5HSrg4N2m8OzsGJtWELHwRBSAZUACEInqkZhInv1pFNb6OoabUgS6EQH3DiKVKzWptB/G5AnIAaa08tkbuCws3WUKUpGIqTIiAoIBSMz1RBjsmOVI3idatNbRWhkQAkFQ7FKnL5uE+eoQPov1rcJddch1Y6ZcnEtJIxYozXlokyMhlRlu/ujbXzssuvM2qs+jUlJelJCV9EoqIUgKKZVBw4gCOwX3TsQ9f2zZ0U6mcp8mVRHYcMHumrCN29uhxxglISoFSQklCguIWoYCCJynwotBm+mz9kbMs1totGX3lwMC3sTwzjFixF1A6p8iBI5TQRshez7MtOqLt7cphWG3Wppps8oWQlxSwMsjGZyqC3ktEou7noc20OZqGY63ae84hJ55Vr2OykknCVrGYClJQykfGeUSCRJ8kETBzOlBY0X7Fyw3ctYQV5jMSoHKe+Dz7qhtoJAvT2u2p84aXl6C7QzultUOuYipTrjQwLWBgZQggYW2Wx+bMkTkfJBAJbfIHuq2V2pdbH6QQuPQ3RBJshcpHeK494G4faV3EejT96tmwfJT5q+96G+q2rsX/AM/w0HFtjeBTBCcDygpJMtoQoDtmc5rZsF6W0eAqVtkykH2CfTUZspIlSexRGkczQdW2dvC1QlasUE4eqgrMxOic+3OoxPENrKceucsuD20Quoy9ehPsrUpoKOeGR2pI9tVEOjiCwSBjGeWbbv1VW/p09vqNWpS0mRkk5/ENVdyoJ60TDCO9CB+yK1qV8Esfln+KuixZ/uzf5iTnyyTNRxV1F9yz6sVRoZbHXC0Z5kDLzUfbNV1fv+VS52Y9DiO+O3LKj7ZqzhGf369Bv3p2kpllK0GD0zadJyUsAj0HWurd5IbYwoXiMmZzOI5nsmJoc4l3BTYFQOYdbI8QsRXZuzfEMtrUMRWQqcMxI0EZgZ0QYbPuipMnXWt7qcaSDkDFcOzAcycpOXhXSXCAkRqYPdkao+mqqpttMXC+5Sv3lVaZpWf376rFvC3/AHt0f5ix6FKqLDY4ZOlNq0oAmGxkBmcoAHeTFHqdhY3FuPOKOI9VCFqQlA8UkFR7TMdg5lf8MrnDbtCYlGH1n6hRBxT3lNlYuKQqHnT0TXaCR1lfopxHxgc6IV2+T5Xehpt4kl/AzgmIWvCFFZBmCU88zJk00DwqsyvErp1qTkFLWskjsUZAUJMgHTlFKDcZPui9sW1kIbadSqTz6KXAnPtw5zoAe6nhf792KFyi5ZdWJGBFwwDP6axn6ao0p3M6IENqCsapUFSkRKDrhWRAQmBpyyyrg2xtdKR/VtoFFSUoDqwnJtBylRTHwqgOqkZlRSdAqBG/4yOqUlSAUhQxYfig6A94Gvf6tbbj21HEtW90q3xpKltJlCVqTEnEiFEx+KomQnKAIqA42vt1DLQD9whsKlJd6RGNIEDo0nECXDAJJMJOcnOouy3yZedPQBx1UYR0c4UJkwltRA6ygRicHfhnl17v8HLdkJ6Yl0jloPQKOLHZTTIhptKR3CqIfaF497gfcW0ZQhS0oTmtQT1gkAfjQI7zyGlVk2rtNdzcOPueU6sqIGgGgSO5KQEjwq2962FNrSdFJIOZGojUZ1UKzsFqUGkJKliU4RrKcj7KUg/4F2OPai1RKW7dZnsKlthPnIC/QaeqLL4RaucQMu3n6h6KV3AGyAF0o5OhSUqSQQUpjqgg5jrdJlTSvb8IWlAjEtQEd3M+iaCr++v/ANle4YANw5kMh5WemXlAnx76hB2Zx94mjbivsTodrPBsdV1KXu4FeLFP6SSfPQgi3kSkTGon6Naimzw/2chFhbOJEF0uhZIGIqSqMz2cgOyKKr5oFVss/iP5eK0ONn96hvh+g/1SypXk+6XQPA6x+mFUQbZZxWwIJGBxpeX5Djaj6gfNRE/sjIkaYVEes13bf/ASOSgfSY+muDZshxYPaD6galdqJlhf5s+jP6KDzZB6tRrbAbuHEiYnEOeoB599dewldUeFatpdW4/OQD5wSPqoJVpVfTtolRlQnuOmWhjtrVbnIV1Z1UZhiIqpNW3qo9UTtqSGUD8hHsFc2CW1d61eoKroYePRNDl0aPYK02+aVSIhSv4jWWhbYJTlAzgD2/f00a7MBwju+pdCGzLXEQEySIgeY/UaNmbZTTWJYgAakgfG+sURw78bLU/ZltBAJcQZJyACusfRNTO7TCLdpKTiUQkCcJ0il9f71uXT5bZVhbBKSoagzmlsc19qjkOU13bqbguNrU70mEE5owpV+kSoTJ1OetAyhtRB7fmmtvupPYfQaH1bEV8f9hH1V6rZKsMBw/MR9VARC6T3+ikHxF3VVaPhbjiVdOpxaUgLkJCpJPVj8ZI1poO7ruuQA8pIxCRgakic8ynspO7wIcRdPtOBYLbi0oSsk9TESgieRTB76Az4brBaSCTzw+lX11FcVtoC52mlkGehbhRmAkqONf7AbJPYDXZuG8Pgo7SCPCTUbxXebS/hbQEuvSp9wEypIMIR4EpknnhA0mige9uEqVCBDackgjXtUQeajnHIQOVbrBh189G0wHVQSQlEEAakkFIA7zz7ZiuEimRww2wzbtHFAUtZKyeYEhI8AOXaT20C86WYI0Iqb3c2+q1eS6nPCZjvGlcG1rZLbziE+ShagkjQoJlB+aQPEGvqwtcWZ0SCo6cgYFAwbL+kDcpHwtqy4e1C1teohz21NM/0g2Px7R8fmqaV7VJ9lQVtwSD9s2/bXk40BQDjUAkjIYkqlOcjRVLbamznLd5xl0YXG1YVCZEwCCDzBBBB7DVQ777jdZuWz3RhaXQ2ooStMYlR1UyJGZ78qVezrtfu91dm4ltx51WBa0phLbh6XqhSVQoEBBMHWMpJAzRvwp3ZF5eSucDQCvEnT0Z+kVFNjcrZ9w050l5dIeWsQjA3gzCTiTikY8pUEwM8RHMVI7XZAW4tLja30iQ2teEJBAACsOJQkEQQk5kZZ0N8XX/cuzsCEnCpaUpM+SoHElQ7CCkEd8UmFbYcduOmWsi4K0n3QfKSAkIMjCcXVCY5iD8aiJfe28ffuVi4wodR1cIKYCUzGEk9ZOsKzJ5wRAGFdQmFTy6p+mPoNNp7ho1dW7byLhVy4UjEc0qKBoGklWEBOcIymT1poM4h7qM2LjIZK+ulWJK5mREKTI0g4Y7h2mgcNtd27+xmF2aejZRhCUEZoKSUqSrtIVMnnrOdfFwjFbuCT5Co9BihLhxv425ZCwuXG21NwllS1lGNIUClGLCUggdUSZMDI50d+5sMpEEEESO8Ze2g67BwF2R+MlJ9v1VOuolBHIgj1GhnYpJSx29EAfNH/NFKdNR6aqBdgrNm70aihfRLwKESlWEkETlkY5V23r2MWzozCkT6Qk/XWywtShSkK0kx4HT1Vw2IP9X2wHWLZDfzMSD7Kip63Mihnh9tZ1x3aDT7hcLF2pKMUSltSUlKchoM6JLRohOZA89DGwdmrt9tX0/g7ppt1GYPWbGBzLUHNJ84qonN81rFhcKbWttaWyoKROIYc8o7hVQ/d6vlFVczaTONhxPxkKHpBqk1UOfZXD+6ct2FJ6KFNoP4SMlJBz6vhW9nhjeBBT8BiKifwpjOY0Tl6KPt12D7kts/+w1l+gmp1LOffWVCWzdynWjiL6QSOthxcp0OXb3VHbwbo3jwCUPtoHMlTxMco6sA/lT4dtMJTE8q0LbiMvHuoAPdDh8LZWJa0qWcpCVZDsE8zzNMCyZS0CCZnsFaUATyrYUZ60RvW8nvrR7qQO2fCvleXdWgqzorut79Exn6KDN8+GQvrkXDdyGiUBKkqa6QdWYIhaYyOmftolbjWu5ERQCW7XD1NoAHLjpSDIwt4ANZ/GUfXQHxi2UhD7TqFElYKVAjQAyCDPapWVNq52oEqzQvtyQVREaxSv4nvpWSMKpTAGg++tAsCK77VhaIK0rQlUxKSnFp5OIZjMZ1oZfUgynI9sAkeE6eIrtub4rQnEpRKZAlSj2HLET6O6itAKMXWSV6iCSPWkg5V3X7bbIadtyqFg421mSggkQCAJSYVrn6ajgM9a+bl7EecDTP2UDF3L39LNsppfVQDLemU+UntjsyjXsNBG+G2vdd2p2IGEIHfhKjJ+d6hWuzssbL7hUQGUpICc5Us4U4vyZ1Psio0ig1xTh4AWC/7w7hOCUpxHmoAmAO6cz3gcjSlaCZ62KPyY+kUxN0d+E2TCG7Z2EypTiX0pI6QwQfg0haUEjDIU5hkHOIJB3xPsDet+5gSkJKXFKCZzB6qfPmfN30ltsbpO2+flAzyz89OPY++jd+0pSUdG7l0iMQVIiAoEcsog5gjsIJ0bTsQ4CD2UCb2ftt9gjonFtkGRB9ORyzo7Z30av2RbbTbCk6pdTkpCuSknUH1HMGRWp3c5DjwSARiUBmfOaH73d5TLS3UqJCHnW1JI0wLUlJBmT1ADp3zRXLvTuQ7ZjpAQ9aqMJeToJ0Do/FJ0nQ9smKhra+dbjo3HERpgcWmPDCRRPu7vi80sIbBdDhwdEQFBeLLCQcs/8A3RhvrwjtWrdd208pgAJPQx0iMaikYG464KlGAJVmdIgAjq4S7QeeZccuSt3CrA1lBITmqSkAHrKidcjR+3tJ86MJSJ5qJy+ul1tHbTuwm7ZsMskOpJLWJZcThw41rc8iSVAYQnWesaPdzd4xfWweACeupMCQMj3+MTQdwunJktInxPLTl41Ge53QQkNIDQWV4QoziWolZk6CVExn5qn1Iw6x5z9NeIbVnkBQR7Lq05AIHmV9dfb1wo4XEpQpQkBUHyTGIDnnAy7hXSLeclRH38K2Ks0kYMIw9kCPZVRwf1mswFK6MyMsBmPA51WPpE9/zD9VWybbiqoVRYfdUH3Hba//AB2v/wA0VNhGVLvd7jDYtWlu2pl8qQy2gkNtQSlCQYlyYyqR9+2w+RuP1bX2lTFG6kmND6K0LR9zQd79dh8hcfq2vtK89+nZ/wAg/wDqmftKYgpZRzkQdMx9FdAaz5ekUH+/Vs/5C4/Vs/aV779th8jcfq2vtKYCl9s9o9NaV2vKQPPQ379dh8hcfq2ftKz36tn/ACFx+rZ+0pgIm7UkwCI8akW7flInx/4oMHGrZ/yFx+rZ+0r337rH5G4/VtfaUwFNzsucwrMePrERQxtjh45cLKunQkkk5tlWs9pFee/dY/I3P6tr7Svffwsfkrn5jX2lMAw7wHcifdqJ/wDHVHm+FqNveEjzSZFw24Pi9EpHrxKo4PHCx+RufmNfaV4eNlh8hcfq2vtKYul6eGzy4haUcowKPnMqHqr4RwtfOL4RIgwOorPv1y9Jpie/XYfIXH6tn7SvPfq2f8hcfq2ftKYaF9hcHFOpJffWiTHwaUkEDtk9vdUyn+j+x/i3/mtfy1JJ432I0ZuR/ttfaV77+Vl8lc/Ma+1phqPT/R+t/wDF3HoZ/kra3wEtgQfdVzI/0fs67Pfysvkrn5jX2tZ7+Vl8lc/Ma+1qokNkcMGrdQULi4VHIhgZcx1GgSD2E1NHdRo6lfzh9VCvv5WXyVz8xr7WvPfysvkrn5jX2tMBOvcu3OoX8818Nbh2gacawKUhxRUoKcWc1ZmDMjOhz38rL5K5+Y19rWe/lZfJXPzGvtaYJC24Q7NbcC0MuJUkyki4uBB7vhKIdpbuMXDQaeRiQFJVGJY6yTKTIM5Gg738rL5K5+Y19rWe/lZfJXPzGvtaAo2xuXaXS0ruGUuKSISVFWQJmMjXXszYTNs2GrdtLbYJVhTMSdTrzoM9/Ky+SufmNfa1nv5WXyVz8xr7WgPVtnlFfOfb6qA/fysfkrn5jX2lYeOFj8lc/Ma+0oDlLavjaVtKD20A+/hY/JXPzGvtKz38rL5K5+Y19rQMBKM9aqZip5+/lZfJXPzGvtar5/XSOxXoH10H/9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6" descr="data:image/jpeg;base64,/9j/4AAQSkZJRgABAQAAAQABAAD/2wCEAAkGBhQSEBUUEhQWFRUWFxwYGBgYFhcaHBoaGh4XHhgbGR8YHiYeHh0jGhwVHy8gIycpLCwsHR4xNTAqNSYrLSkBCQoKDgwOFA8PFCkYFBgpKSkpKSkpKSkpKSkpKSkpKSkpKSkpKSkpKSkpKSkpKSkpKSkpKSkpKSkpKSkpKSkpKf/AABEIAL4BCQMBIgACEQEDEQH/xAAcAAACAgMBAQAAAAAAAAAAAAAGBwUIAAMEAQL/xABPEAABAwIDBAUFCgoJBAMBAAABAgMRAAQSITEFBgdBEyJRYXEygZGhsRQXI1JTksHR0/AzQmJygpOissLSCBUWJFRjc4PhJUN08TQ1s2T/xAAWAQEBAQAAAAAAAAAAAAAAAAAAAQL/xAAWEQEBAQAAAAAAAAAAAAAAAAAAARH/2gAMAwEAAhEDEQA/AGFuturaKsLVRtbck27RJLDRJJQmSSU5kmoDiRYWbDbTYYtmy4qSQ00khKdIhOfWKaNd0P8A660/8Zn/APNNKviBvGlV8+T1ksowp6pglHlJk5Elwx5qghEbxWDBLL1p0i0GCtDbBBOpACiDkcvNUpbbz7IMShLZ7F2STHnQkj10rVrJJJzJJJy1JzPpNFD25N2oyqFqIBkr5cpJ9FFFjjOznlQm+YanQdHbN5HT8I1NfLvCdp5WNq5bcTIJTDSgRzAKMJEjKaEHNy7snrN9YDQYRkPCBXDe7ruo6ymQlUzgSkqPdEYjQGlxwcdDvSNBjCDKW1tqUnLkYJxCfCunYvCtXusLfS2hshWLAAAFHTClSCAO6gyys7tKcSFvtpBkhDq0rA8JTNSDO+G0mgIun0ok9ZeF3wnEFkcqA/uuEVt0iVshsYRBEAgnlImO2tzXCZkrC1JQO5LbZnu0oIt+Km0EhIUppcCSXmQJjsKCnOpdvjU6NbZlYCQVFLi28yYORBpqYKFcLbVTgcQ10ZB0UlBTznqkRn31J/2LtdTaMTzPRN5nww0MM8a2Zg2z8SJUhaVAT+cRUpa8XbJaoK3Ua+U0CMu9MmglbHdW1Kf/AI1uZ/yWpnmIKcor4G41oHkj3MzCsZILSCPZlrpXuz+IWznCSi5ZB1ONC2z4krA9NTdvt5l38G8yuD+I6g0ESdzLVPVFtbhOn4FudDp1Z1itKN0LYFC/c7SsTaQUi3bIkfjaZEzRMpQVnB8RB9hrQJThAVGEEGUETJEeiggbrdm1xIV7kt0hB6wLLQJCsuSY7Na3s7nW0gG1tynkrom5/drqtWXTPSONqUVDPSEgZZQM8WddqWXi2BjSFg6gSI8DQCdnuywEqFxasABagFdC3ESYnKdIzqNa3CtlF8e50tg+ScCco5oyII55dtGN6FsocWto3AJSSlABMEAKgHWImO+s2Yw04elQFIK0QWych3hMwDnBjuoF2zw9bZC1hDaiEHox0KVA4vjBWR0GhEVBWuzxbp6NtrprhRHRhTDUQPKSrEII1g5+NOqw2fBViWSDlggQnwOp7a4rrYSSvGcSVpVkRyAGhnKDQAFrta0Qlv3ZZ27SnJgpaaMKBAKVJI1z5a0U7O2RZu9Zpm2WI5MtT+klScqjN4dxEEqdtwnpVGSFQZUM0wYnXkZAqGOwHbZa7m9fKXYlKGlpGOAACPJAUNOQ7aBgN7HswSF2dt4i3a9mGu5jdmxWJTa2p/2Gv5aXtrvw+22tV4lopQpI8sBwhUdZMagEwRHbnRHsfeq2uCkMvALIlKF9RZHamfKGmYppgk/sfZ/4S2/UNfy1n9kLL/CW36hr+WtVvtlaVYVdYDtyPp0NSlttFC9DB7Dkf+fNVEf/AGQs/wDCW36hr+Ws/shZ/wCEtv1DX8tTVZQQv9kLP/CW36hr+Ws/shZ/4S2/UNfy1NVlBCHc+z/wlt+oa/lqp/8AVCe/01cuqjUFlth3oZ2RbuH8W0aPn6NMDzmBSF3svFJbDaxC1rJJkGUjOcuZWr9mmntu8P8AVFiwhQC3WGVZieqhts/vFFJHeO/Ltyskg4YbBAjyMifOvGfPUWOzdHZ6nLgKiUNypR5TEAeeZ81N+2bKUpCgERByCjp4jTShPh3sfBbhSv8AukOfowAj0kk00U3iEpAWqDkIMamBzAoIhpAMiJSqeskgESeyuq3sU4oSlZ/KPLT6JqYt3EKEykiSOWoJBGR5HKutm0SRISnxAqIjntmt4uulMnQkT9+dcFxuvaryUhtRjydR6NDRMq1TER6DXyixA0KvUaoDn+HNqpUhpKM9EgD1H6K5dqcLmXSlRUsJTBI6snlEkEeqjp2zBidRoSNPRXibEA4pz01V7CYoFVtDhGMSihyE8gpKRp8bAAPPFRA4R3BchJRgiQrEqJMdgnOnXcWZUQQYI7Ig+IitDNq4kkqUVd2ED2GaLpNL4N3QBzScssK/biR9NRF7w4vQmCySCZKRhIJH6X0VYoL7j6K+0x3UNVif2ResJCcFw2EzAbDozP5nKa9TvjftGBcvoiBBWo6a+X9NWZU2DqAfRWl3ZjStUJPmFMNIKy4obRSSS7jGfVLSFQO8hMx5677PjXdpBLrNss5QAhxBOeeeJQ9VN253NtXNWW/HAJ789ai7jhdZKH4LD+apQ9hqANb44gD4S1IMkQ2/JEdoUkRNSFnxotFEBaLls96G1jP81RPqrv2jwdt3BCVrTGmST6yKh7jgUCfg347ijL1EUBJacUNnuSPdATGuNpxuI1ziKlGN5bJ4S3csLAgHDcAeAMn1Glq9wMuBiwutr7PKRE9vlSPRUTd8HL9I8hC4MwlY9PWAqh2OJS5mg64c0dGryTPrGVeXuzW3kgOAiNep9YI9FV4uNxbxhQUphxEaKCCYj/SxEV82u1toNSpu4uBkdHVqHmSokeqoYde3OH1uuVs4W3MPVz6p8QRlPdFC+0eE7zjKStZcdbB6NAKQ2ACFYRhTiwqAwyokjUUIt8TdqN5e6MeerjbSjpkISJGfbXXbcar1B+FZt3I/IW2r0hR9lB3jbN/s1xSHlIS0Ektt3KlKC4APRodMEq7Dn4VJ2XE9h5CcugcKhKXZ6MiethcAgHsxRUOrjOHYTcWCVp7A+VehK0EesVzOb37IeAS7ZvNpmcktkJPaMCwZ5SBQNm2284gA6oOknEk+Ch/zUzZ7fbXqcJ79D4HSk9snbGymifct67bA5ltSXOjPil1KkCe6DRNabStXPwV3bk/kOpgz2pOlVDOmsof3Ztl5q6SUaBKVSknt5x5qIKoyqjVbmqjUBxvHt5HQtEk4ra0YDUEwVFtA8D11QdfJpf7JsOnfbak9dQTPPvOfOATUlt69ULa3ZVHkpXIMynCAifOV+iprhlswlxbpGWSEnKZzK455J9tZaFe3Xk21qhOLAVQGyFRBAhME5ZCVZ+g1GbL3qdV0odfxhshPTIbKiEEdeATKsPb3+ah/ezbqn7nAuS2hZ6NEQQcgJyzI7uRNH2xNgrBaSpxtKUgFxIQnNXicwDpHPKg5tq74utPMN26EvFxrGVRgxJSFZJQoxiMFRzmBlS9e3vcXcOOhbiQ4oqAQ64kAcozEdsd9GvErZS02qHHigw8UtuoTCkIUklKDBgyoBPLLwzVakmgKmeI943+DuXv03FuDz4ifRTe2XxCZdbKApwLQ3jUoJCwoJ8ooIxSrRWHM5jKq7oUM5E5GB3xl6DnFNzc+2IbQVuLX0aAwltMKSmfK01GgKjPk+NAff2vQ2hK3nOjStWAB1BbVjyCUpSoAqnNU1Cv8WEoeW2lKHUpIhQWRMifinQ5UPb8bOWGWkoHuhy2WlWB9GJLiXZSEBRhJ0AImYHeKUC3ySTJEmYzynlmZgaZ0TD+Vxrt0mHGljvSQvPkIgEk6ZDnRw3tEYAog5gGBnrnHjVSWlGZxRGcmeXh98qdO6geKVlPSlJbTixKASXCoqOANgYUjMYtTiEkxQw1G71JGU+g1qRtxgmOmbnQgqSDPZnSy3y3idtDbJS4q2SWVqAcSXMS0DqtrckqBgwCJg5mRkVq5vxcGSYkkkz35nTKhi0AfQoSFJPgQfZX2WExpVZ9zN43hftK6yszhSPJLkKw4pIEyYzI1p42+3lrCcSWkK6VTah0pCciIwkJMqKTpoFSJNUwSe5hyKh+kazofyjS93h4lIZS4gpeQpKy2h0phKlJjFH1EAkCRIzofTxhKR+Hk9ikJ/lHtpqYceE9teyeUemldupxccurjolpSlAGIrCToOwSZzI5DKjz+0TcohbZDnkdbNcAnq9uQOlBLyez2V4VdoPoqH2tvW3bpCliQTh6pTIME5yR2Go73z7EEBbikE9onzSkkUBE/hIjtyqGu9itKnE3I7MIVPeOypZnaKFtpcSThUJSY1B81bTcoiSpMdpoBm63Wt1pGJlOETAw6dgyz0ofe4bWSl5tpkiMIWr06zzpkJwnSD4H6q0Ltk4tPX9dAsvejt1CAVjs5wexU5/XUTtTg8iQWnFA80kJjLmnCAZzGVNt3ZaSZzkjPt9IzrQ5szLDIjlkQR4GopII4UOqyS4nLmQY8PTU9uVwV6VzpL1SeiSr8EmSV5A9ZWWFM5QBJjUUx0bOVinHMaDEInvyHtrv2Q24hZB8gjIZZEd+poak7OzQ0hLbSEoQkQlKQAAByAFbqysrSMqo1W5qo1BGXV1jIVyShKUjsCUgR6cR89NCwuGtnWQC1KlQIScOL4RQKzpoB1UzS83Us+luWxyT1z3hMZeJJFEm/LwJQ2JK0JkkRhMmVZzyM1K0iWyta0PKUhK0qC1k5HrKBBV3ZmOwZU/dg2icIlI+8Upd0LNC7VMAFWI4sSexQIHf5xTk2MmEj79lQoQ45oCNnN4OriuEhUfjAJWoftBJ81Isqp7ccx/01H/kI9ixSKoRgNWG4Y2KVbPYKJA6NMSBOmp881XoJqyXCgRsy2/0k0K0cXLYI2S+tXWgtwfJIV0iAhUjsVBNV1deJqynGFvFsW67ujV811s/RVaTQjAuMyAQM4PPxqx+6Ozkqt2ysKUfLVnliOZiI6o0A0yFVyAqzXDdP9wtj/ko8fJFChXjRaJaswqB8I9mlZmFKQoBbWsLTAOUcz20kDrT94+2+LZrSviXKD85LifpFIKKETm6DgN60DiMkhKEwMS4OHFOQGUk65CrE2mySlIADQCRKAUnyxoSJiAc8oNVt3b2iLe7ZeIlLaiVREkEKBAnnnTWZ48MZA2zg5dYpIjLUgz6AdKFAvE636PaDqZUkqKXFtYlFAWUJlxE5GesnSRB5Gg/XWibfza3u27VdIQUtqSlAGJKgCmZgp5EkmDnnnQwqgnNzUf3oHIpSk48YBSQYACkk55kZCTTp2e0ppAJdIDSVF3C0QDjJOQAy6xBymADSZ3CbCtoMgwdYntAn2A1ZKwsyU666yAZoVWTeF5xt0MKT0amStJUlxSg5K1FKxPdkSNTJMGajm3VJUFE5jOVZ1J7624b2leIAwhL64HiZMTyJJPnqEUuATAOWhoLBbtXzq7cqSXCS0k4cglKhyScySRIKjlpkKgN/d/7i2cW0goRLKFdE6klauk6qjiTCZSB5MciZ5UbbnWOK3bUokk9Y5wM+QwwMMQIpb8d7bo7hjWFhxUKzKSCgEpPJJlMjtGlEAbm8bx8k4O9GRpp8PN53jbhKkrWFEy6VgEKAOWasX4oyAgTypMBw5d2ndTk4X2YXapUEiQIClDVUwrSDGQGs0VOXnENu2bQpwOKCwsnoiXMAbMKxHKCOqIIGYUSaBHeN16D8GUKE/wDcaGnLyCmpDjNs0NtMKCUgYihKkEiMYKnErEwQogGe4jOaV1uwVHIp1GpjXnnyHOhh9bn8RzdIPT9Gh05oQJgpAzMnnrl2CiGx3rRKfJONWFJ8mTMZZSdPWKV24CMDSu1BOIIAUclERJ1GqgAdD30w9ztnlFykS6pKWlEFYUQOkXjwJOYgfFOmFMc6IPKysrK0jKqNVuaqNQTe4luG2FPKIE5gkaBOQnxVn5qhbS2K3HDkcIKlFJyUVeo6z40e7G2YXNmhCBm4wIAgT1eqJMgSZMntNQGybAobcSryg0gKThiFYxIBE6TGucctKy0nNzLLDbiRqomCe+mtslfVz++lLvYLWFlAnkD6TR9srT791EDHHAzstPc+3/FSHmnzxqR/0r/eb9ppDGix2s2hU3iA0mrC8Lstm2v+kj2ClBuZs8ON588Q9dOrcdnBbNjsSB6DQr64npnY14P8kn0EGqwmrS8Qkzsi9/8AGcPoSTVW6qRsqzHDnPZ9oe1hs/spquiLMluY5/RVjeGp/wCmWn+g3+6motRvHBqdjuH4rrJ/bSPpqu6U51ZXi8xi2LdfkhCvmuIP0VW5oZmew1aRqJryvoUTXGwM84UYxJUDILfVACpzxDPu9gg6dwNhIedPSh1Qg9RAgKHecJIjtTB763cUN12bcsPW4UltwFCkqOIhacwZ5gpJ1+KKk2D7pbCGHDbPpBCcJwtLzEBwjrA9igcuYNcPEKyvGbO0buz0mJa1hwLKwCMSQ2VECThIMnPqnWJoBzcYxtK2/PP7i6s7s7ye6qt7rKi+tj/nJ9Zj6atJs1XVAolVx4ss4dtXYjVTavHE02Z9M0JRTG47W2HawMeXbtnxhTqT7BS7iixZrhq7i2fbE6lls/spmg7+kTZS1Zu80rcb+ekK/gok4Ru4tmW/cjD80kfRXNx4s8eyQvm2+2r50oP71VFeKeXBi4xWQB1StSfMFGB6IpHU3eCNx8E8nsd9RSg+2ai1P8d7EL2YhwDNp9B8ygpH8QpdcH9jt3G00pdQ24hKFEpcCVCcsJAOpEHTMT2TTf4pWnS7Guh8VAcH+2pKvoNQfAaySLZboSkKUSlRAzVhJiTrl9NVEsxsFFtevIaQhDa1JWlKU4QMQzHzgo5ZZ0YbOYwyZOfI6eaojbSYvEH4zcfNUfrFTdodKI6qysrKoyqjVbmqjUDL3TvCbfCMiGmUo7ytE+ga+mo4sAB4TzbGfPyPbXnD7aLbrqzjHUZaIREHEGwhSs9YgjLt76+bxRwvA/HQZ+ZWWk1sgQ22O0D7+yjfZOgoJ2IfgmfBNG+zU6fftmiIPjQP+kq7nWv3xSCUPbVguKrWPZawflGzl3LBpEX9vhEjScvQaLBtw+QOhBI/GPt1pwbsGG0j76ilNw8RNqPFXrJpq7vGEju/4olde+yMWy7wdts6P2FVVWrX7wDFZXA7WHP3DVTUHqjwosG9pZkMJMCQOw55GaeG4cCxYA5NpHoFLLZbUsNiJkDQaZUzd0U4LdtPYIHrole8Sm52Pej/APnWfQJ+iqwVanfW2U5sy8QhJUpVs6EpSCSpRQqAkDMkmAAKTO6fCa7WekuWktNxkhwBS1ExHUGQGvlEHuqkANpbFahAymCeQOZgnwBNFD16ESAR1gJqc342YuyKWSlpFuoEsYSAowlIdKxOoUciBEHWaXz9zPmyqKmWnkrcSkLwyfKIkT3gkA8udcm3H1pUtoqjGoOOoTIRj6xSQgk4TBnL4wPZRJu5w0durRx7GGXkqlDTqSEqbjVR8pKirScgNR1stNrw12kt49LaOAmM5bw9XCIkLwgBIjXlzoBPZQw3LB7Hmj+2mrVbN8kUi9690124C1IKOjW2ozlkFIzHIgZ5inpYCQPCiUpuPWy1uXdkW0lSltOJyHxVIOZ5DrHM0rLzY7rSsK0KxToOtPPLDM5Ueb+7Pu73bNylKlqRbqbQiJ6iVoSopQEiCqcROhMCTpXu10q2fbhLS3Co9ZS1TiHLCFZEDuGtFHHBQEbPShQKVJW5IUCCAVqIkHMa1O8VrPpNjXY1wt9IP9spX/DSe3S38LdwlalKQuFY1nDgKQAYUOQy/F7oinLYbYb2tsla0CA8y42pBOaV4VJUk+B58xBqoq8WjTK4KXHwj6PzFenEP4RWN7kpW2IBzT5+UE98cq5+E7Jbu3ARqFIPi2qI9ZqKde0rMPWjzRzDjS0fOSR9NDPBi0LWz2wrVcr7IxcqLrBc1G7uo6OUfFWU+ZJIojo3kEOMq71D0wfoqR2e51a4t6k/BtnscHrCh7Yr3Z68qqJqsrwGvaoyqjVbmqjUHXsmxLPRPNulK0pB01BAlJjly/8AVFN1IacPPGnL5tLv3YnAMJc8kTKjyGeGFRTBfWCwvEfxx/x7KzWk/sdYCGk9gT7KOdnnLX750C7La/BxyCeZ0ijizyT9++iI3iI5GzVzpjR+/SO2u8lSeqdFfQaefEZpKtnLBEjGj98RSK2o0EpgZdb6Dzoo54eLAtk/nH2mmhsByRrz+nKlPuGr+7p18pXtVTS3eOQI++dBPX6Zt3R2trH7JqpDQ6o/NHsq3Tglpfek/u1UdHkJ/NHsokOXYbYVbt/mg+hNMDYUIbBOYGQ9f0UH7p28W7cjPo0+yi1acKG0DmMR8VGaAhTcjqxniP0E1uUmag7N2FDFkB/6+uu+4v4cCARJTi1z1jsqoU3HnZririzW024s9G6k4EKXEFsicIMaqpcWVhdNvNuptH1FtxDgT7ndg4FBUeTziKsre+6CsFl1AEA4VaHqugzCSqMRZOvJXgcfTclsfCoSuMyAYxdwIkpmBqCROlFdVnYoKcQT1VpmFCMlDRQPdyNbbFsoBbMkJ8lR5p5AntGnfkagWl3KlH+8ZFJyDOip8oE5xEdU9qs9CJdZVmQVTAj6clGP/dEbdr7HaumVMvoC0LBSRJGRyMEZg94r22YwHCNBWu4cV7mUc5CCeU5Zz1SR6KjzvCWGkKu4DizhQ22Cpap0yGZMZkDKgh95bFhVySFLYWFBTikJwdIopRBxRmQAgTmMoOmQVv8AgOqT1/JBmBiUrnoNSeQ7a+uJQdZuHLhth0oWErW5CYR1QkBaR1kwRqoc9aAXdquLkhRBP4wUQfSDIqNRG7Ws+iUAMQlKSoKIJCjmRISnuyjLtNN7+jy4o292k+QHUEfnFEK9QRSaOJxYSDJJyxKAzPaVH1k0aN78vMWTWzbRCm30PIwvJVBUtSgTl+WtUZynCSMxQpn7Nt46p/FJGnYYoX2DY9FfXeHIJu5jucbx+1dFVol2SH1hbqYS4oDCFKAEkAaAmotbQTe3UCFYbd0nxlHsbNEHFgDXE0ML7g/Kn05/TXbs5VR16rDefnJH1fw0EtvCmbVR7MKvQR9FcmzDIFdm0Elds4PyFew1wbJPVSaoIGjkK+q1MrrYTVR7VRqtxNVHoN6dlpKGyEpEpTOc8hrlNT90sFhYHyn1+rWoe32UpTaD0kdRBKQnKIBGZzqRdnoVgahz66y0MNjqIU2J5J8/Vo6sjCOWk/vUBbJUS42B+KB29lHliZHiP5qI4OIR/wCnqj46P3qS+8mz3G2EPqTCXVKwCc5RkZHIE6GrDbT2S3ct9C6DgUeRggjMEeBrRsTZtutpLamkuotVQ0pxKFHEkQVJ7DqOVBBbu7HtkbO6IIQXGhhK46xdHlEnXypy0jKu3dlRIE0Ws7PaGaW0CSSchqcyfEkmtCdkNpOJAw55gaebsoPso6h8D7KqQtEAA8kgeirdka+eql3vlkeI9ZosPHcxnFbMifKbQPSBRisoLkAFR07gBQVw7fKmGAM4Qj+HKiu5UbZtS1gnVSggFaz3ADMwOyT3UR8XF6kuLSkeSB2xM1G70u33SkMB4tAJ/ByCcklUKgx2AiYM9la7faZdKShB6NQUT1SFBUpIlB62mLKJ0qO25c47wmQlPSNqhxwIVCW1CMLhBTBOKCJEBSSZISEiU3ptHOk6bpPdAUkIcwL6MIGEBRMQHMJVyMKkEEgjG0dm7RUgpKnkJOCVKuvJwk9KSQ8FQVKKgAR1Ux1YCajlbtLfbJ6W16raG1JS6laZRcJWQSpC9VBKYUCmVHqcqLNzN0ulebuA4yq3Q684AzmHFuAIhZwJBwjEDqSQnPlQdt/uVcL2c4hpWF51aHCFLJKfIxJxKxCYC+USeWtQF7uld4g4+803hdUvrOKKcLjzCi2eoFRDQUIVOLKc5DYeuQCE8z6hzn11G7Rt2bxno1zhUoFCgSOshQUCD2YkjI5HSrg4N2m8OzsGJtWELHwRBSAZUACEInqkZhInv1pFNb6OoabUgS6EQH3DiKVKzWptB/G5AnIAaa08tkbuCws3WUKUpGIqTIiAoIBSMz1RBjsmOVI3idatNbRWhkQAkFQ7FKnL5uE+eoQPov1rcJddch1Y6ZcnEtJIxYozXlokyMhlRlu/ujbXzssuvM2qs+jUlJelJCV9EoqIUgKKZVBw4gCOwX3TsQ9f2zZ0U6mcp8mVRHYcMHumrCN29uhxxglISoFSQklCguIWoYCCJynwotBm+mz9kbMs1totGX3lwMC3sTwzjFixF1A6p8iBI5TQRshez7MtOqLt7cphWG3Wppps8oWQlxSwMsjGZyqC3ktEou7noc20OZqGY63ae84hJ55Vr2OykknCVrGYClJQykfGeUSCRJ8kETBzOlBY0X7Fyw3ctYQV5jMSoHKe+Dz7qhtoJAvT2u2p84aXl6C7QzultUOuYipTrjQwLWBgZQggYW2Wx+bMkTkfJBAJbfIHuq2V2pdbH6QQuPQ3RBJshcpHeK494G4faV3EejT96tmwfJT5q+96G+q2rsX/AM/w0HFtjeBTBCcDygpJMtoQoDtmc5rZsF6W0eAqVtkykH2CfTUZspIlSexRGkczQdW2dvC1QlasUE4eqgrMxOic+3OoxPENrKceucsuD20Quoy9ehPsrUpoKOeGR2pI9tVEOjiCwSBjGeWbbv1VW/p09vqNWpS0mRkk5/ENVdyoJ60TDCO9CB+yK1qV8Esfln+KuixZ/uzf5iTnyyTNRxV1F9yz6sVRoZbHXC0Z5kDLzUfbNV1fv+VS52Y9DiO+O3LKj7ZqzhGf369Bv3p2kpllK0GD0zadJyUsAj0HWurd5IbYwoXiMmZzOI5nsmJoc4l3BTYFQOYdbI8QsRXZuzfEMtrUMRWQqcMxI0EZgZ0QYbPuipMnXWt7qcaSDkDFcOzAcycpOXhXSXCAkRqYPdkao+mqqpttMXC+5Sv3lVaZpWf376rFvC3/AHt0f5ix6FKqLDY4ZOlNq0oAmGxkBmcoAHeTFHqdhY3FuPOKOI9VCFqQlA8UkFR7TMdg5lf8MrnDbtCYlGH1n6hRBxT3lNlYuKQqHnT0TXaCR1lfopxHxgc6IV2+T5Xehpt4kl/AzgmIWvCFFZBmCU88zJk00DwqsyvErp1qTkFLWskjsUZAUJMgHTlFKDcZPui9sW1kIbadSqTz6KXAnPtw5zoAe6nhf792KFyi5ZdWJGBFwwDP6axn6ao0p3M6IENqCsapUFSkRKDrhWRAQmBpyyyrg2xtdKR/VtoFFSUoDqwnJtBylRTHwqgOqkZlRSdAqBG/4yOqUlSAUhQxYfig6A94Gvf6tbbj21HEtW90q3xpKltJlCVqTEnEiFEx+KomQnKAIqA42vt1DLQD9whsKlJd6RGNIEDo0nECXDAJJMJOcnOouy3yZedPQBx1UYR0c4UJkwltRA6ygRicHfhnl17v8HLdkJ6Yl0jloPQKOLHZTTIhptKR3CqIfaF497gfcW0ZQhS0oTmtQT1gkAfjQI7zyGlVk2rtNdzcOPueU6sqIGgGgSO5KQEjwq2962FNrSdFJIOZGojUZ1UKzsFqUGkJKliU4RrKcj7KUg/4F2OPai1RKW7dZnsKlthPnIC/QaeqLL4RaucQMu3n6h6KV3AGyAF0o5OhSUqSQQUpjqgg5jrdJlTSvb8IWlAjEtQEd3M+iaCr++v/ANle4YANw5kMh5WemXlAnx76hB2Zx94mjbivsTodrPBsdV1KXu4FeLFP6SSfPQgi3kSkTGon6Naimzw/2chFhbOJEF0uhZIGIqSqMz2cgOyKKr5oFVss/iP5eK0ONn96hvh+g/1SypXk+6XQPA6x+mFUQbZZxWwIJGBxpeX5Djaj6gfNRE/sjIkaYVEes13bf/ASOSgfSY+muDZshxYPaD6galdqJlhf5s+jP6KDzZB6tRrbAbuHEiYnEOeoB599dewldUeFatpdW4/OQD5wSPqoJVpVfTtolRlQnuOmWhjtrVbnIV1Z1UZhiIqpNW3qo9UTtqSGUD8hHsFc2CW1d61eoKroYePRNDl0aPYK02+aVSIhSv4jWWhbYJTlAzgD2/f00a7MBwju+pdCGzLXEQEySIgeY/UaNmbZTTWJYgAakgfG+sURw78bLU/ZltBAJcQZJyACusfRNTO7TCLdpKTiUQkCcJ0il9f71uXT5bZVhbBKSoagzmlsc19qjkOU13bqbguNrU70mEE5owpV+kSoTJ1OetAyhtRB7fmmtvupPYfQaH1bEV8f9hH1V6rZKsMBw/MR9VARC6T3+ikHxF3VVaPhbjiVdOpxaUgLkJCpJPVj8ZI1poO7ruuQA8pIxCRgakic8ynspO7wIcRdPtOBYLbi0oSsk9TESgieRTB76Az4brBaSCTzw+lX11FcVtoC52mlkGehbhRmAkqONf7AbJPYDXZuG8Pgo7SCPCTUbxXebS/hbQEuvSp9wEypIMIR4EpknnhA0mige9uEqVCBDackgjXtUQeajnHIQOVbrBh189G0wHVQSQlEEAakkFIA7zz7ZiuEimRww2wzbtHFAUtZKyeYEhI8AOXaT20C86WYI0Iqb3c2+q1eS6nPCZjvGlcG1rZLbziE+ShagkjQoJlB+aQPEGvqwtcWZ0SCo6cgYFAwbL+kDcpHwtqy4e1C1teohz21NM/0g2Px7R8fmqaV7VJ9lQVtwSD9s2/bXk40BQDjUAkjIYkqlOcjRVLbamznLd5xl0YXG1YVCZEwCCDzBBBB7DVQ777jdZuWz3RhaXQ2ooStMYlR1UyJGZ78qVezrtfu91dm4ltx51WBa0phLbh6XqhSVQoEBBMHWMpJAzRvwp3ZF5eSucDQCvEnT0Z+kVFNjcrZ9w050l5dIeWsQjA3gzCTiTikY8pUEwM8RHMVI7XZAW4tLja30iQ2teEJBAACsOJQkEQQk5kZZ0N8XX/cuzsCEnCpaUpM+SoHElQ7CCkEd8UmFbYcduOmWsi4K0n3QfKSAkIMjCcXVCY5iD8aiJfe28ffuVi4wodR1cIKYCUzGEk9ZOsKzJ5wRAGFdQmFTy6p+mPoNNp7ho1dW7byLhVy4UjEc0qKBoGklWEBOcIymT1poM4h7qM2LjIZK+ulWJK5mREKTI0g4Y7h2mgcNtd27+xmF2aejZRhCUEZoKSUqSrtIVMnnrOdfFwjFbuCT5Co9BihLhxv425ZCwuXG21NwllS1lGNIUClGLCUggdUSZMDI50d+5sMpEEEESO8Ze2g67BwF2R+MlJ9v1VOuolBHIgj1GhnYpJSx29EAfNH/NFKdNR6aqBdgrNm70aihfRLwKESlWEkETlkY5V23r2MWzozCkT6Qk/XWywtShSkK0kx4HT1Vw2IP9X2wHWLZDfzMSD7Kip63Mihnh9tZ1x3aDT7hcLF2pKMUSltSUlKchoM6JLRohOZA89DGwdmrt9tX0/g7ppt1GYPWbGBzLUHNJ84qonN81rFhcKbWttaWyoKROIYc8o7hVQ/d6vlFVczaTONhxPxkKHpBqk1UOfZXD+6ct2FJ6KFNoP4SMlJBz6vhW9nhjeBBT8BiKifwpjOY0Tl6KPt12D7kts/+w1l+gmp1LOffWVCWzdynWjiL6QSOthxcp0OXb3VHbwbo3jwCUPtoHMlTxMco6sA/lT4dtMJTE8q0LbiMvHuoAPdDh8LZWJa0qWcpCVZDsE8zzNMCyZS0CCZnsFaUATyrYUZ60RvW8nvrR7qQO2fCvleXdWgqzorut79Exn6KDN8+GQvrkXDdyGiUBKkqa6QdWYIhaYyOmftolbjWu5ERQCW7XD1NoAHLjpSDIwt4ANZ/GUfXQHxi2UhD7TqFElYKVAjQAyCDPapWVNq52oEqzQvtyQVREaxSv4nvpWSMKpTAGg++tAsCK77VhaIK0rQlUxKSnFp5OIZjMZ1oZfUgynI9sAkeE6eIrtub4rQnEpRKZAlSj2HLET6O6itAKMXWSV6iCSPWkg5V3X7bbIadtyqFg421mSggkQCAJSYVrn6ajgM9a+bl7EecDTP2UDF3L39LNsppfVQDLemU+UntjsyjXsNBG+G2vdd2p2IGEIHfhKjJ+d6hWuzssbL7hUQGUpICc5Us4U4vyZ1Psio0ig1xTh4AWC/7w7hOCUpxHmoAmAO6cz3gcjSlaCZ62KPyY+kUxN0d+E2TCG7Z2EypTiX0pI6QwQfg0haUEjDIU5hkHOIJB3xPsDet+5gSkJKXFKCZzB6qfPmfN30ltsbpO2+flAzyz89OPY++jd+0pSUdG7l0iMQVIiAoEcsog5gjsIJ0bTsQ4CD2UCb2ftt9gjonFtkGRB9ORyzo7Z30av2RbbTbCk6pdTkpCuSknUH1HMGRWp3c5DjwSARiUBmfOaH73d5TLS3UqJCHnW1JI0wLUlJBmT1ADp3zRXLvTuQ7ZjpAQ9aqMJeToJ0Do/FJ0nQ9smKhra+dbjo3HERpgcWmPDCRRPu7vi80sIbBdDhwdEQFBeLLCQcs/8A3RhvrwjtWrdd208pgAJPQx0iMaikYG464KlGAJVmdIgAjq4S7QeeZccuSt3CrA1lBITmqSkAHrKidcjR+3tJ86MJSJ5qJy+ul1tHbTuwm7ZsMskOpJLWJZcThw41rc8iSVAYQnWesaPdzd4xfWweACeupMCQMj3+MTQdwunJktInxPLTl41Ge53QQkNIDQWV4QoziWolZk6CVExn5qn1Iw6x5z9NeIbVnkBQR7Lq05AIHmV9dfb1wo4XEpQpQkBUHyTGIDnnAy7hXSLeclRH38K2Ks0kYMIw9kCPZVRwf1mswFK6MyMsBmPA51WPpE9/zD9VWybbiqoVRYfdUH3Hba//AB2v/wA0VNhGVLvd7jDYtWlu2pl8qQy2gkNtQSlCQYlyYyqR9+2w+RuP1bX2lTFG6kmND6K0LR9zQd79dh8hcfq2vtK89+nZ/wAg/wDqmftKYgpZRzkQdMx9FdAaz5ekUH+/Vs/5C4/Vs/aV779th8jcfq2vtKYCl9s9o9NaV2vKQPPQ379dh8hcfq2ftKz36tn/ACFx+rZ+0pgIm7UkwCI8akW7flInx/4oMHGrZ/yFx+rZ+0r337rH5G4/VtfaUwFNzsucwrMePrERQxtjh45cLKunQkkk5tlWs9pFee/dY/I3P6tr7Svffwsfkrn5jX2lMAw7wHcifdqJ/wDHVHm+FqNveEjzSZFw24Pi9EpHrxKo4PHCx+RufmNfaV4eNlh8hcfq2vtKYul6eGzy4haUcowKPnMqHqr4RwtfOL4RIgwOorPv1y9Jpie/XYfIXH6tn7SvPfq2f8hcfq2ftKYaF9hcHFOpJffWiTHwaUkEDtk9vdUyn+j+x/i3/mtfy1JJ432I0ZuR/ttfaV77+Vl8lc/Ma+1phqPT/R+t/wDF3HoZ/kra3wEtgQfdVzI/0fs67Pfysvkrn5jX2tZ7+Vl8lc/Ma+1qokNkcMGrdQULi4VHIhgZcx1GgSD2E1NHdRo6lfzh9VCvv5WXyVz8xr7WvPfysvkrn5jX2tMBOvcu3OoX8818Nbh2gacawKUhxRUoKcWc1ZmDMjOhz38rL5K5+Y19rWe/lZfJXPzGvtaYJC24Q7NbcC0MuJUkyki4uBB7vhKIdpbuMXDQaeRiQFJVGJY6yTKTIM5Gg738rL5K5+Y19rWe/lZfJXPzGvtaAo2xuXaXS0ruGUuKSISVFWQJmMjXXszYTNs2GrdtLbYJVhTMSdTrzoM9/Ky+SufmNfa1nv5WXyVz8xr7WgPVtnlFfOfb6qA/fysfkrn5jX2lYeOFj8lc/Ma+0oDlLavjaVtKD20A+/hY/JXPzGvtKz38rL5K5+Y19rQMBKM9aqZip5+/lZfJXPzGvtar5/XSOxXoH10H/9k="/>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2" name="Picture 8" descr="http://www.brownat50.org/images/HuntStepsPictLO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3873" y="1066800"/>
            <a:ext cx="2981537" cy="2144256"/>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myloc.gov/_assets/Exhibitions/naacp/civilrightsera/Assets/3c11236v_enlarg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46946" y="3581400"/>
            <a:ext cx="1941404" cy="2444830"/>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6096000" y="3962400"/>
            <a:ext cx="2743200" cy="1200329"/>
          </a:xfrm>
          <a:prstGeom prst="rect">
            <a:avLst/>
          </a:prstGeom>
          <a:noFill/>
        </p:spPr>
        <p:txBody>
          <a:bodyPr wrap="square" rtlCol="0">
            <a:spAutoFit/>
          </a:bodyPr>
          <a:lstStyle/>
          <a:p>
            <a:r>
              <a:rPr lang="en-US" dirty="0" smtClean="0"/>
              <a:t>Attorneys for Brown: George E.C. Hayes, Thurgood Marshall, James M. </a:t>
            </a:r>
            <a:r>
              <a:rPr lang="en-US" dirty="0" err="1" smtClean="0"/>
              <a:t>Nabrit</a:t>
            </a:r>
            <a:r>
              <a:rPr lang="en-US" dirty="0" smtClean="0"/>
              <a:t> (left to right)</a:t>
            </a:r>
            <a:endParaRPr lang="en-US" dirty="0"/>
          </a:p>
        </p:txBody>
      </p:sp>
    </p:spTree>
    <p:extLst>
      <p:ext uri="{BB962C8B-B14F-4D97-AF65-F5344CB8AC3E}">
        <p14:creationId xmlns:p14="http://schemas.microsoft.com/office/powerpoint/2010/main" val="8388474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TotalTime>
  <Words>129</Words>
  <Application>Microsoft Office PowerPoint</Application>
  <PresentationFormat>On-screen Show (4:3)</PresentationFormat>
  <Paragraphs>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Brown v. Board of Education--1954</vt:lpstr>
    </vt:vector>
  </TitlesOfParts>
  <Company>Clarenceville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Brown v. Board of Education--1954</dc:title>
  <dc:creator>Clarenceville User</dc:creator>
  <cp:lastModifiedBy>Clarenceville User</cp:lastModifiedBy>
  <cp:revision>3</cp:revision>
  <dcterms:created xsi:type="dcterms:W3CDTF">2013-02-06T12:59:50Z</dcterms:created>
  <dcterms:modified xsi:type="dcterms:W3CDTF">2013-02-06T13:38:34Z</dcterms:modified>
</cp:coreProperties>
</file>