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03C42-0C0F-46A2-9F6B-59DE778BB39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FBB6FD6-3AB7-434D-9D5F-584273B73E2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1. </a:t>
          </a:r>
          <a:r>
            <a:rPr lang="en-US" b="1"/>
            <a:t>Aesthetic Concepts- </a:t>
          </a:r>
          <a:r>
            <a:rPr lang="en-US"/>
            <a:t>Often these take the form of adjectives that people attempt to create</a:t>
          </a:r>
        </a:p>
      </dgm:t>
    </dgm:pt>
    <dgm:pt modelId="{2A9783DD-C9EE-4550-8E80-2F198C38AFB8}" type="parTrans" cxnId="{153D138F-9B0F-40B7-B4D6-9FF48FC6BD64}">
      <dgm:prSet/>
      <dgm:spPr/>
      <dgm:t>
        <a:bodyPr/>
        <a:lstStyle/>
        <a:p>
          <a:endParaRPr lang="en-US"/>
        </a:p>
      </dgm:t>
    </dgm:pt>
    <dgm:pt modelId="{07C8E25F-1DEB-4A79-BBF8-9832C0BE0388}" type="sibTrans" cxnId="{153D138F-9B0F-40B7-B4D6-9FF48FC6BD64}">
      <dgm:prSet/>
      <dgm:spPr/>
      <dgm:t>
        <a:bodyPr/>
        <a:lstStyle/>
        <a:p>
          <a:endParaRPr lang="en-US"/>
        </a:p>
      </dgm:t>
    </dgm:pt>
    <dgm:pt modelId="{A517DEFA-7E3C-4C49-BADA-7FFD77BC1BE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2.</a:t>
          </a:r>
          <a:r>
            <a:rPr lang="en-US" b="1"/>
            <a:t>Aesthetic Value- </a:t>
          </a:r>
          <a:r>
            <a:rPr lang="en-US"/>
            <a:t>What value does the piece of art provide? Practical? Spiritual? Humor? Provoking of thoughts? </a:t>
          </a:r>
        </a:p>
      </dgm:t>
    </dgm:pt>
    <dgm:pt modelId="{BE9C9FB6-4943-437D-9DEE-EB336FFCA8E7}" type="parTrans" cxnId="{84E3BAF5-F4D6-470F-B3A2-732ECC0740AE}">
      <dgm:prSet/>
      <dgm:spPr/>
      <dgm:t>
        <a:bodyPr/>
        <a:lstStyle/>
        <a:p>
          <a:endParaRPr lang="en-US"/>
        </a:p>
      </dgm:t>
    </dgm:pt>
    <dgm:pt modelId="{607890D7-343B-4AA4-B429-24C3C5052692}" type="sibTrans" cxnId="{84E3BAF5-F4D6-470F-B3A2-732ECC0740AE}">
      <dgm:prSet/>
      <dgm:spPr/>
      <dgm:t>
        <a:bodyPr/>
        <a:lstStyle/>
        <a:p>
          <a:endParaRPr lang="en-US"/>
        </a:p>
      </dgm:t>
    </dgm:pt>
    <dgm:pt modelId="{FB308100-081E-490A-9DE6-2A56B4C68B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3. </a:t>
          </a:r>
          <a:r>
            <a:rPr lang="en-US" b="1"/>
            <a:t>Aesthetic Attitudes- </a:t>
          </a:r>
          <a:r>
            <a:rPr lang="en-US"/>
            <a:t>From what mindset is the artist coming from in creating the art? </a:t>
          </a:r>
        </a:p>
      </dgm:t>
    </dgm:pt>
    <dgm:pt modelId="{6FD1C07B-453B-41B0-A717-C90649DE8A5C}" type="parTrans" cxnId="{71C54335-DE63-4459-8113-FA3D7B1624CD}">
      <dgm:prSet/>
      <dgm:spPr/>
      <dgm:t>
        <a:bodyPr/>
        <a:lstStyle/>
        <a:p>
          <a:endParaRPr lang="en-US"/>
        </a:p>
      </dgm:t>
    </dgm:pt>
    <dgm:pt modelId="{B48CFC93-5F68-4CE5-A7AF-191543AC653E}" type="sibTrans" cxnId="{71C54335-DE63-4459-8113-FA3D7B1624CD}">
      <dgm:prSet/>
      <dgm:spPr/>
      <dgm:t>
        <a:bodyPr/>
        <a:lstStyle/>
        <a:p>
          <a:endParaRPr lang="en-US"/>
        </a:p>
      </dgm:t>
    </dgm:pt>
    <dgm:pt modelId="{07DD20E1-052D-4C26-92F1-42FB39B9B2D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4. </a:t>
          </a:r>
          <a:r>
            <a:rPr lang="en-US" b="1"/>
            <a:t>Intentions-</a:t>
          </a:r>
          <a:r>
            <a:rPr lang="en-US"/>
            <a:t> What was the artist intending to do by creating this piece of art? Is this even a relevant question? </a:t>
          </a:r>
        </a:p>
      </dgm:t>
    </dgm:pt>
    <dgm:pt modelId="{759F154D-4513-4875-B0C7-83E3F5643A2F}" type="parTrans" cxnId="{D9FC4F67-BD1F-4204-BAB0-28F7993B6FD1}">
      <dgm:prSet/>
      <dgm:spPr/>
      <dgm:t>
        <a:bodyPr/>
        <a:lstStyle/>
        <a:p>
          <a:endParaRPr lang="en-US"/>
        </a:p>
      </dgm:t>
    </dgm:pt>
    <dgm:pt modelId="{6FA67E6E-FC17-4B32-B918-4F30781F4C40}" type="sibTrans" cxnId="{D9FC4F67-BD1F-4204-BAB0-28F7993B6FD1}">
      <dgm:prSet/>
      <dgm:spPr/>
      <dgm:t>
        <a:bodyPr/>
        <a:lstStyle/>
        <a:p>
          <a:endParaRPr lang="en-US"/>
        </a:p>
      </dgm:t>
    </dgm:pt>
    <dgm:pt modelId="{35BE5C4F-53C5-4F5E-8B4B-A7BE21F22C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5. </a:t>
          </a:r>
          <a:r>
            <a:rPr lang="en-US" b="1"/>
            <a:t>Definition of Art- </a:t>
          </a:r>
          <a:r>
            <a:rPr lang="en-US"/>
            <a:t>What constitutes art? How would you define art? What designates something as a particular type of art? </a:t>
          </a:r>
        </a:p>
      </dgm:t>
    </dgm:pt>
    <dgm:pt modelId="{1C2217F8-9AC9-4D93-9F25-2C45D44734E7}" type="parTrans" cxnId="{C4F0A435-A5B9-4FC9-BD49-796E0F6C8F6E}">
      <dgm:prSet/>
      <dgm:spPr/>
      <dgm:t>
        <a:bodyPr/>
        <a:lstStyle/>
        <a:p>
          <a:endParaRPr lang="en-US"/>
        </a:p>
      </dgm:t>
    </dgm:pt>
    <dgm:pt modelId="{314280BF-FDA6-42D4-870F-AF1E004E86C0}" type="sibTrans" cxnId="{C4F0A435-A5B9-4FC9-BD49-796E0F6C8F6E}">
      <dgm:prSet/>
      <dgm:spPr/>
      <dgm:t>
        <a:bodyPr/>
        <a:lstStyle/>
        <a:p>
          <a:endParaRPr lang="en-US"/>
        </a:p>
      </dgm:t>
    </dgm:pt>
    <dgm:pt modelId="{1BDD8551-09AC-411C-9F7F-0B72CF68172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6. </a:t>
          </a:r>
          <a:r>
            <a:rPr lang="en-US" b="1"/>
            <a:t>Expression-</a:t>
          </a:r>
          <a:r>
            <a:rPr lang="en-US"/>
            <a:t> How do audiences respond to the artwork? Does the viewer emote the way that the artist intended them to emote? </a:t>
          </a:r>
        </a:p>
      </dgm:t>
    </dgm:pt>
    <dgm:pt modelId="{7F492120-36B4-41C9-869F-2DAA51FFE92D}" type="parTrans" cxnId="{BB2572B0-856F-4593-BB14-83C45A2599BA}">
      <dgm:prSet/>
      <dgm:spPr/>
      <dgm:t>
        <a:bodyPr/>
        <a:lstStyle/>
        <a:p>
          <a:endParaRPr lang="en-US"/>
        </a:p>
      </dgm:t>
    </dgm:pt>
    <dgm:pt modelId="{7BCAFE5A-32FC-479E-A04D-87530BF92919}" type="sibTrans" cxnId="{BB2572B0-856F-4593-BB14-83C45A2599BA}">
      <dgm:prSet/>
      <dgm:spPr/>
      <dgm:t>
        <a:bodyPr/>
        <a:lstStyle/>
        <a:p>
          <a:endParaRPr lang="en-US"/>
        </a:p>
      </dgm:t>
    </dgm:pt>
    <dgm:pt modelId="{0C47AA3A-526C-42B2-919D-8FE386112A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7.</a:t>
          </a:r>
          <a:r>
            <a:rPr lang="en-US" b="1"/>
            <a:t>Representation-</a:t>
          </a:r>
          <a:r>
            <a:rPr lang="en-US"/>
            <a:t> How well does the art expression represent the subject of the piece? Is accuracy paramount? Is emotion paramount? </a:t>
          </a:r>
        </a:p>
      </dgm:t>
    </dgm:pt>
    <dgm:pt modelId="{501A5E0B-F4D0-437B-8F5E-280A49B8C693}" type="parTrans" cxnId="{162D90B7-4F3C-4588-A977-1A87A5AD3CAD}">
      <dgm:prSet/>
      <dgm:spPr/>
      <dgm:t>
        <a:bodyPr/>
        <a:lstStyle/>
        <a:p>
          <a:endParaRPr lang="en-US"/>
        </a:p>
      </dgm:t>
    </dgm:pt>
    <dgm:pt modelId="{A3B182BD-2A86-4A1D-A671-015AA368681C}" type="sibTrans" cxnId="{162D90B7-4F3C-4588-A977-1A87A5AD3CAD}">
      <dgm:prSet/>
      <dgm:spPr/>
      <dgm:t>
        <a:bodyPr/>
        <a:lstStyle/>
        <a:p>
          <a:endParaRPr lang="en-US"/>
        </a:p>
      </dgm:t>
    </dgm:pt>
    <dgm:pt modelId="{2CC02EAC-C996-44F8-A8D9-C58FCA34FE0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8. </a:t>
          </a:r>
          <a:r>
            <a:rPr lang="en-US" b="1"/>
            <a:t>Art Object- </a:t>
          </a:r>
        </a:p>
        <a:p>
          <a:pPr>
            <a:lnSpc>
              <a:spcPct val="100000"/>
            </a:lnSpc>
            <a:defRPr cap="all"/>
          </a:pPr>
          <a:r>
            <a:rPr lang="en-US"/>
            <a:t>What is the mission of art and was it accomplished? </a:t>
          </a:r>
        </a:p>
      </dgm:t>
    </dgm:pt>
    <dgm:pt modelId="{3AAA54AB-827F-4EF1-8465-3CA8D46E74AA}" type="parTrans" cxnId="{4A7FD69B-9313-4AF6-9AA2-9E35A469A9A2}">
      <dgm:prSet/>
      <dgm:spPr/>
      <dgm:t>
        <a:bodyPr/>
        <a:lstStyle/>
        <a:p>
          <a:endParaRPr lang="en-US"/>
        </a:p>
      </dgm:t>
    </dgm:pt>
    <dgm:pt modelId="{A958320D-918C-4FB5-B7D8-BF137C96657B}" type="sibTrans" cxnId="{4A7FD69B-9313-4AF6-9AA2-9E35A469A9A2}">
      <dgm:prSet/>
      <dgm:spPr/>
      <dgm:t>
        <a:bodyPr/>
        <a:lstStyle/>
        <a:p>
          <a:endParaRPr lang="en-US"/>
        </a:p>
      </dgm:t>
    </dgm:pt>
    <dgm:pt modelId="{2E24AE37-BAA6-4C88-A48C-CF6FEE48CCB0}" type="pres">
      <dgm:prSet presAssocID="{69A03C42-0C0F-46A2-9F6B-59DE778BB39D}" presName="root" presStyleCnt="0">
        <dgm:presLayoutVars>
          <dgm:dir/>
          <dgm:resizeHandles val="exact"/>
        </dgm:presLayoutVars>
      </dgm:prSet>
      <dgm:spPr/>
    </dgm:pt>
    <dgm:pt modelId="{7613A7FC-4946-4C6F-8C3B-52B7A5A8115A}" type="pres">
      <dgm:prSet presAssocID="{9FBB6FD6-3AB7-434D-9D5F-584273B73E2F}" presName="compNode" presStyleCnt="0"/>
      <dgm:spPr/>
    </dgm:pt>
    <dgm:pt modelId="{7864844F-117C-49EB-9D8D-2E6A28EB3A1B}" type="pres">
      <dgm:prSet presAssocID="{9FBB6FD6-3AB7-434D-9D5F-584273B73E2F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042AEFA6-6FA8-4F10-BA6A-6A7778324B9E}" type="pres">
      <dgm:prSet presAssocID="{9FBB6FD6-3AB7-434D-9D5F-584273B73E2F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316D3A1-3A48-4F3D-A26A-19628432ED20}" type="pres">
      <dgm:prSet presAssocID="{9FBB6FD6-3AB7-434D-9D5F-584273B73E2F}" presName="spaceRect" presStyleCnt="0"/>
      <dgm:spPr/>
    </dgm:pt>
    <dgm:pt modelId="{15816D7C-20FB-4EB1-B891-3CA2F084ED10}" type="pres">
      <dgm:prSet presAssocID="{9FBB6FD6-3AB7-434D-9D5F-584273B73E2F}" presName="textRect" presStyleLbl="revTx" presStyleIdx="0" presStyleCnt="8">
        <dgm:presLayoutVars>
          <dgm:chMax val="1"/>
          <dgm:chPref val="1"/>
        </dgm:presLayoutVars>
      </dgm:prSet>
      <dgm:spPr/>
    </dgm:pt>
    <dgm:pt modelId="{FDE1B68C-48D1-489D-8041-C44CCC1D98B1}" type="pres">
      <dgm:prSet presAssocID="{07C8E25F-1DEB-4A79-BBF8-9832C0BE0388}" presName="sibTrans" presStyleCnt="0"/>
      <dgm:spPr/>
    </dgm:pt>
    <dgm:pt modelId="{8D3183B9-55E3-4015-9582-ABF455F8A820}" type="pres">
      <dgm:prSet presAssocID="{A517DEFA-7E3C-4C49-BADA-7FFD77BC1BEA}" presName="compNode" presStyleCnt="0"/>
      <dgm:spPr/>
    </dgm:pt>
    <dgm:pt modelId="{CDB589CF-2CE3-4E23-8DEF-864F32B901EB}" type="pres">
      <dgm:prSet presAssocID="{A517DEFA-7E3C-4C49-BADA-7FFD77BC1BEA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33F5547-9B09-4E0D-82D9-16CC745D97EC}" type="pres">
      <dgm:prSet presAssocID="{A517DEFA-7E3C-4C49-BADA-7FFD77BC1BE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9ADADADE-895A-4EF9-995D-2CF2D736B5E0}" type="pres">
      <dgm:prSet presAssocID="{A517DEFA-7E3C-4C49-BADA-7FFD77BC1BEA}" presName="spaceRect" presStyleCnt="0"/>
      <dgm:spPr/>
    </dgm:pt>
    <dgm:pt modelId="{20155B37-5064-47CF-B637-17305151192B}" type="pres">
      <dgm:prSet presAssocID="{A517DEFA-7E3C-4C49-BADA-7FFD77BC1BEA}" presName="textRect" presStyleLbl="revTx" presStyleIdx="1" presStyleCnt="8">
        <dgm:presLayoutVars>
          <dgm:chMax val="1"/>
          <dgm:chPref val="1"/>
        </dgm:presLayoutVars>
      </dgm:prSet>
      <dgm:spPr/>
    </dgm:pt>
    <dgm:pt modelId="{7C4DE515-BF2D-4D69-9EC5-2FF58443F1E5}" type="pres">
      <dgm:prSet presAssocID="{607890D7-343B-4AA4-B429-24C3C5052692}" presName="sibTrans" presStyleCnt="0"/>
      <dgm:spPr/>
    </dgm:pt>
    <dgm:pt modelId="{39CBC03D-A5C0-4681-9FB9-E0A732956394}" type="pres">
      <dgm:prSet presAssocID="{FB308100-081E-490A-9DE6-2A56B4C68B73}" presName="compNode" presStyleCnt="0"/>
      <dgm:spPr/>
    </dgm:pt>
    <dgm:pt modelId="{507F1689-C860-42FE-922E-FD2EC3661E78}" type="pres">
      <dgm:prSet presAssocID="{FB308100-081E-490A-9DE6-2A56B4C68B73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F182E6C-0F26-48BA-9D3D-3FE20F22F121}" type="pres">
      <dgm:prSet presAssocID="{FB308100-081E-490A-9DE6-2A56B4C68B7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F8BD42E3-0D7D-4D81-AC6E-404326822122}" type="pres">
      <dgm:prSet presAssocID="{FB308100-081E-490A-9DE6-2A56B4C68B73}" presName="spaceRect" presStyleCnt="0"/>
      <dgm:spPr/>
    </dgm:pt>
    <dgm:pt modelId="{12028F02-142E-465C-AF38-4616725B51AC}" type="pres">
      <dgm:prSet presAssocID="{FB308100-081E-490A-9DE6-2A56B4C68B73}" presName="textRect" presStyleLbl="revTx" presStyleIdx="2" presStyleCnt="8">
        <dgm:presLayoutVars>
          <dgm:chMax val="1"/>
          <dgm:chPref val="1"/>
        </dgm:presLayoutVars>
      </dgm:prSet>
      <dgm:spPr/>
    </dgm:pt>
    <dgm:pt modelId="{64D9C0D9-2033-4D95-8546-34CE0397A051}" type="pres">
      <dgm:prSet presAssocID="{B48CFC93-5F68-4CE5-A7AF-191543AC653E}" presName="sibTrans" presStyleCnt="0"/>
      <dgm:spPr/>
    </dgm:pt>
    <dgm:pt modelId="{2B750597-91E3-4EB2-A04F-1A2375F66FB9}" type="pres">
      <dgm:prSet presAssocID="{07DD20E1-052D-4C26-92F1-42FB39B9B2D5}" presName="compNode" presStyleCnt="0"/>
      <dgm:spPr/>
    </dgm:pt>
    <dgm:pt modelId="{CFD38E42-CFD9-40AB-9B80-BB491E7C607A}" type="pres">
      <dgm:prSet presAssocID="{07DD20E1-052D-4C26-92F1-42FB39B9B2D5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6832D26D-5B71-411A-9466-D00D5DC6D667}" type="pres">
      <dgm:prSet presAssocID="{07DD20E1-052D-4C26-92F1-42FB39B9B2D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37D6880-5932-48D0-8B51-4827A87ADA27}" type="pres">
      <dgm:prSet presAssocID="{07DD20E1-052D-4C26-92F1-42FB39B9B2D5}" presName="spaceRect" presStyleCnt="0"/>
      <dgm:spPr/>
    </dgm:pt>
    <dgm:pt modelId="{50C07134-FAA8-4ACB-A131-C0283CC5B1D5}" type="pres">
      <dgm:prSet presAssocID="{07DD20E1-052D-4C26-92F1-42FB39B9B2D5}" presName="textRect" presStyleLbl="revTx" presStyleIdx="3" presStyleCnt="8">
        <dgm:presLayoutVars>
          <dgm:chMax val="1"/>
          <dgm:chPref val="1"/>
        </dgm:presLayoutVars>
      </dgm:prSet>
      <dgm:spPr/>
    </dgm:pt>
    <dgm:pt modelId="{6106DCFE-2D60-47DB-BB92-014F2E99E4CE}" type="pres">
      <dgm:prSet presAssocID="{6FA67E6E-FC17-4B32-B918-4F30781F4C40}" presName="sibTrans" presStyleCnt="0"/>
      <dgm:spPr/>
    </dgm:pt>
    <dgm:pt modelId="{4E6DC67F-DFA3-4420-BE8C-2C296EE638DD}" type="pres">
      <dgm:prSet presAssocID="{35BE5C4F-53C5-4F5E-8B4B-A7BE21F22CCB}" presName="compNode" presStyleCnt="0"/>
      <dgm:spPr/>
    </dgm:pt>
    <dgm:pt modelId="{246DC066-3DF7-487D-8275-6AF8BD019240}" type="pres">
      <dgm:prSet presAssocID="{35BE5C4F-53C5-4F5E-8B4B-A7BE21F22CCB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00A6C35B-A4C6-4A6C-A42F-E5589E55DBA5}" type="pres">
      <dgm:prSet presAssocID="{35BE5C4F-53C5-4F5E-8B4B-A7BE21F22CC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6B95D59E-0792-45DE-90F2-EDF6EA69F85A}" type="pres">
      <dgm:prSet presAssocID="{35BE5C4F-53C5-4F5E-8B4B-A7BE21F22CCB}" presName="spaceRect" presStyleCnt="0"/>
      <dgm:spPr/>
    </dgm:pt>
    <dgm:pt modelId="{8870A610-2FCE-4239-B68A-1018B8205A75}" type="pres">
      <dgm:prSet presAssocID="{35BE5C4F-53C5-4F5E-8B4B-A7BE21F22CCB}" presName="textRect" presStyleLbl="revTx" presStyleIdx="4" presStyleCnt="8">
        <dgm:presLayoutVars>
          <dgm:chMax val="1"/>
          <dgm:chPref val="1"/>
        </dgm:presLayoutVars>
      </dgm:prSet>
      <dgm:spPr/>
    </dgm:pt>
    <dgm:pt modelId="{9FB0F255-58D7-433B-B058-F0DB93F0A95A}" type="pres">
      <dgm:prSet presAssocID="{314280BF-FDA6-42D4-870F-AF1E004E86C0}" presName="sibTrans" presStyleCnt="0"/>
      <dgm:spPr/>
    </dgm:pt>
    <dgm:pt modelId="{1C3E31B2-C5A4-4595-8D79-7E236D79AA88}" type="pres">
      <dgm:prSet presAssocID="{1BDD8551-09AC-411C-9F7F-0B72CF681724}" presName="compNode" presStyleCnt="0"/>
      <dgm:spPr/>
    </dgm:pt>
    <dgm:pt modelId="{D6221322-EEEE-473B-A422-91F5CA87CFCB}" type="pres">
      <dgm:prSet presAssocID="{1BDD8551-09AC-411C-9F7F-0B72CF681724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22ACFF5-4CE9-4A58-BEF6-D9A88636FD86}" type="pres">
      <dgm:prSet presAssocID="{1BDD8551-09AC-411C-9F7F-0B72CF681724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A5C2A66C-A16F-4089-9247-0D8BB7726EF9}" type="pres">
      <dgm:prSet presAssocID="{1BDD8551-09AC-411C-9F7F-0B72CF681724}" presName="spaceRect" presStyleCnt="0"/>
      <dgm:spPr/>
    </dgm:pt>
    <dgm:pt modelId="{48288926-CB48-40E6-83A3-6E06DCB7849B}" type="pres">
      <dgm:prSet presAssocID="{1BDD8551-09AC-411C-9F7F-0B72CF681724}" presName="textRect" presStyleLbl="revTx" presStyleIdx="5" presStyleCnt="8">
        <dgm:presLayoutVars>
          <dgm:chMax val="1"/>
          <dgm:chPref val="1"/>
        </dgm:presLayoutVars>
      </dgm:prSet>
      <dgm:spPr/>
    </dgm:pt>
    <dgm:pt modelId="{2BAC1038-EC5D-4204-AEF0-8769484E8C2A}" type="pres">
      <dgm:prSet presAssocID="{7BCAFE5A-32FC-479E-A04D-87530BF92919}" presName="sibTrans" presStyleCnt="0"/>
      <dgm:spPr/>
    </dgm:pt>
    <dgm:pt modelId="{10DA3FF4-B0BA-49C0-AFDC-D7CED180B64A}" type="pres">
      <dgm:prSet presAssocID="{0C47AA3A-526C-42B2-919D-8FE386112AD3}" presName="compNode" presStyleCnt="0"/>
      <dgm:spPr/>
    </dgm:pt>
    <dgm:pt modelId="{48EEA2BE-589D-46CA-B402-C34A93C8D962}" type="pres">
      <dgm:prSet presAssocID="{0C47AA3A-526C-42B2-919D-8FE386112AD3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526E5D33-BC4F-49BF-AA90-D809ABABAD8F}" type="pres">
      <dgm:prSet presAssocID="{0C47AA3A-526C-42B2-919D-8FE386112AD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A773DE31-F62C-4D80-A588-B223CB0314F2}" type="pres">
      <dgm:prSet presAssocID="{0C47AA3A-526C-42B2-919D-8FE386112AD3}" presName="spaceRect" presStyleCnt="0"/>
      <dgm:spPr/>
    </dgm:pt>
    <dgm:pt modelId="{812EFD54-A90B-4D37-B774-33DB36F56F8C}" type="pres">
      <dgm:prSet presAssocID="{0C47AA3A-526C-42B2-919D-8FE386112AD3}" presName="textRect" presStyleLbl="revTx" presStyleIdx="6" presStyleCnt="8">
        <dgm:presLayoutVars>
          <dgm:chMax val="1"/>
          <dgm:chPref val="1"/>
        </dgm:presLayoutVars>
      </dgm:prSet>
      <dgm:spPr/>
    </dgm:pt>
    <dgm:pt modelId="{C485CA85-560C-43F8-BEF8-00D11E5AC84E}" type="pres">
      <dgm:prSet presAssocID="{A3B182BD-2A86-4A1D-A671-015AA368681C}" presName="sibTrans" presStyleCnt="0"/>
      <dgm:spPr/>
    </dgm:pt>
    <dgm:pt modelId="{586CF209-B320-4B69-87D8-7268781F5F2F}" type="pres">
      <dgm:prSet presAssocID="{2CC02EAC-C996-44F8-A8D9-C58FCA34FE0E}" presName="compNode" presStyleCnt="0"/>
      <dgm:spPr/>
    </dgm:pt>
    <dgm:pt modelId="{0588092C-6D37-4374-978D-13C3AA064CFD}" type="pres">
      <dgm:prSet presAssocID="{2CC02EAC-C996-44F8-A8D9-C58FCA34FE0E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EAD0E082-00CC-4861-A6FD-91CB02156B20}" type="pres">
      <dgm:prSet presAssocID="{2CC02EAC-C996-44F8-A8D9-C58FCA34FE0E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C9C9CE36-F8D8-4AA6-8B60-1C6AD36F5E3A}" type="pres">
      <dgm:prSet presAssocID="{2CC02EAC-C996-44F8-A8D9-C58FCA34FE0E}" presName="spaceRect" presStyleCnt="0"/>
      <dgm:spPr/>
    </dgm:pt>
    <dgm:pt modelId="{2C70E5A6-3A8C-4C14-A97C-B6FD6336C11D}" type="pres">
      <dgm:prSet presAssocID="{2CC02EAC-C996-44F8-A8D9-C58FCA34FE0E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9C28AD05-2810-428B-8A7E-0F6E496579FF}" type="presOf" srcId="{07DD20E1-052D-4C26-92F1-42FB39B9B2D5}" destId="{50C07134-FAA8-4ACB-A131-C0283CC5B1D5}" srcOrd="0" destOrd="0" presId="urn:microsoft.com/office/officeart/2018/5/layout/IconLeafLabelList"/>
    <dgm:cxn modelId="{71C54335-DE63-4459-8113-FA3D7B1624CD}" srcId="{69A03C42-0C0F-46A2-9F6B-59DE778BB39D}" destId="{FB308100-081E-490A-9DE6-2A56B4C68B73}" srcOrd="2" destOrd="0" parTransId="{6FD1C07B-453B-41B0-A717-C90649DE8A5C}" sibTransId="{B48CFC93-5F68-4CE5-A7AF-191543AC653E}"/>
    <dgm:cxn modelId="{C4F0A435-A5B9-4FC9-BD49-796E0F6C8F6E}" srcId="{69A03C42-0C0F-46A2-9F6B-59DE778BB39D}" destId="{35BE5C4F-53C5-4F5E-8B4B-A7BE21F22CCB}" srcOrd="4" destOrd="0" parTransId="{1C2217F8-9AC9-4D93-9F25-2C45D44734E7}" sibTransId="{314280BF-FDA6-42D4-870F-AF1E004E86C0}"/>
    <dgm:cxn modelId="{7A34563F-6147-4A37-AE5B-CE3F8318C870}" type="presOf" srcId="{0C47AA3A-526C-42B2-919D-8FE386112AD3}" destId="{812EFD54-A90B-4D37-B774-33DB36F56F8C}" srcOrd="0" destOrd="0" presId="urn:microsoft.com/office/officeart/2018/5/layout/IconLeafLabelList"/>
    <dgm:cxn modelId="{D9FC4F67-BD1F-4204-BAB0-28F7993B6FD1}" srcId="{69A03C42-0C0F-46A2-9F6B-59DE778BB39D}" destId="{07DD20E1-052D-4C26-92F1-42FB39B9B2D5}" srcOrd="3" destOrd="0" parTransId="{759F154D-4513-4875-B0C7-83E3F5643A2F}" sibTransId="{6FA67E6E-FC17-4B32-B918-4F30781F4C40}"/>
    <dgm:cxn modelId="{C9BF4D8E-9CF9-448E-A992-1216AD3B0FE1}" type="presOf" srcId="{2CC02EAC-C996-44F8-A8D9-C58FCA34FE0E}" destId="{2C70E5A6-3A8C-4C14-A97C-B6FD6336C11D}" srcOrd="0" destOrd="0" presId="urn:microsoft.com/office/officeart/2018/5/layout/IconLeafLabelList"/>
    <dgm:cxn modelId="{153D138F-9B0F-40B7-B4D6-9FF48FC6BD64}" srcId="{69A03C42-0C0F-46A2-9F6B-59DE778BB39D}" destId="{9FBB6FD6-3AB7-434D-9D5F-584273B73E2F}" srcOrd="0" destOrd="0" parTransId="{2A9783DD-C9EE-4550-8E80-2F198C38AFB8}" sibTransId="{07C8E25F-1DEB-4A79-BBF8-9832C0BE0388}"/>
    <dgm:cxn modelId="{1E5C4A9A-DB1E-4495-9D70-7BCB9005EC2B}" type="presOf" srcId="{9FBB6FD6-3AB7-434D-9D5F-584273B73E2F}" destId="{15816D7C-20FB-4EB1-B891-3CA2F084ED10}" srcOrd="0" destOrd="0" presId="urn:microsoft.com/office/officeart/2018/5/layout/IconLeafLabelList"/>
    <dgm:cxn modelId="{4A7FD69B-9313-4AF6-9AA2-9E35A469A9A2}" srcId="{69A03C42-0C0F-46A2-9F6B-59DE778BB39D}" destId="{2CC02EAC-C996-44F8-A8D9-C58FCA34FE0E}" srcOrd="7" destOrd="0" parTransId="{3AAA54AB-827F-4EF1-8465-3CA8D46E74AA}" sibTransId="{A958320D-918C-4FB5-B7D8-BF137C96657B}"/>
    <dgm:cxn modelId="{F64458A7-383B-4B73-9C4A-04761827E59C}" type="presOf" srcId="{35BE5C4F-53C5-4F5E-8B4B-A7BE21F22CCB}" destId="{8870A610-2FCE-4239-B68A-1018B8205A75}" srcOrd="0" destOrd="0" presId="urn:microsoft.com/office/officeart/2018/5/layout/IconLeafLabelList"/>
    <dgm:cxn modelId="{BB2572B0-856F-4593-BB14-83C45A2599BA}" srcId="{69A03C42-0C0F-46A2-9F6B-59DE778BB39D}" destId="{1BDD8551-09AC-411C-9F7F-0B72CF681724}" srcOrd="5" destOrd="0" parTransId="{7F492120-36B4-41C9-869F-2DAA51FFE92D}" sibTransId="{7BCAFE5A-32FC-479E-A04D-87530BF92919}"/>
    <dgm:cxn modelId="{162D90B7-4F3C-4588-A977-1A87A5AD3CAD}" srcId="{69A03C42-0C0F-46A2-9F6B-59DE778BB39D}" destId="{0C47AA3A-526C-42B2-919D-8FE386112AD3}" srcOrd="6" destOrd="0" parTransId="{501A5E0B-F4D0-437B-8F5E-280A49B8C693}" sibTransId="{A3B182BD-2A86-4A1D-A671-015AA368681C}"/>
    <dgm:cxn modelId="{777FE1C0-0501-4B74-A069-C1060EEA76E3}" type="presOf" srcId="{1BDD8551-09AC-411C-9F7F-0B72CF681724}" destId="{48288926-CB48-40E6-83A3-6E06DCB7849B}" srcOrd="0" destOrd="0" presId="urn:microsoft.com/office/officeart/2018/5/layout/IconLeafLabelList"/>
    <dgm:cxn modelId="{16B5F3CB-1A7E-425F-8E69-088E6F3A0D42}" type="presOf" srcId="{FB308100-081E-490A-9DE6-2A56B4C68B73}" destId="{12028F02-142E-465C-AF38-4616725B51AC}" srcOrd="0" destOrd="0" presId="urn:microsoft.com/office/officeart/2018/5/layout/IconLeafLabelList"/>
    <dgm:cxn modelId="{86A421E9-A1B7-4370-A37F-8F87F6F72A61}" type="presOf" srcId="{69A03C42-0C0F-46A2-9F6B-59DE778BB39D}" destId="{2E24AE37-BAA6-4C88-A48C-CF6FEE48CCB0}" srcOrd="0" destOrd="0" presId="urn:microsoft.com/office/officeart/2018/5/layout/IconLeafLabelList"/>
    <dgm:cxn modelId="{088C35F5-6205-4283-B47C-558D6980DA4B}" type="presOf" srcId="{A517DEFA-7E3C-4C49-BADA-7FFD77BC1BEA}" destId="{20155B37-5064-47CF-B637-17305151192B}" srcOrd="0" destOrd="0" presId="urn:microsoft.com/office/officeart/2018/5/layout/IconLeafLabelList"/>
    <dgm:cxn modelId="{84E3BAF5-F4D6-470F-B3A2-732ECC0740AE}" srcId="{69A03C42-0C0F-46A2-9F6B-59DE778BB39D}" destId="{A517DEFA-7E3C-4C49-BADA-7FFD77BC1BEA}" srcOrd="1" destOrd="0" parTransId="{BE9C9FB6-4943-437D-9DEE-EB336FFCA8E7}" sibTransId="{607890D7-343B-4AA4-B429-24C3C5052692}"/>
    <dgm:cxn modelId="{176297F1-A68F-4E03-9230-FE09D9985B0F}" type="presParOf" srcId="{2E24AE37-BAA6-4C88-A48C-CF6FEE48CCB0}" destId="{7613A7FC-4946-4C6F-8C3B-52B7A5A8115A}" srcOrd="0" destOrd="0" presId="urn:microsoft.com/office/officeart/2018/5/layout/IconLeafLabelList"/>
    <dgm:cxn modelId="{535D549C-8302-4B87-8EA0-6B96B9F4EA23}" type="presParOf" srcId="{7613A7FC-4946-4C6F-8C3B-52B7A5A8115A}" destId="{7864844F-117C-49EB-9D8D-2E6A28EB3A1B}" srcOrd="0" destOrd="0" presId="urn:microsoft.com/office/officeart/2018/5/layout/IconLeafLabelList"/>
    <dgm:cxn modelId="{B717A930-593A-4296-97CF-7F968FC59D0F}" type="presParOf" srcId="{7613A7FC-4946-4C6F-8C3B-52B7A5A8115A}" destId="{042AEFA6-6FA8-4F10-BA6A-6A7778324B9E}" srcOrd="1" destOrd="0" presId="urn:microsoft.com/office/officeart/2018/5/layout/IconLeafLabelList"/>
    <dgm:cxn modelId="{6F2D3031-00EB-4D46-9A87-4DF54A745390}" type="presParOf" srcId="{7613A7FC-4946-4C6F-8C3B-52B7A5A8115A}" destId="{6316D3A1-3A48-4F3D-A26A-19628432ED20}" srcOrd="2" destOrd="0" presId="urn:microsoft.com/office/officeart/2018/5/layout/IconLeafLabelList"/>
    <dgm:cxn modelId="{377AC163-FF45-41E1-A2F1-E31559DD05DC}" type="presParOf" srcId="{7613A7FC-4946-4C6F-8C3B-52B7A5A8115A}" destId="{15816D7C-20FB-4EB1-B891-3CA2F084ED10}" srcOrd="3" destOrd="0" presId="urn:microsoft.com/office/officeart/2018/5/layout/IconLeafLabelList"/>
    <dgm:cxn modelId="{808B79CC-EE0B-4986-A3B8-447C5E78F400}" type="presParOf" srcId="{2E24AE37-BAA6-4C88-A48C-CF6FEE48CCB0}" destId="{FDE1B68C-48D1-489D-8041-C44CCC1D98B1}" srcOrd="1" destOrd="0" presId="urn:microsoft.com/office/officeart/2018/5/layout/IconLeafLabelList"/>
    <dgm:cxn modelId="{12AC9DD0-3779-448D-8F3D-969AE885080C}" type="presParOf" srcId="{2E24AE37-BAA6-4C88-A48C-CF6FEE48CCB0}" destId="{8D3183B9-55E3-4015-9582-ABF455F8A820}" srcOrd="2" destOrd="0" presId="urn:microsoft.com/office/officeart/2018/5/layout/IconLeafLabelList"/>
    <dgm:cxn modelId="{B014506C-44BD-4506-99A7-C2B67B7423B8}" type="presParOf" srcId="{8D3183B9-55E3-4015-9582-ABF455F8A820}" destId="{CDB589CF-2CE3-4E23-8DEF-864F32B901EB}" srcOrd="0" destOrd="0" presId="urn:microsoft.com/office/officeart/2018/5/layout/IconLeafLabelList"/>
    <dgm:cxn modelId="{668DADF5-F26B-4874-8BC4-21A910DFCB00}" type="presParOf" srcId="{8D3183B9-55E3-4015-9582-ABF455F8A820}" destId="{B33F5547-9B09-4E0D-82D9-16CC745D97EC}" srcOrd="1" destOrd="0" presId="urn:microsoft.com/office/officeart/2018/5/layout/IconLeafLabelList"/>
    <dgm:cxn modelId="{AF33645C-37FD-46DD-91B2-DE666BA89F19}" type="presParOf" srcId="{8D3183B9-55E3-4015-9582-ABF455F8A820}" destId="{9ADADADE-895A-4EF9-995D-2CF2D736B5E0}" srcOrd="2" destOrd="0" presId="urn:microsoft.com/office/officeart/2018/5/layout/IconLeafLabelList"/>
    <dgm:cxn modelId="{1DDD9C86-81F2-4A64-8D70-8C8B848E7189}" type="presParOf" srcId="{8D3183B9-55E3-4015-9582-ABF455F8A820}" destId="{20155B37-5064-47CF-B637-17305151192B}" srcOrd="3" destOrd="0" presId="urn:microsoft.com/office/officeart/2018/5/layout/IconLeafLabelList"/>
    <dgm:cxn modelId="{0912588B-98AA-49D4-9E84-11C751B027B9}" type="presParOf" srcId="{2E24AE37-BAA6-4C88-A48C-CF6FEE48CCB0}" destId="{7C4DE515-BF2D-4D69-9EC5-2FF58443F1E5}" srcOrd="3" destOrd="0" presId="urn:microsoft.com/office/officeart/2018/5/layout/IconLeafLabelList"/>
    <dgm:cxn modelId="{356AC685-E74A-42FA-B71F-0AF8D2CD2FAD}" type="presParOf" srcId="{2E24AE37-BAA6-4C88-A48C-CF6FEE48CCB0}" destId="{39CBC03D-A5C0-4681-9FB9-E0A732956394}" srcOrd="4" destOrd="0" presId="urn:microsoft.com/office/officeart/2018/5/layout/IconLeafLabelList"/>
    <dgm:cxn modelId="{F823CBC6-2F8E-4B27-AEB6-BE91BE85B123}" type="presParOf" srcId="{39CBC03D-A5C0-4681-9FB9-E0A732956394}" destId="{507F1689-C860-42FE-922E-FD2EC3661E78}" srcOrd="0" destOrd="0" presId="urn:microsoft.com/office/officeart/2018/5/layout/IconLeafLabelList"/>
    <dgm:cxn modelId="{E329F0D0-B3D0-4858-8A74-6F8143F9953B}" type="presParOf" srcId="{39CBC03D-A5C0-4681-9FB9-E0A732956394}" destId="{9F182E6C-0F26-48BA-9D3D-3FE20F22F121}" srcOrd="1" destOrd="0" presId="urn:microsoft.com/office/officeart/2018/5/layout/IconLeafLabelList"/>
    <dgm:cxn modelId="{5C537E72-F30A-47B2-A91C-A8DAC37650C3}" type="presParOf" srcId="{39CBC03D-A5C0-4681-9FB9-E0A732956394}" destId="{F8BD42E3-0D7D-4D81-AC6E-404326822122}" srcOrd="2" destOrd="0" presId="urn:microsoft.com/office/officeart/2018/5/layout/IconLeafLabelList"/>
    <dgm:cxn modelId="{30C82437-2025-47B4-B1DD-147F36A53E59}" type="presParOf" srcId="{39CBC03D-A5C0-4681-9FB9-E0A732956394}" destId="{12028F02-142E-465C-AF38-4616725B51AC}" srcOrd="3" destOrd="0" presId="urn:microsoft.com/office/officeart/2018/5/layout/IconLeafLabelList"/>
    <dgm:cxn modelId="{1343876E-8E31-42B2-A945-332E6924856B}" type="presParOf" srcId="{2E24AE37-BAA6-4C88-A48C-CF6FEE48CCB0}" destId="{64D9C0D9-2033-4D95-8546-34CE0397A051}" srcOrd="5" destOrd="0" presId="urn:microsoft.com/office/officeart/2018/5/layout/IconLeafLabelList"/>
    <dgm:cxn modelId="{91018023-D6B0-4B23-9238-043FD82FBB4E}" type="presParOf" srcId="{2E24AE37-BAA6-4C88-A48C-CF6FEE48CCB0}" destId="{2B750597-91E3-4EB2-A04F-1A2375F66FB9}" srcOrd="6" destOrd="0" presId="urn:microsoft.com/office/officeart/2018/5/layout/IconLeafLabelList"/>
    <dgm:cxn modelId="{1B684C1F-8033-4AE9-9F94-984D5FC4BB5A}" type="presParOf" srcId="{2B750597-91E3-4EB2-A04F-1A2375F66FB9}" destId="{CFD38E42-CFD9-40AB-9B80-BB491E7C607A}" srcOrd="0" destOrd="0" presId="urn:microsoft.com/office/officeart/2018/5/layout/IconLeafLabelList"/>
    <dgm:cxn modelId="{D4EF5FCE-103E-4A39-948F-AD1ABA1CE50D}" type="presParOf" srcId="{2B750597-91E3-4EB2-A04F-1A2375F66FB9}" destId="{6832D26D-5B71-411A-9466-D00D5DC6D667}" srcOrd="1" destOrd="0" presId="urn:microsoft.com/office/officeart/2018/5/layout/IconLeafLabelList"/>
    <dgm:cxn modelId="{B440D943-7515-42F6-8171-915541858EEE}" type="presParOf" srcId="{2B750597-91E3-4EB2-A04F-1A2375F66FB9}" destId="{C37D6880-5932-48D0-8B51-4827A87ADA27}" srcOrd="2" destOrd="0" presId="urn:microsoft.com/office/officeart/2018/5/layout/IconLeafLabelList"/>
    <dgm:cxn modelId="{65EF718F-9EB6-47CE-8EC6-4551C522C586}" type="presParOf" srcId="{2B750597-91E3-4EB2-A04F-1A2375F66FB9}" destId="{50C07134-FAA8-4ACB-A131-C0283CC5B1D5}" srcOrd="3" destOrd="0" presId="urn:microsoft.com/office/officeart/2018/5/layout/IconLeafLabelList"/>
    <dgm:cxn modelId="{2EFC8730-95AC-422E-B108-7399789CD0B0}" type="presParOf" srcId="{2E24AE37-BAA6-4C88-A48C-CF6FEE48CCB0}" destId="{6106DCFE-2D60-47DB-BB92-014F2E99E4CE}" srcOrd="7" destOrd="0" presId="urn:microsoft.com/office/officeart/2018/5/layout/IconLeafLabelList"/>
    <dgm:cxn modelId="{8CADB870-2119-4108-B30F-F850480CEEAF}" type="presParOf" srcId="{2E24AE37-BAA6-4C88-A48C-CF6FEE48CCB0}" destId="{4E6DC67F-DFA3-4420-BE8C-2C296EE638DD}" srcOrd="8" destOrd="0" presId="urn:microsoft.com/office/officeart/2018/5/layout/IconLeafLabelList"/>
    <dgm:cxn modelId="{4525BEC5-52B9-4113-9A29-4905CD1A79EA}" type="presParOf" srcId="{4E6DC67F-DFA3-4420-BE8C-2C296EE638DD}" destId="{246DC066-3DF7-487D-8275-6AF8BD019240}" srcOrd="0" destOrd="0" presId="urn:microsoft.com/office/officeart/2018/5/layout/IconLeafLabelList"/>
    <dgm:cxn modelId="{BFA4F7C0-6F6A-4928-87CD-8FCA4C5EE873}" type="presParOf" srcId="{4E6DC67F-DFA3-4420-BE8C-2C296EE638DD}" destId="{00A6C35B-A4C6-4A6C-A42F-E5589E55DBA5}" srcOrd="1" destOrd="0" presId="urn:microsoft.com/office/officeart/2018/5/layout/IconLeafLabelList"/>
    <dgm:cxn modelId="{2ED7C58D-85A0-4413-B2AE-A08FB5076613}" type="presParOf" srcId="{4E6DC67F-DFA3-4420-BE8C-2C296EE638DD}" destId="{6B95D59E-0792-45DE-90F2-EDF6EA69F85A}" srcOrd="2" destOrd="0" presId="urn:microsoft.com/office/officeart/2018/5/layout/IconLeafLabelList"/>
    <dgm:cxn modelId="{1CAFA824-977D-440C-AC6B-E50E2F83904D}" type="presParOf" srcId="{4E6DC67F-DFA3-4420-BE8C-2C296EE638DD}" destId="{8870A610-2FCE-4239-B68A-1018B8205A75}" srcOrd="3" destOrd="0" presId="urn:microsoft.com/office/officeart/2018/5/layout/IconLeafLabelList"/>
    <dgm:cxn modelId="{B246A3C8-6B57-4910-825A-7E5CBBA264E3}" type="presParOf" srcId="{2E24AE37-BAA6-4C88-A48C-CF6FEE48CCB0}" destId="{9FB0F255-58D7-433B-B058-F0DB93F0A95A}" srcOrd="9" destOrd="0" presId="urn:microsoft.com/office/officeart/2018/5/layout/IconLeafLabelList"/>
    <dgm:cxn modelId="{7CC576DF-823F-4755-8832-90B05E11E163}" type="presParOf" srcId="{2E24AE37-BAA6-4C88-A48C-CF6FEE48CCB0}" destId="{1C3E31B2-C5A4-4595-8D79-7E236D79AA88}" srcOrd="10" destOrd="0" presId="urn:microsoft.com/office/officeart/2018/5/layout/IconLeafLabelList"/>
    <dgm:cxn modelId="{0627CEAD-66D0-4B35-9F99-58C8420B39F2}" type="presParOf" srcId="{1C3E31B2-C5A4-4595-8D79-7E236D79AA88}" destId="{D6221322-EEEE-473B-A422-91F5CA87CFCB}" srcOrd="0" destOrd="0" presId="urn:microsoft.com/office/officeart/2018/5/layout/IconLeafLabelList"/>
    <dgm:cxn modelId="{9AD2C756-5D99-4650-9E66-828B35DAA43B}" type="presParOf" srcId="{1C3E31B2-C5A4-4595-8D79-7E236D79AA88}" destId="{322ACFF5-4CE9-4A58-BEF6-D9A88636FD86}" srcOrd="1" destOrd="0" presId="urn:microsoft.com/office/officeart/2018/5/layout/IconLeafLabelList"/>
    <dgm:cxn modelId="{5410099B-BC25-4E60-B6E3-A9D59171EFDA}" type="presParOf" srcId="{1C3E31B2-C5A4-4595-8D79-7E236D79AA88}" destId="{A5C2A66C-A16F-4089-9247-0D8BB7726EF9}" srcOrd="2" destOrd="0" presId="urn:microsoft.com/office/officeart/2018/5/layout/IconLeafLabelList"/>
    <dgm:cxn modelId="{FDCFD8A5-80CC-40CC-8505-7B1032F32A1F}" type="presParOf" srcId="{1C3E31B2-C5A4-4595-8D79-7E236D79AA88}" destId="{48288926-CB48-40E6-83A3-6E06DCB7849B}" srcOrd="3" destOrd="0" presId="urn:microsoft.com/office/officeart/2018/5/layout/IconLeafLabelList"/>
    <dgm:cxn modelId="{24F826A7-6ED2-4A7A-9703-40346E9A6557}" type="presParOf" srcId="{2E24AE37-BAA6-4C88-A48C-CF6FEE48CCB0}" destId="{2BAC1038-EC5D-4204-AEF0-8769484E8C2A}" srcOrd="11" destOrd="0" presId="urn:microsoft.com/office/officeart/2018/5/layout/IconLeafLabelList"/>
    <dgm:cxn modelId="{828A286B-596A-4028-9DFA-FFE2B7644C24}" type="presParOf" srcId="{2E24AE37-BAA6-4C88-A48C-CF6FEE48CCB0}" destId="{10DA3FF4-B0BA-49C0-AFDC-D7CED180B64A}" srcOrd="12" destOrd="0" presId="urn:microsoft.com/office/officeart/2018/5/layout/IconLeafLabelList"/>
    <dgm:cxn modelId="{FE5B6718-9A45-404D-82D5-19130E509692}" type="presParOf" srcId="{10DA3FF4-B0BA-49C0-AFDC-D7CED180B64A}" destId="{48EEA2BE-589D-46CA-B402-C34A93C8D962}" srcOrd="0" destOrd="0" presId="urn:microsoft.com/office/officeart/2018/5/layout/IconLeafLabelList"/>
    <dgm:cxn modelId="{00C3F677-733A-4477-9469-8A2C817ED81A}" type="presParOf" srcId="{10DA3FF4-B0BA-49C0-AFDC-D7CED180B64A}" destId="{526E5D33-BC4F-49BF-AA90-D809ABABAD8F}" srcOrd="1" destOrd="0" presId="urn:microsoft.com/office/officeart/2018/5/layout/IconLeafLabelList"/>
    <dgm:cxn modelId="{5B10AFE4-DD92-42B9-BDDC-47EAA7E1BAAC}" type="presParOf" srcId="{10DA3FF4-B0BA-49C0-AFDC-D7CED180B64A}" destId="{A773DE31-F62C-4D80-A588-B223CB0314F2}" srcOrd="2" destOrd="0" presId="urn:microsoft.com/office/officeart/2018/5/layout/IconLeafLabelList"/>
    <dgm:cxn modelId="{7CEA2DE5-2CE4-4F0A-92D8-C7F2182C177F}" type="presParOf" srcId="{10DA3FF4-B0BA-49C0-AFDC-D7CED180B64A}" destId="{812EFD54-A90B-4D37-B774-33DB36F56F8C}" srcOrd="3" destOrd="0" presId="urn:microsoft.com/office/officeart/2018/5/layout/IconLeafLabelList"/>
    <dgm:cxn modelId="{B3123B20-65BD-439D-851E-E77150ECEABE}" type="presParOf" srcId="{2E24AE37-BAA6-4C88-A48C-CF6FEE48CCB0}" destId="{C485CA85-560C-43F8-BEF8-00D11E5AC84E}" srcOrd="13" destOrd="0" presId="urn:microsoft.com/office/officeart/2018/5/layout/IconLeafLabelList"/>
    <dgm:cxn modelId="{CD5FC9D8-29DF-4F2C-87B5-14A85C17CDB2}" type="presParOf" srcId="{2E24AE37-BAA6-4C88-A48C-CF6FEE48CCB0}" destId="{586CF209-B320-4B69-87D8-7268781F5F2F}" srcOrd="14" destOrd="0" presId="urn:microsoft.com/office/officeart/2018/5/layout/IconLeafLabelList"/>
    <dgm:cxn modelId="{E6963F64-81B0-45A6-9A48-F9FDCCBB997B}" type="presParOf" srcId="{586CF209-B320-4B69-87D8-7268781F5F2F}" destId="{0588092C-6D37-4374-978D-13C3AA064CFD}" srcOrd="0" destOrd="0" presId="urn:microsoft.com/office/officeart/2018/5/layout/IconLeafLabelList"/>
    <dgm:cxn modelId="{9E1D7C97-5DDF-473A-86E7-6D607528FD26}" type="presParOf" srcId="{586CF209-B320-4B69-87D8-7268781F5F2F}" destId="{EAD0E082-00CC-4861-A6FD-91CB02156B20}" srcOrd="1" destOrd="0" presId="urn:microsoft.com/office/officeart/2018/5/layout/IconLeafLabelList"/>
    <dgm:cxn modelId="{A2E783E3-D7CD-4AF7-A1D3-9BB65703897D}" type="presParOf" srcId="{586CF209-B320-4B69-87D8-7268781F5F2F}" destId="{C9C9CE36-F8D8-4AA6-8B60-1C6AD36F5E3A}" srcOrd="2" destOrd="0" presId="urn:microsoft.com/office/officeart/2018/5/layout/IconLeafLabelList"/>
    <dgm:cxn modelId="{82C8EBBB-5339-4682-9618-9772C5CF10BD}" type="presParOf" srcId="{586CF209-B320-4B69-87D8-7268781F5F2F}" destId="{2C70E5A6-3A8C-4C14-A97C-B6FD6336C11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4844F-117C-49EB-9D8D-2E6A28EB3A1B}">
      <dsp:nvSpPr>
        <dsp:cNvPr id="0" name=""/>
        <dsp:cNvSpPr/>
      </dsp:nvSpPr>
      <dsp:spPr>
        <a:xfrm>
          <a:off x="283963" y="780260"/>
          <a:ext cx="877113" cy="8771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AEFA6-6FA8-4F10-BA6A-6A7778324B9E}">
      <dsp:nvSpPr>
        <dsp:cNvPr id="0" name=""/>
        <dsp:cNvSpPr/>
      </dsp:nvSpPr>
      <dsp:spPr>
        <a:xfrm>
          <a:off x="470888" y="967186"/>
          <a:ext cx="503261" cy="5032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16D7C-20FB-4EB1-B891-3CA2F084ED10}">
      <dsp:nvSpPr>
        <dsp:cNvPr id="0" name=""/>
        <dsp:cNvSpPr/>
      </dsp:nvSpPr>
      <dsp:spPr>
        <a:xfrm>
          <a:off x="3574" y="1930572"/>
          <a:ext cx="1437890" cy="83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1. </a:t>
          </a:r>
          <a:r>
            <a:rPr lang="en-US" sz="1100" b="1" kern="1200"/>
            <a:t>Aesthetic Concepts- </a:t>
          </a:r>
          <a:r>
            <a:rPr lang="en-US" sz="1100" kern="1200"/>
            <a:t>Often these take the form of adjectives that people attempt to create</a:t>
          </a:r>
        </a:p>
      </dsp:txBody>
      <dsp:txXfrm>
        <a:off x="3574" y="1930572"/>
        <a:ext cx="1437890" cy="832403"/>
      </dsp:txXfrm>
    </dsp:sp>
    <dsp:sp modelId="{CDB589CF-2CE3-4E23-8DEF-864F32B901EB}">
      <dsp:nvSpPr>
        <dsp:cNvPr id="0" name=""/>
        <dsp:cNvSpPr/>
      </dsp:nvSpPr>
      <dsp:spPr>
        <a:xfrm>
          <a:off x="1973484" y="780260"/>
          <a:ext cx="877113" cy="8771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F5547-9B09-4E0D-82D9-16CC745D97EC}">
      <dsp:nvSpPr>
        <dsp:cNvPr id="0" name=""/>
        <dsp:cNvSpPr/>
      </dsp:nvSpPr>
      <dsp:spPr>
        <a:xfrm>
          <a:off x="2160410" y="967186"/>
          <a:ext cx="503261" cy="5032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55B37-5064-47CF-B637-17305151192B}">
      <dsp:nvSpPr>
        <dsp:cNvPr id="0" name=""/>
        <dsp:cNvSpPr/>
      </dsp:nvSpPr>
      <dsp:spPr>
        <a:xfrm>
          <a:off x="1693095" y="1930572"/>
          <a:ext cx="1437890" cy="83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2.</a:t>
          </a:r>
          <a:r>
            <a:rPr lang="en-US" sz="1100" b="1" kern="1200"/>
            <a:t>Aesthetic Value- </a:t>
          </a:r>
          <a:r>
            <a:rPr lang="en-US" sz="1100" kern="1200"/>
            <a:t>What value does the piece of art provide? Practical? Spiritual? Humor? Provoking of thoughts? </a:t>
          </a:r>
        </a:p>
      </dsp:txBody>
      <dsp:txXfrm>
        <a:off x="1693095" y="1930572"/>
        <a:ext cx="1437890" cy="832403"/>
      </dsp:txXfrm>
    </dsp:sp>
    <dsp:sp modelId="{507F1689-C860-42FE-922E-FD2EC3661E78}">
      <dsp:nvSpPr>
        <dsp:cNvPr id="0" name=""/>
        <dsp:cNvSpPr/>
      </dsp:nvSpPr>
      <dsp:spPr>
        <a:xfrm>
          <a:off x="3663006" y="780260"/>
          <a:ext cx="877113" cy="8771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82E6C-0F26-48BA-9D3D-3FE20F22F121}">
      <dsp:nvSpPr>
        <dsp:cNvPr id="0" name=""/>
        <dsp:cNvSpPr/>
      </dsp:nvSpPr>
      <dsp:spPr>
        <a:xfrm>
          <a:off x="3849931" y="967186"/>
          <a:ext cx="503261" cy="5032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28F02-142E-465C-AF38-4616725B51AC}">
      <dsp:nvSpPr>
        <dsp:cNvPr id="0" name=""/>
        <dsp:cNvSpPr/>
      </dsp:nvSpPr>
      <dsp:spPr>
        <a:xfrm>
          <a:off x="3382617" y="1930572"/>
          <a:ext cx="1437890" cy="83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3. </a:t>
          </a:r>
          <a:r>
            <a:rPr lang="en-US" sz="1100" b="1" kern="1200"/>
            <a:t>Aesthetic Attitudes- </a:t>
          </a:r>
          <a:r>
            <a:rPr lang="en-US" sz="1100" kern="1200"/>
            <a:t>From what mindset is the artist coming from in creating the art? </a:t>
          </a:r>
        </a:p>
      </dsp:txBody>
      <dsp:txXfrm>
        <a:off x="3382617" y="1930572"/>
        <a:ext cx="1437890" cy="832403"/>
      </dsp:txXfrm>
    </dsp:sp>
    <dsp:sp modelId="{CFD38E42-CFD9-40AB-9B80-BB491E7C607A}">
      <dsp:nvSpPr>
        <dsp:cNvPr id="0" name=""/>
        <dsp:cNvSpPr/>
      </dsp:nvSpPr>
      <dsp:spPr>
        <a:xfrm>
          <a:off x="5352527" y="780260"/>
          <a:ext cx="877113" cy="8771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2D26D-5B71-411A-9466-D00D5DC6D667}">
      <dsp:nvSpPr>
        <dsp:cNvPr id="0" name=""/>
        <dsp:cNvSpPr/>
      </dsp:nvSpPr>
      <dsp:spPr>
        <a:xfrm>
          <a:off x="5539453" y="967186"/>
          <a:ext cx="503261" cy="5032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07134-FAA8-4ACB-A131-C0283CC5B1D5}">
      <dsp:nvSpPr>
        <dsp:cNvPr id="0" name=""/>
        <dsp:cNvSpPr/>
      </dsp:nvSpPr>
      <dsp:spPr>
        <a:xfrm>
          <a:off x="5072138" y="1930572"/>
          <a:ext cx="1437890" cy="83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4. </a:t>
          </a:r>
          <a:r>
            <a:rPr lang="en-US" sz="1100" b="1" kern="1200"/>
            <a:t>Intentions-</a:t>
          </a:r>
          <a:r>
            <a:rPr lang="en-US" sz="1100" kern="1200"/>
            <a:t> What was the artist intending to do by creating this piece of art? Is this even a relevant question? </a:t>
          </a:r>
        </a:p>
      </dsp:txBody>
      <dsp:txXfrm>
        <a:off x="5072138" y="1930572"/>
        <a:ext cx="1437890" cy="832403"/>
      </dsp:txXfrm>
    </dsp:sp>
    <dsp:sp modelId="{246DC066-3DF7-487D-8275-6AF8BD019240}">
      <dsp:nvSpPr>
        <dsp:cNvPr id="0" name=""/>
        <dsp:cNvSpPr/>
      </dsp:nvSpPr>
      <dsp:spPr>
        <a:xfrm>
          <a:off x="283963" y="3122449"/>
          <a:ext cx="877113" cy="8771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6C35B-A4C6-4A6C-A42F-E5589E55DBA5}">
      <dsp:nvSpPr>
        <dsp:cNvPr id="0" name=""/>
        <dsp:cNvSpPr/>
      </dsp:nvSpPr>
      <dsp:spPr>
        <a:xfrm>
          <a:off x="470888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0A610-2FCE-4239-B68A-1018B8205A75}">
      <dsp:nvSpPr>
        <dsp:cNvPr id="0" name=""/>
        <dsp:cNvSpPr/>
      </dsp:nvSpPr>
      <dsp:spPr>
        <a:xfrm>
          <a:off x="3574" y="4272761"/>
          <a:ext cx="1437890" cy="83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5. </a:t>
          </a:r>
          <a:r>
            <a:rPr lang="en-US" sz="1100" b="1" kern="1200"/>
            <a:t>Definition of Art- </a:t>
          </a:r>
          <a:r>
            <a:rPr lang="en-US" sz="1100" kern="1200"/>
            <a:t>What constitutes art? How would you define art? What designates something as a particular type of art? </a:t>
          </a:r>
        </a:p>
      </dsp:txBody>
      <dsp:txXfrm>
        <a:off x="3574" y="4272761"/>
        <a:ext cx="1437890" cy="832403"/>
      </dsp:txXfrm>
    </dsp:sp>
    <dsp:sp modelId="{D6221322-EEEE-473B-A422-91F5CA87CFCB}">
      <dsp:nvSpPr>
        <dsp:cNvPr id="0" name=""/>
        <dsp:cNvSpPr/>
      </dsp:nvSpPr>
      <dsp:spPr>
        <a:xfrm>
          <a:off x="1973484" y="3122449"/>
          <a:ext cx="877113" cy="8771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ACFF5-4CE9-4A58-BEF6-D9A88636FD86}">
      <dsp:nvSpPr>
        <dsp:cNvPr id="0" name=""/>
        <dsp:cNvSpPr/>
      </dsp:nvSpPr>
      <dsp:spPr>
        <a:xfrm>
          <a:off x="2160410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8926-CB48-40E6-83A3-6E06DCB7849B}">
      <dsp:nvSpPr>
        <dsp:cNvPr id="0" name=""/>
        <dsp:cNvSpPr/>
      </dsp:nvSpPr>
      <dsp:spPr>
        <a:xfrm>
          <a:off x="1693095" y="4272761"/>
          <a:ext cx="1437890" cy="83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6. </a:t>
          </a:r>
          <a:r>
            <a:rPr lang="en-US" sz="1100" b="1" kern="1200"/>
            <a:t>Expression-</a:t>
          </a:r>
          <a:r>
            <a:rPr lang="en-US" sz="1100" kern="1200"/>
            <a:t> How do audiences respond to the artwork? Does the viewer emote the way that the artist intended them to emote? </a:t>
          </a:r>
        </a:p>
      </dsp:txBody>
      <dsp:txXfrm>
        <a:off x="1693095" y="4272761"/>
        <a:ext cx="1437890" cy="832403"/>
      </dsp:txXfrm>
    </dsp:sp>
    <dsp:sp modelId="{48EEA2BE-589D-46CA-B402-C34A93C8D962}">
      <dsp:nvSpPr>
        <dsp:cNvPr id="0" name=""/>
        <dsp:cNvSpPr/>
      </dsp:nvSpPr>
      <dsp:spPr>
        <a:xfrm>
          <a:off x="3663006" y="3122449"/>
          <a:ext cx="877113" cy="8771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E5D33-BC4F-49BF-AA90-D809ABABAD8F}">
      <dsp:nvSpPr>
        <dsp:cNvPr id="0" name=""/>
        <dsp:cNvSpPr/>
      </dsp:nvSpPr>
      <dsp:spPr>
        <a:xfrm>
          <a:off x="3849931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EFD54-A90B-4D37-B774-33DB36F56F8C}">
      <dsp:nvSpPr>
        <dsp:cNvPr id="0" name=""/>
        <dsp:cNvSpPr/>
      </dsp:nvSpPr>
      <dsp:spPr>
        <a:xfrm>
          <a:off x="3382617" y="4272761"/>
          <a:ext cx="1437890" cy="83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7.</a:t>
          </a:r>
          <a:r>
            <a:rPr lang="en-US" sz="1100" b="1" kern="1200"/>
            <a:t>Representation-</a:t>
          </a:r>
          <a:r>
            <a:rPr lang="en-US" sz="1100" kern="1200"/>
            <a:t> How well does the art expression represent the subject of the piece? Is accuracy paramount? Is emotion paramount? </a:t>
          </a:r>
        </a:p>
      </dsp:txBody>
      <dsp:txXfrm>
        <a:off x="3382617" y="4272761"/>
        <a:ext cx="1437890" cy="832403"/>
      </dsp:txXfrm>
    </dsp:sp>
    <dsp:sp modelId="{0588092C-6D37-4374-978D-13C3AA064CFD}">
      <dsp:nvSpPr>
        <dsp:cNvPr id="0" name=""/>
        <dsp:cNvSpPr/>
      </dsp:nvSpPr>
      <dsp:spPr>
        <a:xfrm>
          <a:off x="5352527" y="3122449"/>
          <a:ext cx="877113" cy="8771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0E082-00CC-4861-A6FD-91CB02156B20}">
      <dsp:nvSpPr>
        <dsp:cNvPr id="0" name=""/>
        <dsp:cNvSpPr/>
      </dsp:nvSpPr>
      <dsp:spPr>
        <a:xfrm>
          <a:off x="5539453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0E5A6-3A8C-4C14-A97C-B6FD6336C11D}">
      <dsp:nvSpPr>
        <dsp:cNvPr id="0" name=""/>
        <dsp:cNvSpPr/>
      </dsp:nvSpPr>
      <dsp:spPr>
        <a:xfrm>
          <a:off x="5072138" y="4272761"/>
          <a:ext cx="1437890" cy="83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8. </a:t>
          </a:r>
          <a:r>
            <a:rPr lang="en-US" sz="1100" b="1" kern="1200"/>
            <a:t>Art Object-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What is the mission of art and was it accomplished? </a:t>
          </a:r>
        </a:p>
      </dsp:txBody>
      <dsp:txXfrm>
        <a:off x="5072138" y="4272761"/>
        <a:ext cx="1437890" cy="832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6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3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7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9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2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A2CC-624D-4A62-832B-D1EA80281C6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9217-D45B-4546-B6A1-3925B77C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Clarenceville Art Gallery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LESSON 13: Applying the Aesthetics Criteria to Fine Art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alette">
            <a:extLst>
              <a:ext uri="{FF2B5EF4-FFF2-40B4-BE49-F238E27FC236}">
                <a16:creationId xmlns:a16="http://schemas.microsoft.com/office/drawing/2014/main" id="{81824CDF-2D72-40FB-AE6B-4A852EE5B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3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no 5 194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14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262626"/>
                </a:solidFill>
              </a:rPr>
              <a:t>“No. 5 1948”, by: Jackson Pollock</a:t>
            </a:r>
          </a:p>
        </p:txBody>
      </p:sp>
    </p:spTree>
    <p:extLst>
      <p:ext uri="{BB962C8B-B14F-4D97-AF65-F5344CB8AC3E}">
        <p14:creationId xmlns:p14="http://schemas.microsoft.com/office/powerpoint/2010/main" val="332031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bal du moulin de la galet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127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“Bal du Moulin de la Galette”, </a:t>
            </a:r>
            <a:b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  by: Pierre-Auguste Renoir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99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“The Last Supper”, by: Leonardo Da Vinci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the last supp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r="19816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2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water lilies claude mone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4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“Water Lillies”, by: Claude Monet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“The Scream”, by: Edward Munch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4" name="Picture 6" descr="Image result for the screa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8" r="2" b="1735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81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“Whistler’s Mother”, by: James Whistler</a:t>
            </a:r>
          </a:p>
        </p:txBody>
      </p:sp>
      <p:sp>
        <p:nvSpPr>
          <p:cNvPr id="133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 result for whistlers moth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6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“Portrait of Dora Maar”, by: Pablo Picasso</a:t>
            </a:r>
          </a:p>
        </p:txBody>
      </p:sp>
      <p:sp>
        <p:nvSpPr>
          <p:cNvPr id="14340" name="Freeform: Shape 70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8" name="Picture 2" descr="Portrait of Dora Maar, 1937 by Pablo Picass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" r="-1" b="-1"/>
          <a:stretch/>
        </p:blipFill>
        <p:spPr bwMode="auto"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28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he starry nigh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" b="215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“The Starry Night”, by: Vincent van Gogh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64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4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“Olympia”, by: Edouard Manet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Image result for olympia edouard mane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3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293626"/>
          </a:xfrm>
        </p:spPr>
        <p:txBody>
          <a:bodyPr anchor="ctr">
            <a:normAutofit/>
          </a:bodyPr>
          <a:lstStyle/>
          <a:p>
            <a:r>
              <a:rPr lang="en-US" sz="2800"/>
              <a:t>“The Third of May 1808”, by: Francisco Goya</a:t>
            </a:r>
          </a:p>
        </p:txBody>
      </p:sp>
      <p:pic>
        <p:nvPicPr>
          <p:cNvPr id="17413" name="Picture 2" descr="Image result for the third of may 1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06" y="991673"/>
            <a:ext cx="6632182" cy="48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Content Placeholder 17414">
            <a:extLst>
              <a:ext uri="{FF2B5EF4-FFF2-40B4-BE49-F238E27FC236}">
                <a16:creationId xmlns:a16="http://schemas.microsoft.com/office/drawing/2014/main" id="{90B06A34-AE5D-4F09-99B8-BF54E01EA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542939"/>
            <a:ext cx="3053039" cy="3674981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3573EFB-E773-46FC-B866-B57ED2E39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569741"/>
          </a:xfrm>
          <a:custGeom>
            <a:avLst/>
            <a:gdLst>
              <a:gd name="connsiteX0" fmla="*/ 2296028 w 2296028"/>
              <a:gd name="connsiteY0" fmla="*/ 3569741 h 3569741"/>
              <a:gd name="connsiteX1" fmla="*/ 459 w 2296028"/>
              <a:gd name="connsiteY1" fmla="*/ 3569741 h 3569741"/>
              <a:gd name="connsiteX2" fmla="*/ 0 w 2296028"/>
              <a:gd name="connsiteY2" fmla="*/ 3248180 h 3569741"/>
              <a:gd name="connsiteX3" fmla="*/ 2011607 w 2296028"/>
              <a:gd name="connsiteY3" fmla="*/ 3249283 h 3569741"/>
              <a:gd name="connsiteX4" fmla="*/ 2011607 w 2296028"/>
              <a:gd name="connsiteY4" fmla="*/ 0 h 3569741"/>
              <a:gd name="connsiteX5" fmla="*/ 2296028 w 2296028"/>
              <a:gd name="connsiteY5" fmla="*/ 0 h 3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28" h="3569741">
                <a:moveTo>
                  <a:pt x="2296028" y="3569741"/>
                </a:moveTo>
                <a:lnTo>
                  <a:pt x="459" y="3569741"/>
                </a:lnTo>
                <a:cubicBezTo>
                  <a:pt x="-459" y="3458756"/>
                  <a:pt x="918" y="3359164"/>
                  <a:pt x="0" y="3248180"/>
                </a:cubicBezTo>
                <a:lnTo>
                  <a:pt x="2011607" y="3249283"/>
                </a:lnTo>
                <a:lnTo>
                  <a:pt x="2011607" y="0"/>
                </a:lnTo>
                <a:lnTo>
                  <a:pt x="229602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7565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C0E4877-5AE3-471E-9B39-A616C000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Aesthetics Criteria </a:t>
            </a:r>
          </a:p>
        </p:txBody>
      </p:sp>
      <p:graphicFrame>
        <p:nvGraphicFramePr>
          <p:cNvPr id="12" name="TextBox 9">
            <a:extLst>
              <a:ext uri="{FF2B5EF4-FFF2-40B4-BE49-F238E27FC236}">
                <a16:creationId xmlns:a16="http://schemas.microsoft.com/office/drawing/2014/main" id="{746AA681-DDC2-478D-A3F1-9A9CB6E75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5926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98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“Girl With a Pearl Earring”, by: Johannes Vermeer</a:t>
            </a:r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8" name="Picture 6" descr="Image result for girl with a pearl earri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 b="2605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00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the night watc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6" b="16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“The Night Watch”, by: Rembrandt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39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“Las Meninas”, by: Diego Velazquez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Image result for las meninas diego velÃ¡zque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6" r="-2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08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landscape with the fall of icaru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“Landscape with the Fall of Icarus”, by: Pieter Bruegel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84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“School of Athens”, by: Raphael</a:t>
            </a:r>
          </a:p>
        </p:txBody>
      </p:sp>
      <p:pic>
        <p:nvPicPr>
          <p:cNvPr id="22530" name="Picture 2" descr="Image result for school of athen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/>
          <a:stretch/>
        </p:blipFill>
        <p:spPr bwMode="auto">
          <a:xfrm>
            <a:off x="20" y="10"/>
            <a:ext cx="12191980" cy="53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46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2" descr="Image result for the creation of ad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 b="10497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000000"/>
                </a:solidFill>
              </a:rPr>
              <a:t>“The Creation of Adam”, by: Michaelaneglo</a:t>
            </a:r>
          </a:p>
        </p:txBody>
      </p:sp>
      <p:sp>
        <p:nvSpPr>
          <p:cNvPr id="23559" name="Content Placeholder 23558">
            <a:extLst>
              <a:ext uri="{FF2B5EF4-FFF2-40B4-BE49-F238E27FC236}">
                <a16:creationId xmlns:a16="http://schemas.microsoft.com/office/drawing/2014/main" id="{340B1894-5FC9-411D-A710-3955D519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995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mona lis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“Mona Lisa”, by: Leonardo Da Vinci</a:t>
            </a:r>
          </a:p>
        </p:txBody>
      </p:sp>
    </p:spTree>
    <p:extLst>
      <p:ext uri="{BB962C8B-B14F-4D97-AF65-F5344CB8AC3E}">
        <p14:creationId xmlns:p14="http://schemas.microsoft.com/office/powerpoint/2010/main" val="2553003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the birth of venu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“The Birth of Venus”, by: Sandro Botticelli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1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“The Persistence of Memory”, by: Salvador Dali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he persistence of memor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3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0430"/>
            <a:ext cx="4245429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“The Dance”, by: Henri Matisse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5027" y="633124"/>
            <a:ext cx="5146981" cy="3409875"/>
          </a:xfrm>
          <a:prstGeom prst="rect">
            <a:avLst/>
          </a:prstGeom>
        </p:spPr>
      </p:pic>
      <p:sp>
        <p:nvSpPr>
          <p:cNvPr id="14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3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“The Kiss”, by: Gustav Klimt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54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764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“The Sleeping Gypsy”, by: Henri Rousseau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320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“The Last Judgement”, by: Hieronymus Bosch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the last judgement hieronymus bosc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etamorphosis of narcissu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“Metamorphosis of Narcissus”, by: Salvador Dali</a:t>
            </a:r>
          </a:p>
        </p:txBody>
      </p:sp>
    </p:spTree>
    <p:extLst>
      <p:ext uri="{BB962C8B-B14F-4D97-AF65-F5344CB8AC3E}">
        <p14:creationId xmlns:p14="http://schemas.microsoft.com/office/powerpoint/2010/main" val="314354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“Massacre of the Innocents”, by: Peter Paul Rubens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massacre of the innocents peter paul ruben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" b="849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8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415</Words>
  <Application>Microsoft Office PowerPoint</Application>
  <PresentationFormat>Widescreen</PresentationFormat>
  <Paragraphs>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Clarenceville Art Gallery</vt:lpstr>
      <vt:lpstr>Aesthetics Criteria </vt:lpstr>
      <vt:lpstr>“The Persistence of Memory”, by: Salvador Dali</vt:lpstr>
      <vt:lpstr>“The Dance”, by: Henri Matisse</vt:lpstr>
      <vt:lpstr>“The Kiss”, by: Gustav Klimt</vt:lpstr>
      <vt:lpstr>“The Sleeping Gypsy”, by: Henri Rousseau</vt:lpstr>
      <vt:lpstr>“The Last Judgement”, by: Hieronymus Bosch</vt:lpstr>
      <vt:lpstr>“Metamorphosis of Narcissus”, by: Salvador Dali</vt:lpstr>
      <vt:lpstr>“Massacre of the Innocents”, by: Peter Paul Rubens</vt:lpstr>
      <vt:lpstr>“No. 5 1948”, by: Jackson Pollock</vt:lpstr>
      <vt:lpstr>“Bal du Moulin de la Galette”,    by: Pierre-Auguste Renoir</vt:lpstr>
      <vt:lpstr>“The Last Supper”, by: Leonardo Da Vinci</vt:lpstr>
      <vt:lpstr>“Water Lillies”, by: Claude Monet</vt:lpstr>
      <vt:lpstr>“The Scream”, by: Edward Munch</vt:lpstr>
      <vt:lpstr>“Whistler’s Mother”, by: James Whistler</vt:lpstr>
      <vt:lpstr>“Portrait of Dora Maar”, by: Pablo Picasso</vt:lpstr>
      <vt:lpstr>“The Starry Night”, by: Vincent van Gogh</vt:lpstr>
      <vt:lpstr>“Olympia”, by: Edouard Manet</vt:lpstr>
      <vt:lpstr>“The Third of May 1808”, by: Francisco Goya</vt:lpstr>
      <vt:lpstr>“Girl With a Pearl Earring”, by: Johannes Vermeer</vt:lpstr>
      <vt:lpstr>“The Night Watch”, by: Rembrandt</vt:lpstr>
      <vt:lpstr>“Las Meninas”, by: Diego Velazquez</vt:lpstr>
      <vt:lpstr>“Landscape with the Fall of Icarus”, by: Pieter Bruegel</vt:lpstr>
      <vt:lpstr>“School of Athens”, by: Raphael</vt:lpstr>
      <vt:lpstr>“The Creation of Adam”, by: Michaelaneglo</vt:lpstr>
      <vt:lpstr>“Mona Lisa”, by: Leonardo Da Vinci</vt:lpstr>
      <vt:lpstr>“The Birth of Venus”, by: Sandro Botticelli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Clarenceville Art Gallery</dc:title>
  <dc:creator>Anthony Salciccioli</dc:creator>
  <cp:lastModifiedBy>Anthony Salciccioli</cp:lastModifiedBy>
  <cp:revision>1</cp:revision>
  <dcterms:created xsi:type="dcterms:W3CDTF">2019-03-06T23:20:13Z</dcterms:created>
  <dcterms:modified xsi:type="dcterms:W3CDTF">2019-03-06T23:22:30Z</dcterms:modified>
</cp:coreProperties>
</file>