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 id="2147483759" r:id="rId2"/>
  </p:sldMasterIdLst>
  <p:notesMasterIdLst>
    <p:notesMasterId r:id="rId23"/>
  </p:notesMasterIdLst>
  <p:handoutMasterIdLst>
    <p:handoutMasterId r:id="rId24"/>
  </p:handoutMasterIdLst>
  <p:sldIdLst>
    <p:sldId id="256" r:id="rId3"/>
    <p:sldId id="303" r:id="rId4"/>
    <p:sldId id="308" r:id="rId5"/>
    <p:sldId id="309" r:id="rId6"/>
    <p:sldId id="310" r:id="rId7"/>
    <p:sldId id="311" r:id="rId8"/>
    <p:sldId id="312" r:id="rId9"/>
    <p:sldId id="277" r:id="rId10"/>
    <p:sldId id="299" r:id="rId11"/>
    <p:sldId id="302" r:id="rId12"/>
    <p:sldId id="288" r:id="rId13"/>
    <p:sldId id="289" r:id="rId14"/>
    <p:sldId id="290" r:id="rId15"/>
    <p:sldId id="291" r:id="rId16"/>
    <p:sldId id="293" r:id="rId17"/>
    <p:sldId id="305" r:id="rId18"/>
    <p:sldId id="304" r:id="rId19"/>
    <p:sldId id="296" r:id="rId20"/>
    <p:sldId id="301" r:id="rId21"/>
    <p:sldId id="26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BBBD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17" autoAdjust="0"/>
    <p:restoredTop sz="76412" autoAdjust="0"/>
  </p:normalViewPr>
  <p:slideViewPr>
    <p:cSldViewPr snapToGrid="0" showGuides="1">
      <p:cViewPr>
        <p:scale>
          <a:sx n="71" d="100"/>
          <a:sy n="71" d="100"/>
        </p:scale>
        <p:origin x="-2514" y="-408"/>
      </p:cViewPr>
      <p:guideLst>
        <p:guide orient="horz" pos="789"/>
        <p:guide orient="horz" pos="2157"/>
        <p:guide orient="horz"/>
        <p:guide pos="2880"/>
        <p:guide pos="3556"/>
        <p:guide pos="456"/>
        <p:guide pos="5405"/>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3" d="100"/>
          <a:sy n="83" d="100"/>
        </p:scale>
        <p:origin x="-417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669A19-6A36-4A2F-9042-3B114ED286C3}" type="datetimeFigureOut">
              <a:rPr lang="en-US" smtClean="0"/>
              <a:pPr/>
              <a:t>11/7/2013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F75996-A521-44A1-9FCE-1E529EECEBFD}" type="slidenum">
              <a:rPr lang="en-US" smtClean="0"/>
              <a:pPr/>
              <a:t>‹#›</a:t>
            </a:fld>
            <a:endParaRPr lang="en-US"/>
          </a:p>
        </p:txBody>
      </p:sp>
    </p:spTree>
    <p:extLst>
      <p:ext uri="{BB962C8B-B14F-4D97-AF65-F5344CB8AC3E}">
        <p14:creationId xmlns:p14="http://schemas.microsoft.com/office/powerpoint/2010/main" val="4063371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C97902-DA6A-45D0-A31C-3AA30F6A92D5}" type="datetimeFigureOut">
              <a:rPr lang="en-US" smtClean="0"/>
              <a:pPr/>
              <a:t>11/7/2013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6C039-FAA5-482A-99A5-25B9A1D36BDF}" type="slidenum">
              <a:rPr lang="en-US" smtClean="0"/>
              <a:pPr/>
              <a:t>‹#›</a:t>
            </a:fld>
            <a:endParaRPr lang="en-US"/>
          </a:p>
        </p:txBody>
      </p:sp>
    </p:spTree>
    <p:extLst>
      <p:ext uri="{BB962C8B-B14F-4D97-AF65-F5344CB8AC3E}">
        <p14:creationId xmlns:p14="http://schemas.microsoft.com/office/powerpoint/2010/main" val="22018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1CC6C039-FAA5-482A-99A5-25B9A1D36BDF}" type="slidenum">
              <a:rPr lang="en-US" smtClean="0"/>
              <a:pPr/>
              <a:t>9</a:t>
            </a:fld>
            <a:endParaRPr lang="en-US"/>
          </a:p>
        </p:txBody>
      </p:sp>
    </p:spTree>
    <p:extLst>
      <p:ext uri="{BB962C8B-B14F-4D97-AF65-F5344CB8AC3E}">
        <p14:creationId xmlns:p14="http://schemas.microsoft.com/office/powerpoint/2010/main" val="924474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C039-FAA5-482A-99A5-25B9A1D36BDF}" type="slidenum">
              <a:rPr lang="en-US" smtClean="0"/>
              <a:pPr/>
              <a:t>11</a:t>
            </a:fld>
            <a:endParaRPr lang="en-US"/>
          </a:p>
        </p:txBody>
      </p:sp>
    </p:spTree>
    <p:extLst>
      <p:ext uri="{BB962C8B-B14F-4D97-AF65-F5344CB8AC3E}">
        <p14:creationId xmlns:p14="http://schemas.microsoft.com/office/powerpoint/2010/main" val="191679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1CC6C039-FAA5-482A-99A5-25B9A1D36BDF}" type="slidenum">
              <a:rPr lang="en-US" smtClean="0"/>
              <a:pPr/>
              <a:t>12</a:t>
            </a:fld>
            <a:endParaRPr lang="en-US"/>
          </a:p>
        </p:txBody>
      </p:sp>
    </p:spTree>
    <p:extLst>
      <p:ext uri="{BB962C8B-B14F-4D97-AF65-F5344CB8AC3E}">
        <p14:creationId xmlns:p14="http://schemas.microsoft.com/office/powerpoint/2010/main" val="1399776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C039-FAA5-482A-99A5-25B9A1D36BDF}" type="slidenum">
              <a:rPr lang="en-US" smtClean="0"/>
              <a:pPr/>
              <a:t>13</a:t>
            </a:fld>
            <a:endParaRPr lang="en-US"/>
          </a:p>
        </p:txBody>
      </p:sp>
    </p:spTree>
    <p:extLst>
      <p:ext uri="{BB962C8B-B14F-4D97-AF65-F5344CB8AC3E}">
        <p14:creationId xmlns:p14="http://schemas.microsoft.com/office/powerpoint/2010/main" val="1916794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C039-FAA5-482A-99A5-25B9A1D36BDF}" type="slidenum">
              <a:rPr lang="en-US" smtClean="0"/>
              <a:pPr/>
              <a:t>14</a:t>
            </a:fld>
            <a:endParaRPr lang="en-US"/>
          </a:p>
        </p:txBody>
      </p:sp>
    </p:spTree>
    <p:extLst>
      <p:ext uri="{BB962C8B-B14F-4D97-AF65-F5344CB8AC3E}">
        <p14:creationId xmlns:p14="http://schemas.microsoft.com/office/powerpoint/2010/main" val="1916794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C039-FAA5-482A-99A5-25B9A1D36BDF}" type="slidenum">
              <a:rPr lang="en-US" smtClean="0"/>
              <a:pPr/>
              <a:t>15</a:t>
            </a:fld>
            <a:endParaRPr lang="en-US"/>
          </a:p>
        </p:txBody>
      </p:sp>
    </p:spTree>
    <p:extLst>
      <p:ext uri="{BB962C8B-B14F-4D97-AF65-F5344CB8AC3E}">
        <p14:creationId xmlns:p14="http://schemas.microsoft.com/office/powerpoint/2010/main" val="1916794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C039-FAA5-482A-99A5-25B9A1D36BDF}" type="slidenum">
              <a:rPr lang="en-US" smtClean="0"/>
              <a:pPr/>
              <a:t>17</a:t>
            </a:fld>
            <a:endParaRPr lang="en-US"/>
          </a:p>
        </p:txBody>
      </p:sp>
    </p:spTree>
    <p:extLst>
      <p:ext uri="{BB962C8B-B14F-4D97-AF65-F5344CB8AC3E}">
        <p14:creationId xmlns:p14="http://schemas.microsoft.com/office/powerpoint/2010/main" val="3579407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C6C039-FAA5-482A-99A5-25B9A1D36BDF}" type="slidenum">
              <a:rPr lang="en-US" smtClean="0"/>
              <a:pPr/>
              <a:t>18</a:t>
            </a:fld>
            <a:endParaRPr lang="en-US"/>
          </a:p>
        </p:txBody>
      </p:sp>
    </p:spTree>
    <p:extLst>
      <p:ext uri="{BB962C8B-B14F-4D97-AF65-F5344CB8AC3E}">
        <p14:creationId xmlns:p14="http://schemas.microsoft.com/office/powerpoint/2010/main" val="1916794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ingle Line w/Photo">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0" y="0"/>
            <a:ext cx="9144000" cy="6858000"/>
          </a:xfrm>
        </p:spPr>
        <p:txBody>
          <a:bodyPr anchor="t"/>
          <a:lstStyle>
            <a:lvl1pPr marL="0" indent="0" algn="ctr">
              <a:buNone/>
              <a:defRPr baseline="0"/>
            </a:lvl1pPr>
          </a:lstStyle>
          <a:p>
            <a:endParaRPr lang="en-US" smtClean="0"/>
          </a:p>
          <a:p>
            <a:endParaRPr lang="en-US" smtClean="0"/>
          </a:p>
          <a:p>
            <a:endParaRPr lang="en-US" smtClean="0"/>
          </a:p>
          <a:p>
            <a:r>
              <a:rPr lang="en-US" smtClean="0"/>
              <a:t>Click center icon to insert image</a:t>
            </a:r>
            <a:endParaRPr lang="en-US"/>
          </a:p>
        </p:txBody>
      </p:sp>
      <p:sp>
        <p:nvSpPr>
          <p:cNvPr id="13" name="Text Placeholder 5"/>
          <p:cNvSpPr>
            <a:spLocks noGrp="1"/>
          </p:cNvSpPr>
          <p:nvPr>
            <p:ph type="body" sz="quarter" idx="15" hasCustomPrompt="1"/>
          </p:nvPr>
        </p:nvSpPr>
        <p:spPr>
          <a:xfrm>
            <a:off x="155448" y="5784612"/>
            <a:ext cx="8833104" cy="27432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baseline="0">
                <a:solidFill>
                  <a:srgbClr val="FFFFFF"/>
                </a:solidFill>
              </a:defRPr>
            </a:lvl1pPr>
          </a:lstStyle>
          <a:p>
            <a:pPr lvl="0"/>
            <a:r>
              <a:rPr lang="en-US" smtClean="0"/>
              <a:t>  </a:t>
            </a:r>
            <a:endParaRPr lang="en-US"/>
          </a:p>
        </p:txBody>
      </p:sp>
      <p:sp>
        <p:nvSpPr>
          <p:cNvPr id="7" name="Text Placeholder 3"/>
          <p:cNvSpPr>
            <a:spLocks noGrp="1"/>
          </p:cNvSpPr>
          <p:nvPr>
            <p:ph type="body" sz="quarter" idx="16" hasCustomPrompt="1"/>
          </p:nvPr>
        </p:nvSpPr>
        <p:spPr>
          <a:xfrm>
            <a:off x="689524" y="6235866"/>
            <a:ext cx="2551176" cy="173736"/>
          </a:xfrm>
          <a:blipFill dpi="0" rotWithShape="1">
            <a:blip r:embed="rId3">
              <a:extLst>
                <a:ext uri="{28A0092B-C50C-407E-A947-70E740481C1C}">
                  <a14:useLocalDpi xmlns:a14="http://schemas.microsoft.com/office/drawing/2010/main" val="0"/>
                </a:ext>
              </a:extLst>
            </a:blip>
            <a:srcRect/>
            <a:stretch>
              <a:fillRect/>
            </a:stretch>
          </a:blipFill>
        </p:spPr>
        <p:txBody>
          <a:bodyPr/>
          <a:lstStyle>
            <a:lvl1pPr marL="0" indent="0">
              <a:buNone/>
              <a:defRPr>
                <a:solidFill>
                  <a:srgbClr val="FFFFFF"/>
                </a:solidFill>
              </a:defRPr>
            </a:lvl1pPr>
            <a:lvl2pPr marL="227012" indent="0">
              <a:buNone/>
              <a:defRPr>
                <a:solidFill>
                  <a:srgbClr val="FFFFFF"/>
                </a:solidFill>
              </a:defRPr>
            </a:lvl2pPr>
            <a:lvl3pPr marL="460375" indent="0">
              <a:buNone/>
              <a:defRPr>
                <a:solidFill>
                  <a:srgbClr val="FFFFFF"/>
                </a:solidFill>
              </a:defRPr>
            </a:lvl3pPr>
            <a:lvl4pPr marL="687387" indent="0">
              <a:buNone/>
              <a:defRPr>
                <a:solidFill>
                  <a:srgbClr val="FFFFFF"/>
                </a:solidFill>
              </a:defRPr>
            </a:lvl4pPr>
            <a:lvl5pPr marL="914400" indent="0">
              <a:buNone/>
              <a:defRPr>
                <a:solidFill>
                  <a:srgbClr val="FFFFFF"/>
                </a:solidFill>
              </a:defRPr>
            </a:lvl5pPr>
          </a:lstStyle>
          <a:p>
            <a:pPr lvl="0"/>
            <a:r>
              <a:rPr lang="en-US" smtClean="0"/>
              <a:t> </a:t>
            </a:r>
            <a:endParaRPr lang="en-US"/>
          </a:p>
        </p:txBody>
      </p:sp>
      <p:sp>
        <p:nvSpPr>
          <p:cNvPr id="14" name="Title 1"/>
          <p:cNvSpPr>
            <a:spLocks noGrp="1"/>
          </p:cNvSpPr>
          <p:nvPr>
            <p:ph type="ctrTitle" hasCustomPrompt="1"/>
          </p:nvPr>
        </p:nvSpPr>
        <p:spPr>
          <a:xfrm>
            <a:off x="603504" y="2866953"/>
            <a:ext cx="7984016" cy="630798"/>
          </a:xfrm>
        </p:spPr>
        <p:txBody>
          <a:bodyPr lIns="91440" tIns="0" bIns="0" anchor="b"/>
          <a:lstStyle>
            <a:lvl1pPr>
              <a:lnSpc>
                <a:spcPts val="2800"/>
              </a:lnSpc>
              <a:defRPr sz="4500" b="0" spc="0" baseline="0">
                <a:solidFill>
                  <a:srgbClr val="FFFFFF"/>
                </a:solidFill>
                <a:latin typeface="+mj-lt"/>
              </a:defRPr>
            </a:lvl1pPr>
          </a:lstStyle>
          <a:p>
            <a:r>
              <a:rPr lang="en-US" smtClean="0"/>
              <a:t>SINGLE LINE TITLE</a:t>
            </a:r>
            <a:endParaRPr lang="en-US"/>
          </a:p>
        </p:txBody>
      </p:sp>
      <p:sp>
        <p:nvSpPr>
          <p:cNvPr id="15" name="Subtitle 2"/>
          <p:cNvSpPr>
            <a:spLocks noGrp="1"/>
          </p:cNvSpPr>
          <p:nvPr>
            <p:ph type="subTitle" idx="1" hasCustomPrompt="1"/>
          </p:nvPr>
        </p:nvSpPr>
        <p:spPr>
          <a:xfrm>
            <a:off x="604825" y="3913698"/>
            <a:ext cx="7975614" cy="1112064"/>
          </a:xfrm>
        </p:spPr>
        <p:txBody>
          <a:bodyPr/>
          <a:lstStyle>
            <a:lvl1pPr marL="0" indent="0" algn="l">
              <a:lnSpc>
                <a:spcPts val="2400"/>
              </a:lnSpc>
              <a:spcBef>
                <a:spcPts val="0"/>
              </a:spcBef>
              <a:buNone/>
              <a:defRPr sz="2300" b="0" spc="0" baseline="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LOREM IPSUM DOLOR</a:t>
            </a:r>
            <a:br>
              <a:rPr lang="en-US" smtClean="0"/>
            </a:br>
            <a:r>
              <a:rPr lang="en-US" smtClean="0"/>
              <a:t>SIT AMET</a:t>
            </a:r>
            <a:endParaRPr lang="en-US"/>
          </a:p>
        </p:txBody>
      </p:sp>
      <p:sp>
        <p:nvSpPr>
          <p:cNvPr id="9" name="Text Placeholder 8"/>
          <p:cNvSpPr>
            <a:spLocks noGrp="1"/>
          </p:cNvSpPr>
          <p:nvPr>
            <p:ph type="body" sz="quarter" idx="17" hasCustomPrompt="1"/>
          </p:nvPr>
        </p:nvSpPr>
        <p:spPr>
          <a:xfrm>
            <a:off x="605971" y="1805752"/>
            <a:ext cx="907203" cy="742579"/>
          </a:xfrm>
        </p:spPr>
        <p:txBody>
          <a:bodyPr anchor="b"/>
          <a:lstStyle>
            <a:lvl1pPr marL="0" indent="0">
              <a:spcBef>
                <a:spcPts val="0"/>
              </a:spcBef>
              <a:buNone/>
              <a:defRPr sz="4500" b="0" baseline="0">
                <a:solidFill>
                  <a:srgbClr val="FFFFFF"/>
                </a:solidFill>
                <a:latin typeface="+mj-lt"/>
              </a:defRPr>
            </a:lvl1pPr>
            <a:lvl2pPr marL="227012" indent="0">
              <a:buNone/>
              <a:defRPr/>
            </a:lvl2pPr>
            <a:lvl3pPr marL="460375" indent="0">
              <a:buNone/>
              <a:defRPr/>
            </a:lvl3pPr>
            <a:lvl4pPr marL="687387" indent="0">
              <a:buNone/>
              <a:defRPr/>
            </a:lvl4pPr>
            <a:lvl5pPr marL="914400" indent="0">
              <a:buNone/>
              <a:defRPr/>
            </a:lvl5pPr>
          </a:lstStyle>
          <a:p>
            <a:pPr lvl="0"/>
            <a:r>
              <a:rPr lang="en-US" smtClean="0"/>
              <a:t>#</a:t>
            </a:r>
          </a:p>
        </p:txBody>
      </p:sp>
    </p:spTree>
    <p:extLst>
      <p:ext uri="{BB962C8B-B14F-4D97-AF65-F5344CB8AC3E}">
        <p14:creationId xmlns:p14="http://schemas.microsoft.com/office/powerpoint/2010/main" val="3315022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7A482E-3CB9-45CE-B05B-FB21DF9F9D49}" type="slidenum">
              <a:rPr lang="en-US" smtClean="0"/>
              <a:pPr/>
              <a:t>‹#›</a:t>
            </a:fld>
            <a:endParaRPr lang="en-US"/>
          </a:p>
        </p:txBody>
      </p:sp>
      <p:sp>
        <p:nvSpPr>
          <p:cNvPr id="10" name="Text Placeholder 9"/>
          <p:cNvSpPr>
            <a:spLocks noGrp="1"/>
          </p:cNvSpPr>
          <p:nvPr>
            <p:ph type="body" sz="quarter" idx="14" hasCustomPrompt="1"/>
          </p:nvPr>
        </p:nvSpPr>
        <p:spPr>
          <a:xfrm>
            <a:off x="604838" y="1842761"/>
            <a:ext cx="7975600" cy="3755722"/>
          </a:xfrm>
        </p:spPr>
        <p:txBody>
          <a:bodyPr/>
          <a:lstStyle>
            <a:lvl1pPr marL="227013" indent="-227013">
              <a:spcBef>
                <a:spcPts val="0"/>
              </a:spcBef>
              <a:spcAft>
                <a:spcPts val="900"/>
              </a:spcAft>
              <a:buFont typeface="Arial" pitchFamily="34" charset="0"/>
              <a:buChar char="•"/>
              <a:defRPr b="0" baseline="0"/>
            </a:lvl1pPr>
            <a:lvl2pPr marL="461963" indent="-227013">
              <a:spcBef>
                <a:spcPts val="0"/>
              </a:spcBef>
              <a:spcAft>
                <a:spcPts val="900"/>
              </a:spcAft>
              <a:buFont typeface="Arial" pitchFamily="34" charset="0"/>
              <a:buChar char="•"/>
              <a:defRPr/>
            </a:lvl2pPr>
            <a:lvl3pPr marL="687388" indent="-227013">
              <a:spcBef>
                <a:spcPts val="0"/>
              </a:spcBef>
              <a:spcAft>
                <a:spcPts val="900"/>
              </a:spcAft>
              <a:buFont typeface="Arial" pitchFamily="34" charset="0"/>
              <a:buChar char="•"/>
              <a:defRPr/>
            </a:lvl3pPr>
            <a:lvl4pPr marL="687388" indent="-225425">
              <a:spcBef>
                <a:spcPts val="0"/>
              </a:spcBef>
              <a:spcAft>
                <a:spcPts val="600"/>
              </a:spcAft>
              <a:defRPr lang="en-US" sz="900" i="1" kern="1200" smtClean="0">
                <a:solidFill>
                  <a:schemeClr val="bg1"/>
                </a:solidFill>
                <a:latin typeface="Arial" pitchFamily="34" charset="0"/>
                <a:ea typeface="+mn-ea"/>
                <a:cs typeface="Arial" pitchFamily="34" charset="0"/>
              </a:defRPr>
            </a:lvl4pPr>
            <a:lvl5pPr marL="914400" indent="-227013">
              <a:spcBef>
                <a:spcPts val="0"/>
              </a:spcBef>
              <a:spcAft>
                <a:spcPts val="600"/>
              </a:spcAft>
              <a:defRPr lang="en-US" sz="900" i="1" kern="1200">
                <a:solidFill>
                  <a:schemeClr val="bg1"/>
                </a:solidFill>
                <a:latin typeface="Arial" pitchFamily="34" charset="0"/>
                <a:ea typeface="+mn-ea"/>
                <a:cs typeface="Arial" pitchFamily="34" charset="0"/>
              </a:defRPr>
            </a:lvl5pPr>
          </a:lstStyle>
          <a:p>
            <a:pPr lvl="0"/>
            <a:r>
              <a:rPr lang="en-US" smtClean="0"/>
              <a:t>Starts with non bold bullet text</a:t>
            </a:r>
          </a:p>
          <a:p>
            <a:pPr lvl="1"/>
            <a:r>
              <a:rPr lang="en-US" smtClean="0"/>
              <a:t>Second level</a:t>
            </a:r>
          </a:p>
          <a:p>
            <a:pPr lvl="2"/>
            <a:r>
              <a:rPr lang="en-US" smtClean="0"/>
              <a:t>Third level</a:t>
            </a:r>
          </a:p>
          <a:p>
            <a:pPr marL="0" lvl="3" indent="0" algn="r" defTabSz="914400" rtl="0" eaLnBrk="1" latinLnBrk="0" hangingPunct="1">
              <a:lnSpc>
                <a:spcPts val="900"/>
              </a:lnSpc>
              <a:spcBef>
                <a:spcPts val="0"/>
              </a:spcBef>
              <a:spcAft>
                <a:spcPts val="0"/>
              </a:spcAft>
              <a:buFont typeface="Arial" pitchFamily="34" charset="0"/>
              <a:buNone/>
            </a:pPr>
            <a:r>
              <a:rPr lang="en-US" smtClean="0"/>
              <a:t>Continues next slide</a:t>
            </a:r>
          </a:p>
          <a:p>
            <a:pPr marL="0" lvl="4" indent="0" algn="l" defTabSz="914400" rtl="0" eaLnBrk="1" latinLnBrk="0" hangingPunct="1">
              <a:lnSpc>
                <a:spcPts val="900"/>
              </a:lnSpc>
              <a:spcBef>
                <a:spcPts val="0"/>
              </a:spcBef>
              <a:spcAft>
                <a:spcPts val="600"/>
              </a:spcAft>
              <a:buFont typeface="Arial" pitchFamily="34" charset="0"/>
              <a:buNone/>
            </a:pPr>
            <a:r>
              <a:rPr lang="en-US" smtClean="0"/>
              <a:t>Continued from previous slide</a:t>
            </a:r>
            <a:endParaRPr lang="en-US"/>
          </a:p>
        </p:txBody>
      </p:sp>
      <p:sp>
        <p:nvSpPr>
          <p:cNvPr id="9" name="Title Placeholder 1"/>
          <p:cNvSpPr>
            <a:spLocks noGrp="1"/>
          </p:cNvSpPr>
          <p:nvPr>
            <p:ph type="title" hasCustomPrompt="1"/>
          </p:nvPr>
        </p:nvSpPr>
        <p:spPr>
          <a:xfrm>
            <a:off x="601575" y="212763"/>
            <a:ext cx="7992613" cy="1143000"/>
          </a:xfrm>
          <a:prstGeom prst="rect">
            <a:avLst/>
          </a:prstGeom>
        </p:spPr>
        <p:txBody>
          <a:bodyPr vert="horz" lIns="91440" tIns="45720" rIns="91440" bIns="45720" rtlCol="0" anchor="b">
            <a:noAutofit/>
          </a:bodyPr>
          <a:lstStyle>
            <a:lvl1pPr>
              <a:defRPr baseline="0"/>
            </a:lvl1pPr>
          </a:lstStyle>
          <a:p>
            <a:r>
              <a:rPr lang="en-US" smtClean="0"/>
              <a:t>BULLET LIST</a:t>
            </a:r>
            <a:endParaRPr lang="en-US"/>
          </a:p>
        </p:txBody>
      </p:sp>
      <p:sp>
        <p:nvSpPr>
          <p:cNvPr id="3" name="Footer Placeholder 2"/>
          <p:cNvSpPr>
            <a:spLocks noGrp="1"/>
          </p:cNvSpPr>
          <p:nvPr>
            <p:ph type="ftr" sz="quarter" idx="15"/>
          </p:nvPr>
        </p:nvSpPr>
        <p:spPr/>
        <p:txBody>
          <a:bodyPr/>
          <a:lstStyle/>
          <a:p>
            <a:r>
              <a:rPr lang="en-US" b="0" smtClean="0"/>
              <a:t>BIG HISTORY PROJECT  /  </a:t>
            </a:r>
            <a:r>
              <a:rPr lang="en-US" spc="50" smtClean="0"/>
              <a:t>UNIT #  /  UNIT TITLE</a:t>
            </a:r>
            <a:endParaRPr lang="en-US" spc="50"/>
          </a:p>
        </p:txBody>
      </p:sp>
    </p:spTree>
    <p:extLst>
      <p:ext uri="{BB962C8B-B14F-4D97-AF65-F5344CB8AC3E}">
        <p14:creationId xmlns:p14="http://schemas.microsoft.com/office/powerpoint/2010/main" val="230548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7A482E-3CB9-45CE-B05B-FB21DF9F9D49}" type="slidenum">
              <a:rPr lang="en-US" smtClean="0"/>
              <a:pPr/>
              <a:t>‹#›</a:t>
            </a:fld>
            <a:endParaRPr lang="en-US"/>
          </a:p>
        </p:txBody>
      </p:sp>
      <p:sp>
        <p:nvSpPr>
          <p:cNvPr id="10" name="Text Placeholder 9"/>
          <p:cNvSpPr>
            <a:spLocks noGrp="1"/>
          </p:cNvSpPr>
          <p:nvPr>
            <p:ph type="body" sz="quarter" idx="14" hasCustomPrompt="1"/>
          </p:nvPr>
        </p:nvSpPr>
        <p:spPr>
          <a:xfrm>
            <a:off x="604838" y="1842761"/>
            <a:ext cx="7975600" cy="3755722"/>
          </a:xfrm>
        </p:spPr>
        <p:txBody>
          <a:bodyPr/>
          <a:lstStyle>
            <a:lvl1pPr marL="227013" indent="-227013">
              <a:spcBef>
                <a:spcPts val="0"/>
              </a:spcBef>
              <a:spcAft>
                <a:spcPts val="900"/>
              </a:spcAft>
              <a:buFont typeface="+mj-lt"/>
              <a:buAutoNum type="arabicPeriod"/>
              <a:defRPr b="0" baseline="0"/>
            </a:lvl1pPr>
            <a:lvl2pPr marL="461963" indent="-227013">
              <a:spcBef>
                <a:spcPts val="0"/>
              </a:spcBef>
              <a:spcAft>
                <a:spcPts val="900"/>
              </a:spcAft>
              <a:buFont typeface="Arial" pitchFamily="34" charset="0"/>
              <a:buChar char="•"/>
              <a:defRPr/>
            </a:lvl2pPr>
            <a:lvl3pPr marL="687388" indent="-227013">
              <a:spcBef>
                <a:spcPts val="0"/>
              </a:spcBef>
              <a:spcAft>
                <a:spcPts val="900"/>
              </a:spcAft>
              <a:buFont typeface="Arial" pitchFamily="34" charset="0"/>
              <a:buChar char="•"/>
              <a:defRPr/>
            </a:lvl3pPr>
            <a:lvl4pPr marL="687388" indent="-225425">
              <a:spcBef>
                <a:spcPts val="0"/>
              </a:spcBef>
              <a:spcAft>
                <a:spcPts val="600"/>
              </a:spcAft>
              <a:defRPr lang="en-US" sz="900" i="1" kern="1200" baseline="0" smtClean="0">
                <a:solidFill>
                  <a:schemeClr val="bg1"/>
                </a:solidFill>
                <a:latin typeface="Arial" pitchFamily="34" charset="0"/>
                <a:ea typeface="+mn-ea"/>
                <a:cs typeface="Arial" pitchFamily="34" charset="0"/>
              </a:defRPr>
            </a:lvl4pPr>
            <a:lvl5pPr marL="914400" indent="-227013">
              <a:spcBef>
                <a:spcPts val="0"/>
              </a:spcBef>
              <a:spcAft>
                <a:spcPts val="600"/>
              </a:spcAft>
              <a:defRPr lang="en-US" sz="900" i="1" kern="1200">
                <a:solidFill>
                  <a:schemeClr val="bg1"/>
                </a:solidFill>
                <a:latin typeface="Arial" pitchFamily="34" charset="0"/>
                <a:ea typeface="+mn-ea"/>
                <a:cs typeface="Arial" pitchFamily="34" charset="0"/>
              </a:defRPr>
            </a:lvl5pPr>
          </a:lstStyle>
          <a:p>
            <a:pPr lvl="0"/>
            <a:r>
              <a:rPr lang="en-US" smtClean="0"/>
              <a:t>Use this layout for sequential points with sub-bullets</a:t>
            </a:r>
          </a:p>
          <a:p>
            <a:pPr lvl="1"/>
            <a:r>
              <a:rPr lang="en-US" smtClean="0"/>
              <a:t>Second level</a:t>
            </a:r>
          </a:p>
          <a:p>
            <a:pPr lvl="2"/>
            <a:r>
              <a:rPr lang="en-US" smtClean="0"/>
              <a:t>Third level</a:t>
            </a:r>
          </a:p>
          <a:p>
            <a:pPr marL="0" lvl="3" indent="0" algn="r" defTabSz="914400" rtl="0" eaLnBrk="1" latinLnBrk="0" hangingPunct="1">
              <a:lnSpc>
                <a:spcPts val="900"/>
              </a:lnSpc>
              <a:spcBef>
                <a:spcPts val="0"/>
              </a:spcBef>
              <a:spcAft>
                <a:spcPts val="0"/>
              </a:spcAft>
              <a:buFont typeface="Arial" pitchFamily="34" charset="0"/>
              <a:buNone/>
            </a:pPr>
            <a:r>
              <a:rPr lang="en-US" smtClean="0"/>
              <a:t>Continues next slide</a:t>
            </a:r>
          </a:p>
          <a:p>
            <a:pPr marL="0" lvl="4" indent="0" algn="l" defTabSz="914400" rtl="0" eaLnBrk="1" latinLnBrk="0" hangingPunct="1">
              <a:lnSpc>
                <a:spcPts val="900"/>
              </a:lnSpc>
              <a:spcBef>
                <a:spcPts val="0"/>
              </a:spcBef>
              <a:spcAft>
                <a:spcPts val="600"/>
              </a:spcAft>
              <a:buFont typeface="Arial" pitchFamily="34" charset="0"/>
              <a:buNone/>
            </a:pPr>
            <a:r>
              <a:rPr lang="en-US" smtClean="0"/>
              <a:t>Continued from previous slide</a:t>
            </a:r>
            <a:endParaRPr lang="en-US"/>
          </a:p>
        </p:txBody>
      </p:sp>
      <p:sp>
        <p:nvSpPr>
          <p:cNvPr id="9" name="Title Placeholder 1"/>
          <p:cNvSpPr>
            <a:spLocks noGrp="1"/>
          </p:cNvSpPr>
          <p:nvPr>
            <p:ph type="title" hasCustomPrompt="1"/>
          </p:nvPr>
        </p:nvSpPr>
        <p:spPr>
          <a:xfrm>
            <a:off x="601575" y="212763"/>
            <a:ext cx="7992613" cy="1143000"/>
          </a:xfrm>
          <a:prstGeom prst="rect">
            <a:avLst/>
          </a:prstGeom>
        </p:spPr>
        <p:txBody>
          <a:bodyPr vert="horz" lIns="91440" tIns="45720" rIns="91440" bIns="45720" rtlCol="0" anchor="b">
            <a:noAutofit/>
          </a:bodyPr>
          <a:lstStyle>
            <a:lvl1pPr>
              <a:defRPr/>
            </a:lvl1pPr>
          </a:lstStyle>
          <a:p>
            <a:r>
              <a:rPr lang="en-US" smtClean="0"/>
              <a:t>NUMBERED LIST</a:t>
            </a:r>
            <a:endParaRPr lang="en-US"/>
          </a:p>
        </p:txBody>
      </p:sp>
      <p:sp>
        <p:nvSpPr>
          <p:cNvPr id="3" name="Footer Placeholder 2"/>
          <p:cNvSpPr>
            <a:spLocks noGrp="1"/>
          </p:cNvSpPr>
          <p:nvPr>
            <p:ph type="ftr" sz="quarter" idx="15"/>
          </p:nvPr>
        </p:nvSpPr>
        <p:spPr/>
        <p:txBody>
          <a:bodyPr/>
          <a:lstStyle/>
          <a:p>
            <a:r>
              <a:rPr lang="en-US" b="0" smtClean="0"/>
              <a:t>BIG HISTORY PROJECT  /  </a:t>
            </a:r>
            <a:r>
              <a:rPr lang="en-US" spc="50" smtClean="0"/>
              <a:t>UNIT #  /  UNIT TITLE</a:t>
            </a:r>
            <a:endParaRPr lang="en-US" spc="50"/>
          </a:p>
        </p:txBody>
      </p:sp>
    </p:spTree>
    <p:extLst>
      <p:ext uri="{BB962C8B-B14F-4D97-AF65-F5344CB8AC3E}">
        <p14:creationId xmlns:p14="http://schemas.microsoft.com/office/powerpoint/2010/main" val="357546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shold Conten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7A482E-3CB9-45CE-B05B-FB21DF9F9D49}" type="slidenum">
              <a:rPr lang="en-US" smtClean="0"/>
              <a:pPr/>
              <a:t>‹#›</a:t>
            </a:fld>
            <a:endParaRPr lang="en-US"/>
          </a:p>
        </p:txBody>
      </p:sp>
      <p:sp>
        <p:nvSpPr>
          <p:cNvPr id="8" name="Text Placeholder 6"/>
          <p:cNvSpPr>
            <a:spLocks noGrp="1"/>
          </p:cNvSpPr>
          <p:nvPr>
            <p:ph type="body" sz="quarter" idx="13" hasCustomPrompt="1"/>
          </p:nvPr>
        </p:nvSpPr>
        <p:spPr>
          <a:xfrm>
            <a:off x="604838" y="453763"/>
            <a:ext cx="5219890" cy="1106887"/>
          </a:xfrm>
        </p:spPr>
        <p:txBody>
          <a:bodyPr anchor="b"/>
          <a:lstStyle>
            <a:lvl1pPr marL="0" indent="0">
              <a:lnSpc>
                <a:spcPts val="2700"/>
              </a:lnSpc>
              <a:spcBef>
                <a:spcPts val="0"/>
              </a:spcBef>
              <a:buNone/>
              <a:defRPr sz="2700" b="1" baseline="0">
                <a:solidFill>
                  <a:srgbClr val="000000"/>
                </a:solidFill>
              </a:defRPr>
            </a:lvl1pPr>
            <a:lvl2pPr marL="0" indent="0">
              <a:lnSpc>
                <a:spcPts val="1600"/>
              </a:lnSpc>
              <a:spcBef>
                <a:spcPts val="0"/>
              </a:spcBef>
              <a:buNone/>
              <a:defRPr lang="en-US" sz="1100" b="0" i="0" kern="1200" baseline="0" smtClean="0">
                <a:solidFill>
                  <a:schemeClr val="bg1"/>
                </a:solidFill>
                <a:latin typeface="Arial" pitchFamily="34" charset="0"/>
                <a:ea typeface="+mn-ea"/>
                <a:cs typeface="Arial" pitchFamily="34" charset="0"/>
              </a:defRPr>
            </a:lvl2pPr>
            <a:lvl3pPr marL="0" indent="0">
              <a:buNone/>
              <a:defRPr lang="en-US" sz="1800" kern="1200" baseline="0" smtClean="0">
                <a:solidFill>
                  <a:srgbClr val="FFFFFF"/>
                </a:solidFill>
                <a:latin typeface="Arial" pitchFamily="34" charset="0"/>
                <a:ea typeface="+mn-ea"/>
                <a:cs typeface="Arial" pitchFamily="34" charset="0"/>
              </a:defRPr>
            </a:lvl3pPr>
            <a:lvl4pPr marL="0" indent="0">
              <a:buNone/>
              <a:defRPr/>
            </a:lvl4pPr>
            <a:lvl5pPr marL="0" indent="0">
              <a:buNone/>
              <a:defRPr lang="en-US" sz="1800" kern="1200" baseline="0" smtClean="0">
                <a:solidFill>
                  <a:srgbClr val="FFFFFF"/>
                </a:solidFill>
                <a:latin typeface="Arial" pitchFamily="34" charset="0"/>
                <a:ea typeface="+mn-ea"/>
                <a:cs typeface="Arial" pitchFamily="34" charset="0"/>
              </a:defRPr>
            </a:lvl5pPr>
          </a:lstStyle>
          <a:p>
            <a:pPr lvl="0"/>
            <a:r>
              <a:rPr lang="en-US" smtClean="0"/>
              <a:t>THRESHOLD #:</a:t>
            </a:r>
            <a:br>
              <a:rPr lang="en-US" smtClean="0"/>
            </a:br>
            <a:r>
              <a:rPr lang="en-US" smtClean="0"/>
              <a:t>UP TO TWO LINES</a:t>
            </a:r>
          </a:p>
          <a:p>
            <a:pPr lvl="1"/>
            <a:r>
              <a:rPr lang="en-US" smtClean="0"/>
              <a:t>Threshold Card Overview</a:t>
            </a:r>
            <a:endParaRPr lang="en-US"/>
          </a:p>
        </p:txBody>
      </p:sp>
      <p:sp>
        <p:nvSpPr>
          <p:cNvPr id="7" name="Picture Placeholder 6"/>
          <p:cNvSpPr>
            <a:spLocks noGrp="1"/>
          </p:cNvSpPr>
          <p:nvPr>
            <p:ph type="pic" sz="quarter" idx="15" hasCustomPrompt="1"/>
          </p:nvPr>
        </p:nvSpPr>
        <p:spPr>
          <a:xfrm>
            <a:off x="6063915" y="0"/>
            <a:ext cx="2386347" cy="1471613"/>
          </a:xfrm>
          <a:solidFill>
            <a:schemeClr val="bg1">
              <a:lumMod val="20000"/>
              <a:lumOff val="80000"/>
            </a:schemeClr>
          </a:solidFill>
        </p:spPr>
        <p:txBody>
          <a:bodyPr/>
          <a:lstStyle>
            <a:lvl1pPr marL="0" indent="0" algn="ctr">
              <a:buNone/>
              <a:defRPr baseline="0"/>
            </a:lvl1pPr>
          </a:lstStyle>
          <a:p>
            <a:r>
              <a:rPr lang="en-US" smtClean="0"/>
              <a:t>Click icon to insert image</a:t>
            </a:r>
            <a:endParaRPr lang="en-US"/>
          </a:p>
        </p:txBody>
      </p:sp>
      <p:sp>
        <p:nvSpPr>
          <p:cNvPr id="4" name="Text Placeholder 3"/>
          <p:cNvSpPr>
            <a:spLocks noGrp="1"/>
          </p:cNvSpPr>
          <p:nvPr>
            <p:ph type="body" sz="quarter" idx="17" hasCustomPrompt="1"/>
          </p:nvPr>
        </p:nvSpPr>
        <p:spPr>
          <a:xfrm>
            <a:off x="602869" y="1847025"/>
            <a:ext cx="7986713" cy="3740150"/>
          </a:xfrm>
        </p:spPr>
        <p:txBody>
          <a:bodyPr/>
          <a:lstStyle>
            <a:lvl1pPr marL="0" indent="0">
              <a:spcBef>
                <a:spcPts val="600"/>
              </a:spcBef>
              <a:buFont typeface="+mj-lt"/>
              <a:buNone/>
              <a:defRPr lang="en-US" sz="1400" b="1" kern="1200" baseline="0" smtClean="0">
                <a:solidFill>
                  <a:srgbClr val="000000"/>
                </a:solidFill>
                <a:latin typeface="Arial" pitchFamily="34" charset="0"/>
                <a:ea typeface="+mn-ea"/>
                <a:cs typeface="Arial" pitchFamily="34" charset="0"/>
              </a:defRPr>
            </a:lvl1pPr>
            <a:lvl2pPr marL="233363" indent="-233363">
              <a:spcBef>
                <a:spcPts val="600"/>
              </a:spcBef>
              <a:buFont typeface="Arial" pitchFamily="34" charset="0"/>
              <a:buChar char="•"/>
              <a:defRPr baseline="0"/>
            </a:lvl2pPr>
            <a:lvl3pPr marL="461963" indent="-234950">
              <a:spcBef>
                <a:spcPts val="600"/>
              </a:spcBef>
              <a:buFont typeface="Arial" pitchFamily="34" charset="0"/>
              <a:buChar char="•"/>
              <a:defRPr/>
            </a:lvl3pPr>
            <a:lvl4pPr marL="0" indent="0" algn="r" defTabSz="914400" rtl="0" eaLnBrk="1" latinLnBrk="0" hangingPunct="1">
              <a:lnSpc>
                <a:spcPts val="900"/>
              </a:lnSpc>
              <a:spcBef>
                <a:spcPts val="0"/>
              </a:spcBef>
              <a:spcAft>
                <a:spcPts val="0"/>
              </a:spcAft>
              <a:buFont typeface="Arial" pitchFamily="34" charset="0"/>
              <a:buNone/>
              <a:defRPr sz="900" i="1">
                <a:solidFill>
                  <a:schemeClr val="bg1"/>
                </a:solidFill>
              </a:defRPr>
            </a:lvl4pPr>
            <a:lvl5pPr marL="0" indent="0" algn="l">
              <a:lnSpc>
                <a:spcPts val="900"/>
              </a:lnSpc>
              <a:spcBef>
                <a:spcPts val="0"/>
              </a:spcBef>
              <a:spcAft>
                <a:spcPts val="600"/>
              </a:spcAft>
              <a:buNone/>
              <a:defRPr sz="900" i="1" baseline="0">
                <a:solidFill>
                  <a:schemeClr val="bg1"/>
                </a:solidFill>
              </a:defRPr>
            </a:lvl5pPr>
          </a:lstStyle>
          <a:p>
            <a:pPr lvl="0"/>
            <a:r>
              <a:rPr lang="en-US" smtClean="0"/>
              <a:t>In this unit, you studied the xxx major threshold in the Big History course: specify.</a:t>
            </a:r>
          </a:p>
          <a:p>
            <a:pPr lvl="1"/>
            <a:r>
              <a:rPr lang="en-US" smtClean="0"/>
              <a:t>Ingredients: use bold on first word, normal format for text after colon.</a:t>
            </a:r>
          </a:p>
          <a:p>
            <a:pPr lvl="2"/>
            <a:r>
              <a:rPr lang="en-US" smtClean="0"/>
              <a:t>Third level</a:t>
            </a:r>
          </a:p>
          <a:p>
            <a:pPr marL="0" lvl="3" indent="0" algn="r" defTabSz="914400" rtl="0" eaLnBrk="1" latinLnBrk="0" hangingPunct="1">
              <a:lnSpc>
                <a:spcPts val="900"/>
              </a:lnSpc>
              <a:spcBef>
                <a:spcPts val="0"/>
              </a:spcBef>
              <a:spcAft>
                <a:spcPts val="0"/>
              </a:spcAft>
              <a:buFont typeface="Arial" pitchFamily="34" charset="0"/>
              <a:buNone/>
            </a:pPr>
            <a:r>
              <a:rPr lang="en-US" smtClean="0"/>
              <a:t>Continued next slide</a:t>
            </a:r>
          </a:p>
          <a:p>
            <a:pPr lvl="4"/>
            <a:r>
              <a:rPr lang="en-US" smtClean="0"/>
              <a:t>Continued from previous slide</a:t>
            </a:r>
            <a:endParaRPr lang="en-US"/>
          </a:p>
        </p:txBody>
      </p:sp>
      <p:sp>
        <p:nvSpPr>
          <p:cNvPr id="2" name="Footer Placeholder 1"/>
          <p:cNvSpPr>
            <a:spLocks noGrp="1"/>
          </p:cNvSpPr>
          <p:nvPr>
            <p:ph type="ftr" sz="quarter" idx="18"/>
          </p:nvPr>
        </p:nvSpPr>
        <p:spPr/>
        <p:txBody>
          <a:bodyPr/>
          <a:lstStyle/>
          <a:p>
            <a:r>
              <a:rPr lang="en-US" b="0" smtClean="0"/>
              <a:t>BIG HISTORY PROJECT  /  </a:t>
            </a:r>
            <a:r>
              <a:rPr lang="en-US" spc="50" smtClean="0"/>
              <a:t>UNIT #  /  UNIT TITLE</a:t>
            </a:r>
            <a:endParaRPr lang="en-US" spc="50"/>
          </a:p>
        </p:txBody>
      </p:sp>
    </p:spTree>
    <p:extLst>
      <p:ext uri="{BB962C8B-B14F-4D97-AF65-F5344CB8AC3E}">
        <p14:creationId xmlns:p14="http://schemas.microsoft.com/office/powerpoint/2010/main" val="160833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Content Alt 1">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7A482E-3CB9-45CE-B05B-FB21DF9F9D49}" type="slidenum">
              <a:rPr lang="en-US" smtClean="0"/>
              <a:pPr/>
              <a:t>‹#›</a:t>
            </a:fld>
            <a:endParaRPr lang="en-US"/>
          </a:p>
        </p:txBody>
      </p:sp>
      <p:sp>
        <p:nvSpPr>
          <p:cNvPr id="8" name="Text Placeholder 6"/>
          <p:cNvSpPr>
            <a:spLocks noGrp="1"/>
          </p:cNvSpPr>
          <p:nvPr>
            <p:ph type="body" sz="quarter" idx="13" hasCustomPrompt="1"/>
          </p:nvPr>
        </p:nvSpPr>
        <p:spPr>
          <a:xfrm>
            <a:off x="604838" y="453763"/>
            <a:ext cx="5219890" cy="1106887"/>
          </a:xfrm>
        </p:spPr>
        <p:txBody>
          <a:bodyPr anchor="b"/>
          <a:lstStyle>
            <a:lvl1pPr marL="0" indent="0">
              <a:lnSpc>
                <a:spcPts val="2700"/>
              </a:lnSpc>
              <a:spcBef>
                <a:spcPts val="0"/>
              </a:spcBef>
              <a:buNone/>
              <a:defRPr sz="2700" b="1" baseline="0">
                <a:solidFill>
                  <a:srgbClr val="000000"/>
                </a:solidFill>
              </a:defRPr>
            </a:lvl1pPr>
            <a:lvl2pPr marL="0" indent="0">
              <a:lnSpc>
                <a:spcPts val="1600"/>
              </a:lnSpc>
              <a:spcBef>
                <a:spcPts val="0"/>
              </a:spcBef>
              <a:buNone/>
              <a:defRPr lang="en-US" sz="1100" b="0" i="0" kern="1200" baseline="0" smtClean="0">
                <a:solidFill>
                  <a:schemeClr val="bg1"/>
                </a:solidFill>
                <a:latin typeface="Arial" pitchFamily="34" charset="0"/>
                <a:ea typeface="+mn-ea"/>
                <a:cs typeface="Arial" pitchFamily="34" charset="0"/>
              </a:defRPr>
            </a:lvl2pPr>
            <a:lvl3pPr marL="0" indent="0">
              <a:buNone/>
              <a:defRPr lang="en-US" sz="1800" kern="1200" baseline="0" smtClean="0">
                <a:solidFill>
                  <a:srgbClr val="FFFFFF"/>
                </a:solidFill>
                <a:latin typeface="Arial" pitchFamily="34" charset="0"/>
                <a:ea typeface="+mn-ea"/>
                <a:cs typeface="Arial" pitchFamily="34" charset="0"/>
              </a:defRPr>
            </a:lvl3pPr>
            <a:lvl4pPr marL="0" indent="0">
              <a:buNone/>
              <a:defRPr/>
            </a:lvl4pPr>
            <a:lvl5pPr marL="0" indent="0">
              <a:buNone/>
              <a:defRPr lang="en-US" sz="1800" kern="1200" baseline="0" smtClean="0">
                <a:solidFill>
                  <a:srgbClr val="FFFFFF"/>
                </a:solidFill>
                <a:latin typeface="Arial" pitchFamily="34" charset="0"/>
                <a:ea typeface="+mn-ea"/>
                <a:cs typeface="Arial" pitchFamily="34" charset="0"/>
              </a:defRPr>
            </a:lvl5pPr>
          </a:lstStyle>
          <a:p>
            <a:pPr lvl="0"/>
            <a:r>
              <a:rPr lang="en-US" smtClean="0"/>
              <a:t>KEY CONTENT</a:t>
            </a:r>
            <a:br>
              <a:rPr lang="en-US" smtClean="0"/>
            </a:br>
            <a:r>
              <a:rPr lang="en-US" smtClean="0"/>
              <a:t>UP TO TWO LINES?</a:t>
            </a:r>
          </a:p>
          <a:p>
            <a:pPr lvl="1"/>
            <a:r>
              <a:rPr lang="en-US" smtClean="0"/>
              <a:t>Main Talk / Use Increase List Level for this formatting</a:t>
            </a:r>
            <a:endParaRPr lang="en-US"/>
          </a:p>
        </p:txBody>
      </p:sp>
      <p:sp>
        <p:nvSpPr>
          <p:cNvPr id="7" name="Picture Placeholder 6"/>
          <p:cNvSpPr>
            <a:spLocks noGrp="1"/>
          </p:cNvSpPr>
          <p:nvPr>
            <p:ph type="pic" sz="quarter" idx="15" hasCustomPrompt="1"/>
          </p:nvPr>
        </p:nvSpPr>
        <p:spPr>
          <a:xfrm>
            <a:off x="6063915" y="0"/>
            <a:ext cx="2386347" cy="1471613"/>
          </a:xfrm>
          <a:solidFill>
            <a:schemeClr val="bg1">
              <a:lumMod val="20000"/>
              <a:lumOff val="80000"/>
            </a:schemeClr>
          </a:solidFill>
        </p:spPr>
        <p:txBody>
          <a:bodyPr/>
          <a:lstStyle>
            <a:lvl1pPr marL="0" indent="0" algn="ctr">
              <a:buNone/>
              <a:defRPr baseline="0"/>
            </a:lvl1pPr>
          </a:lstStyle>
          <a:p>
            <a:r>
              <a:rPr lang="en-US" smtClean="0"/>
              <a:t>Click icon to insert image</a:t>
            </a:r>
            <a:endParaRPr lang="en-US"/>
          </a:p>
        </p:txBody>
      </p:sp>
      <p:sp>
        <p:nvSpPr>
          <p:cNvPr id="4" name="Text Placeholder 3"/>
          <p:cNvSpPr>
            <a:spLocks noGrp="1"/>
          </p:cNvSpPr>
          <p:nvPr>
            <p:ph type="body" sz="quarter" idx="17" hasCustomPrompt="1"/>
          </p:nvPr>
        </p:nvSpPr>
        <p:spPr>
          <a:xfrm>
            <a:off x="602869" y="1847025"/>
            <a:ext cx="7986713" cy="3740150"/>
          </a:xfrm>
        </p:spPr>
        <p:txBody>
          <a:bodyPr/>
          <a:lstStyle>
            <a:lvl1pPr marL="227013" indent="-227013">
              <a:spcBef>
                <a:spcPts val="600"/>
              </a:spcBef>
              <a:buFont typeface="Arial" pitchFamily="34" charset="0"/>
              <a:buChar char="•"/>
              <a:defRPr lang="en-US" sz="1400" b="0" kern="1200" baseline="0" smtClean="0">
                <a:solidFill>
                  <a:srgbClr val="000000"/>
                </a:solidFill>
                <a:latin typeface="Arial" pitchFamily="34" charset="0"/>
                <a:ea typeface="+mn-ea"/>
                <a:cs typeface="Arial" pitchFamily="34" charset="0"/>
              </a:defRPr>
            </a:lvl1pPr>
            <a:lvl2pPr marL="457200" indent="-234950">
              <a:spcBef>
                <a:spcPts val="600"/>
              </a:spcBef>
              <a:buFont typeface="Arial" pitchFamily="34" charset="0"/>
              <a:buChar char="•"/>
              <a:defRPr/>
            </a:lvl2pPr>
            <a:lvl3pPr marL="696913" indent="-227013">
              <a:spcBef>
                <a:spcPts val="600"/>
              </a:spcBef>
              <a:buFont typeface="Arial" pitchFamily="34" charset="0"/>
              <a:buChar char="•"/>
              <a:defRPr/>
            </a:lvl3pPr>
            <a:lvl4pPr marL="0" indent="0" algn="r" defTabSz="914400" rtl="0" eaLnBrk="1" latinLnBrk="0" hangingPunct="1">
              <a:lnSpc>
                <a:spcPts val="900"/>
              </a:lnSpc>
              <a:spcBef>
                <a:spcPts val="0"/>
              </a:spcBef>
              <a:spcAft>
                <a:spcPts val="0"/>
              </a:spcAft>
              <a:buFont typeface="Arial" pitchFamily="34" charset="0"/>
              <a:buNone/>
              <a:defRPr sz="900" i="1">
                <a:solidFill>
                  <a:schemeClr val="bg1"/>
                </a:solidFill>
              </a:defRPr>
            </a:lvl4pPr>
            <a:lvl5pPr marL="0" indent="0" algn="l">
              <a:lnSpc>
                <a:spcPts val="900"/>
              </a:lnSpc>
              <a:spcBef>
                <a:spcPts val="0"/>
              </a:spcBef>
              <a:spcAft>
                <a:spcPts val="600"/>
              </a:spcAft>
              <a:buNone/>
              <a:defRPr sz="900" i="1" baseline="0">
                <a:solidFill>
                  <a:schemeClr val="bg1"/>
                </a:solidFill>
              </a:defRPr>
            </a:lvl5pPr>
          </a:lstStyle>
          <a:p>
            <a:pPr lvl="0"/>
            <a:r>
              <a:rPr lang="en-US" smtClean="0"/>
              <a:t>Use for slides with no sub-bullets under main points.</a:t>
            </a:r>
          </a:p>
          <a:p>
            <a:pPr lvl="1"/>
            <a:r>
              <a:rPr lang="en-US" smtClean="0"/>
              <a:t>Second level</a:t>
            </a:r>
          </a:p>
          <a:p>
            <a:pPr lvl="2"/>
            <a:r>
              <a:rPr lang="en-US" smtClean="0"/>
              <a:t>Third level</a:t>
            </a:r>
          </a:p>
          <a:p>
            <a:pPr marL="0" lvl="3" indent="0" algn="r" defTabSz="914400" rtl="0" eaLnBrk="1" latinLnBrk="0" hangingPunct="1">
              <a:lnSpc>
                <a:spcPts val="900"/>
              </a:lnSpc>
              <a:spcBef>
                <a:spcPts val="0"/>
              </a:spcBef>
              <a:spcAft>
                <a:spcPts val="0"/>
              </a:spcAft>
              <a:buFont typeface="Arial" pitchFamily="34" charset="0"/>
              <a:buNone/>
            </a:pPr>
            <a:r>
              <a:rPr lang="en-US" smtClean="0"/>
              <a:t>Continued next slide</a:t>
            </a:r>
          </a:p>
          <a:p>
            <a:pPr lvl="4"/>
            <a:r>
              <a:rPr lang="en-US" smtClean="0"/>
              <a:t>Continued from previous slide</a:t>
            </a:r>
            <a:endParaRPr lang="en-US"/>
          </a:p>
        </p:txBody>
      </p:sp>
      <p:sp>
        <p:nvSpPr>
          <p:cNvPr id="2" name="Footer Placeholder 1"/>
          <p:cNvSpPr>
            <a:spLocks noGrp="1"/>
          </p:cNvSpPr>
          <p:nvPr>
            <p:ph type="ftr" sz="quarter" idx="18"/>
          </p:nvPr>
        </p:nvSpPr>
        <p:spPr/>
        <p:txBody>
          <a:bodyPr/>
          <a:lstStyle/>
          <a:p>
            <a:r>
              <a:rPr lang="en-US" b="0" smtClean="0"/>
              <a:t>BIG HISTORY PROJECT  /  </a:t>
            </a:r>
            <a:r>
              <a:rPr lang="en-US" spc="50" smtClean="0"/>
              <a:t>UNIT #  /  UNIT TITLE</a:t>
            </a:r>
            <a:endParaRPr lang="en-US" spc="50"/>
          </a:p>
        </p:txBody>
      </p:sp>
    </p:spTree>
    <p:extLst>
      <p:ext uri="{BB962C8B-B14F-4D97-AF65-F5344CB8AC3E}">
        <p14:creationId xmlns:p14="http://schemas.microsoft.com/office/powerpoint/2010/main" val="210725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Content Alt 2">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7A482E-3CB9-45CE-B05B-FB21DF9F9D49}" type="slidenum">
              <a:rPr lang="en-US" smtClean="0"/>
              <a:pPr/>
              <a:t>‹#›</a:t>
            </a:fld>
            <a:endParaRPr lang="en-US"/>
          </a:p>
        </p:txBody>
      </p:sp>
      <p:sp>
        <p:nvSpPr>
          <p:cNvPr id="8" name="Text Placeholder 6"/>
          <p:cNvSpPr>
            <a:spLocks noGrp="1"/>
          </p:cNvSpPr>
          <p:nvPr>
            <p:ph type="body" sz="quarter" idx="13" hasCustomPrompt="1"/>
          </p:nvPr>
        </p:nvSpPr>
        <p:spPr>
          <a:xfrm>
            <a:off x="604838" y="453763"/>
            <a:ext cx="5219890" cy="1106887"/>
          </a:xfrm>
        </p:spPr>
        <p:txBody>
          <a:bodyPr anchor="b"/>
          <a:lstStyle>
            <a:lvl1pPr marL="0" indent="0">
              <a:lnSpc>
                <a:spcPts val="2700"/>
              </a:lnSpc>
              <a:spcBef>
                <a:spcPts val="0"/>
              </a:spcBef>
              <a:buNone/>
              <a:defRPr sz="2700" b="1" baseline="0">
                <a:solidFill>
                  <a:srgbClr val="000000"/>
                </a:solidFill>
              </a:defRPr>
            </a:lvl1pPr>
            <a:lvl2pPr marL="0" indent="0">
              <a:lnSpc>
                <a:spcPts val="1600"/>
              </a:lnSpc>
              <a:spcBef>
                <a:spcPts val="0"/>
              </a:spcBef>
              <a:buNone/>
              <a:defRPr lang="en-US" sz="1100" b="0" i="0" kern="1200" baseline="0" smtClean="0">
                <a:solidFill>
                  <a:schemeClr val="bg1"/>
                </a:solidFill>
                <a:latin typeface="Arial" pitchFamily="34" charset="0"/>
                <a:ea typeface="+mn-ea"/>
                <a:cs typeface="Arial" pitchFamily="34" charset="0"/>
              </a:defRPr>
            </a:lvl2pPr>
            <a:lvl3pPr marL="0" indent="0">
              <a:buNone/>
              <a:defRPr lang="en-US" sz="1800" kern="1200" baseline="0" smtClean="0">
                <a:solidFill>
                  <a:srgbClr val="FFFFFF"/>
                </a:solidFill>
                <a:latin typeface="Arial" pitchFamily="34" charset="0"/>
                <a:ea typeface="+mn-ea"/>
                <a:cs typeface="Arial" pitchFamily="34" charset="0"/>
              </a:defRPr>
            </a:lvl3pPr>
            <a:lvl4pPr marL="0" indent="0">
              <a:buNone/>
              <a:defRPr/>
            </a:lvl4pPr>
            <a:lvl5pPr marL="0" indent="0">
              <a:buNone/>
              <a:defRPr lang="en-US" sz="1800" kern="1200" baseline="0" smtClean="0">
                <a:solidFill>
                  <a:srgbClr val="FFFFFF"/>
                </a:solidFill>
                <a:latin typeface="Arial" pitchFamily="34" charset="0"/>
                <a:ea typeface="+mn-ea"/>
                <a:cs typeface="Arial" pitchFamily="34" charset="0"/>
              </a:defRPr>
            </a:lvl5pPr>
          </a:lstStyle>
          <a:p>
            <a:pPr lvl="0"/>
            <a:r>
              <a:rPr lang="en-US" smtClean="0"/>
              <a:t>KEY CONTENT</a:t>
            </a:r>
            <a:br>
              <a:rPr lang="en-US" smtClean="0"/>
            </a:br>
            <a:r>
              <a:rPr lang="en-US" smtClean="0"/>
              <a:t>UP TO TWO LINES?</a:t>
            </a:r>
          </a:p>
          <a:p>
            <a:pPr lvl="1"/>
            <a:r>
              <a:rPr lang="en-US" smtClean="0"/>
              <a:t>Main Talk / Use Increase List Level for this formatting</a:t>
            </a:r>
            <a:endParaRPr lang="en-US"/>
          </a:p>
        </p:txBody>
      </p:sp>
      <p:sp>
        <p:nvSpPr>
          <p:cNvPr id="7" name="Picture Placeholder 6"/>
          <p:cNvSpPr>
            <a:spLocks noGrp="1"/>
          </p:cNvSpPr>
          <p:nvPr>
            <p:ph type="pic" sz="quarter" idx="15" hasCustomPrompt="1"/>
          </p:nvPr>
        </p:nvSpPr>
        <p:spPr>
          <a:xfrm>
            <a:off x="6063915" y="0"/>
            <a:ext cx="2386347" cy="1471613"/>
          </a:xfrm>
          <a:solidFill>
            <a:schemeClr val="bg1">
              <a:lumMod val="20000"/>
              <a:lumOff val="80000"/>
            </a:schemeClr>
          </a:solidFill>
        </p:spPr>
        <p:txBody>
          <a:bodyPr/>
          <a:lstStyle>
            <a:lvl1pPr marL="0" indent="0" algn="ctr">
              <a:buNone/>
              <a:defRPr baseline="0"/>
            </a:lvl1pPr>
          </a:lstStyle>
          <a:p>
            <a:r>
              <a:rPr lang="en-US" smtClean="0"/>
              <a:t>Click icon to insert image</a:t>
            </a:r>
            <a:endParaRPr lang="en-US"/>
          </a:p>
        </p:txBody>
      </p:sp>
      <p:sp>
        <p:nvSpPr>
          <p:cNvPr id="4" name="Text Placeholder 3"/>
          <p:cNvSpPr>
            <a:spLocks noGrp="1"/>
          </p:cNvSpPr>
          <p:nvPr>
            <p:ph type="body" sz="quarter" idx="17" hasCustomPrompt="1"/>
          </p:nvPr>
        </p:nvSpPr>
        <p:spPr>
          <a:xfrm>
            <a:off x="602869" y="1847025"/>
            <a:ext cx="7986713" cy="3740150"/>
          </a:xfrm>
        </p:spPr>
        <p:txBody>
          <a:bodyPr/>
          <a:lstStyle>
            <a:lvl1pPr marL="227013" indent="-227013">
              <a:spcBef>
                <a:spcPts val="600"/>
              </a:spcBef>
              <a:buFont typeface="+mj-lt"/>
              <a:buAutoNum type="arabicPeriod"/>
              <a:defRPr lang="en-US" sz="1400" b="0" kern="1200" baseline="0" smtClean="0">
                <a:solidFill>
                  <a:srgbClr val="000000"/>
                </a:solidFill>
                <a:latin typeface="Arial" pitchFamily="34" charset="0"/>
                <a:ea typeface="+mn-ea"/>
                <a:cs typeface="Arial" pitchFamily="34" charset="0"/>
              </a:defRPr>
            </a:lvl1pPr>
            <a:lvl2pPr marL="460375" indent="-233363">
              <a:spcBef>
                <a:spcPts val="600"/>
              </a:spcBef>
              <a:buFont typeface="Arial" pitchFamily="34" charset="0"/>
              <a:buChar char="•"/>
              <a:defRPr/>
            </a:lvl2pPr>
            <a:lvl3pPr marL="696913" indent="-234950">
              <a:spcBef>
                <a:spcPts val="600"/>
              </a:spcBef>
              <a:buFont typeface="Arial" pitchFamily="34" charset="0"/>
              <a:buChar char="•"/>
              <a:defRPr/>
            </a:lvl3pPr>
            <a:lvl4pPr marL="0" indent="0" algn="r" defTabSz="914400" rtl="0" eaLnBrk="1" latinLnBrk="0" hangingPunct="1">
              <a:lnSpc>
                <a:spcPts val="900"/>
              </a:lnSpc>
              <a:spcBef>
                <a:spcPts val="0"/>
              </a:spcBef>
              <a:spcAft>
                <a:spcPts val="0"/>
              </a:spcAft>
              <a:buFont typeface="Arial" pitchFamily="34" charset="0"/>
              <a:buNone/>
              <a:defRPr sz="900" i="1">
                <a:solidFill>
                  <a:schemeClr val="bg1"/>
                </a:solidFill>
              </a:defRPr>
            </a:lvl4pPr>
            <a:lvl5pPr marL="0" indent="0" algn="l">
              <a:lnSpc>
                <a:spcPts val="900"/>
              </a:lnSpc>
              <a:spcBef>
                <a:spcPts val="0"/>
              </a:spcBef>
              <a:spcAft>
                <a:spcPts val="600"/>
              </a:spcAft>
              <a:buNone/>
              <a:defRPr sz="900" i="1" baseline="0">
                <a:solidFill>
                  <a:schemeClr val="bg1"/>
                </a:solidFill>
              </a:defRPr>
            </a:lvl5pPr>
          </a:lstStyle>
          <a:p>
            <a:pPr lvl="0"/>
            <a:r>
              <a:rPr lang="en-US" smtClean="0"/>
              <a:t>Use numbered listing for slides with sub-bullets under main points.</a:t>
            </a:r>
          </a:p>
          <a:p>
            <a:pPr lvl="1"/>
            <a:r>
              <a:rPr lang="en-US" smtClean="0"/>
              <a:t>Second level</a:t>
            </a:r>
          </a:p>
          <a:p>
            <a:pPr lvl="2"/>
            <a:r>
              <a:rPr lang="en-US" smtClean="0"/>
              <a:t>Third level</a:t>
            </a:r>
          </a:p>
          <a:p>
            <a:pPr marL="0" lvl="3" indent="0" algn="r" defTabSz="914400" rtl="0" eaLnBrk="1" latinLnBrk="0" hangingPunct="1">
              <a:lnSpc>
                <a:spcPts val="900"/>
              </a:lnSpc>
              <a:spcBef>
                <a:spcPts val="0"/>
              </a:spcBef>
              <a:spcAft>
                <a:spcPts val="0"/>
              </a:spcAft>
              <a:buFont typeface="Arial" pitchFamily="34" charset="0"/>
              <a:buNone/>
            </a:pPr>
            <a:r>
              <a:rPr lang="en-US" smtClean="0"/>
              <a:t>Continued next slide</a:t>
            </a:r>
          </a:p>
          <a:p>
            <a:pPr lvl="4"/>
            <a:r>
              <a:rPr lang="en-US" smtClean="0"/>
              <a:t>Continued from previous slide</a:t>
            </a:r>
            <a:endParaRPr lang="en-US"/>
          </a:p>
        </p:txBody>
      </p:sp>
      <p:sp>
        <p:nvSpPr>
          <p:cNvPr id="2" name="Footer Placeholder 1"/>
          <p:cNvSpPr>
            <a:spLocks noGrp="1"/>
          </p:cNvSpPr>
          <p:nvPr>
            <p:ph type="ftr" sz="quarter" idx="18"/>
          </p:nvPr>
        </p:nvSpPr>
        <p:spPr/>
        <p:txBody>
          <a:bodyPr/>
          <a:lstStyle/>
          <a:p>
            <a:r>
              <a:rPr lang="en-US" b="0" smtClean="0"/>
              <a:t>BIG HISTORY PROJECT  /  </a:t>
            </a:r>
            <a:r>
              <a:rPr lang="en-US" spc="50" smtClean="0"/>
              <a:t>UNIT #  /  UNIT TITLE</a:t>
            </a:r>
            <a:endParaRPr lang="en-US" spc="50"/>
          </a:p>
        </p:txBody>
      </p:sp>
    </p:spTree>
    <p:extLst>
      <p:ext uri="{BB962C8B-B14F-4D97-AF65-F5344CB8AC3E}">
        <p14:creationId xmlns:p14="http://schemas.microsoft.com/office/powerpoint/2010/main" val="329492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at's N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7A482E-3CB9-45CE-B05B-FB21DF9F9D49}" type="slidenum">
              <a:rPr lang="en-US" smtClean="0"/>
              <a:pPr/>
              <a:t>‹#›</a:t>
            </a:fld>
            <a:endParaRPr lang="en-US"/>
          </a:p>
        </p:txBody>
      </p:sp>
      <p:sp>
        <p:nvSpPr>
          <p:cNvPr id="8" name="Text Placeholder 6"/>
          <p:cNvSpPr>
            <a:spLocks noGrp="1"/>
          </p:cNvSpPr>
          <p:nvPr>
            <p:ph type="body" sz="quarter" idx="13" hasCustomPrompt="1"/>
          </p:nvPr>
        </p:nvSpPr>
        <p:spPr>
          <a:xfrm>
            <a:off x="604838" y="245720"/>
            <a:ext cx="5219890" cy="1106887"/>
          </a:xfrm>
        </p:spPr>
        <p:txBody>
          <a:bodyPr anchor="b"/>
          <a:lstStyle>
            <a:lvl1pPr marL="0" indent="0">
              <a:lnSpc>
                <a:spcPts val="2700"/>
              </a:lnSpc>
              <a:spcBef>
                <a:spcPts val="0"/>
              </a:spcBef>
              <a:buNone/>
              <a:defRPr sz="2700" b="1" baseline="0">
                <a:solidFill>
                  <a:srgbClr val="000000"/>
                </a:solidFill>
              </a:defRPr>
            </a:lvl1pPr>
            <a:lvl2pPr marL="0" indent="0">
              <a:lnSpc>
                <a:spcPts val="1600"/>
              </a:lnSpc>
              <a:spcBef>
                <a:spcPts val="0"/>
              </a:spcBef>
              <a:buNone/>
              <a:defRPr lang="en-US" sz="1100" b="0" i="0" kern="1200" baseline="0" smtClean="0">
                <a:solidFill>
                  <a:schemeClr val="bg1"/>
                </a:solidFill>
                <a:latin typeface="Arial" pitchFamily="34" charset="0"/>
                <a:ea typeface="+mn-ea"/>
                <a:cs typeface="Arial" pitchFamily="34" charset="0"/>
              </a:defRPr>
            </a:lvl2pPr>
            <a:lvl3pPr marL="0" indent="0">
              <a:buNone/>
              <a:defRPr lang="en-US" sz="1800" kern="1200" baseline="0" smtClean="0">
                <a:solidFill>
                  <a:srgbClr val="FFFFFF"/>
                </a:solidFill>
                <a:latin typeface="Arial" pitchFamily="34" charset="0"/>
                <a:ea typeface="+mn-ea"/>
                <a:cs typeface="Arial" pitchFamily="34" charset="0"/>
              </a:defRPr>
            </a:lvl3pPr>
            <a:lvl4pPr marL="0" indent="0">
              <a:buNone/>
              <a:defRPr/>
            </a:lvl4pPr>
            <a:lvl5pPr marL="0" indent="0">
              <a:buNone/>
              <a:defRPr lang="en-US" sz="1800" kern="1200" baseline="0" smtClean="0">
                <a:solidFill>
                  <a:srgbClr val="FFFFFF"/>
                </a:solidFill>
                <a:latin typeface="Arial" pitchFamily="34" charset="0"/>
                <a:ea typeface="+mn-ea"/>
                <a:cs typeface="Arial" pitchFamily="34" charset="0"/>
              </a:defRPr>
            </a:lvl5pPr>
          </a:lstStyle>
          <a:p>
            <a:pPr lvl="0"/>
            <a:r>
              <a:rPr lang="en-US" smtClean="0"/>
              <a:t>WHAT’S NEXT?</a:t>
            </a:r>
          </a:p>
        </p:txBody>
      </p:sp>
      <p:sp>
        <p:nvSpPr>
          <p:cNvPr id="10" name="Text Placeholder 9"/>
          <p:cNvSpPr>
            <a:spLocks noGrp="1"/>
          </p:cNvSpPr>
          <p:nvPr>
            <p:ph type="body" sz="quarter" idx="14" hasCustomPrompt="1"/>
          </p:nvPr>
        </p:nvSpPr>
        <p:spPr>
          <a:xfrm>
            <a:off x="604838" y="1835886"/>
            <a:ext cx="7975600" cy="3755722"/>
          </a:xfrm>
        </p:spPr>
        <p:txBody>
          <a:bodyPr/>
          <a:lstStyle>
            <a:lvl1pPr marL="0" indent="0">
              <a:spcBef>
                <a:spcPts val="0"/>
              </a:spcBef>
              <a:spcAft>
                <a:spcPts val="900"/>
              </a:spcAft>
              <a:buFont typeface="Arial" pitchFamily="34" charset="0"/>
              <a:buNone/>
              <a:defRPr b="1" baseline="0"/>
            </a:lvl1pPr>
            <a:lvl2pPr marL="0" indent="0" algn="l">
              <a:lnSpc>
                <a:spcPts val="1800"/>
              </a:lnSpc>
              <a:spcBef>
                <a:spcPts val="0"/>
              </a:spcBef>
              <a:spcAft>
                <a:spcPts val="900"/>
              </a:spcAft>
              <a:buFont typeface="Arial" pitchFamily="34" charset="0"/>
              <a:buNone/>
              <a:defRPr lang="en-US" sz="1400" smtClean="0"/>
            </a:lvl2pPr>
            <a:lvl3pPr marL="460375" indent="-227013" algn="l">
              <a:lnSpc>
                <a:spcPts val="1800"/>
              </a:lnSpc>
              <a:spcBef>
                <a:spcPts val="0"/>
              </a:spcBef>
              <a:spcAft>
                <a:spcPts val="900"/>
              </a:spcAft>
              <a:buFont typeface="Arial" pitchFamily="34" charset="0"/>
              <a:buChar char="•"/>
              <a:defRPr lang="en-US" sz="1400" b="0" kern="1200" smtClean="0">
                <a:solidFill>
                  <a:srgbClr val="000000"/>
                </a:solidFill>
                <a:latin typeface="Arial" pitchFamily="34" charset="0"/>
                <a:ea typeface="+mn-ea"/>
                <a:cs typeface="Arial" pitchFamily="34" charset="0"/>
              </a:defRPr>
            </a:lvl3pPr>
            <a:lvl4pPr marL="687388" indent="-227013">
              <a:spcBef>
                <a:spcPts val="0"/>
              </a:spcBef>
              <a:spcAft>
                <a:spcPts val="900"/>
              </a:spcAft>
              <a:buFont typeface="Arial" pitchFamily="34" charset="0"/>
              <a:buChar char="•"/>
              <a:defRPr lang="en-US" sz="900" i="1" kern="1200" smtClean="0">
                <a:solidFill>
                  <a:schemeClr val="bg1"/>
                </a:solidFill>
                <a:latin typeface="Arial" pitchFamily="34" charset="0"/>
                <a:ea typeface="+mn-ea"/>
                <a:cs typeface="Arial" pitchFamily="34" charset="0"/>
              </a:defRPr>
            </a:lvl4pPr>
            <a:lvl5pPr marL="0" indent="0" defTabSz="914400" rtl="0" eaLnBrk="1" latinLnBrk="0" hangingPunct="1">
              <a:lnSpc>
                <a:spcPts val="900"/>
              </a:lnSpc>
              <a:spcBef>
                <a:spcPts val="0"/>
              </a:spcBef>
              <a:spcAft>
                <a:spcPts val="900"/>
              </a:spcAft>
              <a:buFont typeface="Arial" pitchFamily="34" charset="0"/>
              <a:buNone/>
              <a:defRPr lang="en-US" sz="900" i="1" kern="1200">
                <a:solidFill>
                  <a:schemeClr val="bg1"/>
                </a:solidFill>
                <a:latin typeface="Arial" pitchFamily="34" charset="0"/>
                <a:ea typeface="+mn-ea"/>
                <a:cs typeface="Arial" pitchFamily="34" charset="0"/>
              </a:defRPr>
            </a:lvl5pPr>
          </a:lstStyle>
          <a:p>
            <a:pPr lvl="0"/>
            <a:r>
              <a:rPr lang="en-US" smtClean="0"/>
              <a:t>Use this format for the final slide in the deck; first line should be bold.</a:t>
            </a:r>
          </a:p>
          <a:p>
            <a:pPr lvl="1"/>
            <a:r>
              <a:rPr lang="en-US" smtClean="0"/>
              <a:t>Second level (Increase List Level) is regular text; use soft returns to keep paragraph lines together, use return to separate paragraphs. </a:t>
            </a:r>
          </a:p>
          <a:p>
            <a:pPr lvl="1"/>
            <a:r>
              <a:rPr lang="en-US" sz="1400" smtClean="0">
                <a:solidFill>
                  <a:prstClr val="black"/>
                </a:solidFill>
                <a:latin typeface="ArialMT"/>
              </a:rPr>
              <a:t>Lorem ipsum dolor sit amet, consectetur adipiscing elit. Sed quis enim facilisis, ornare urna quis, mattis felis. Mauris facilisis magna purus, eu porttitor libero faucibus vel. Phasellus mollis vehicula turpis, a sollicitudin velit pharetra quis. Proin lacinia turpis tortor, vel posuere nulla bibendum eu. Morbi lacinia eros vestibulum urna placerat semper. </a:t>
            </a:r>
          </a:p>
          <a:p>
            <a:pPr lvl="1"/>
            <a:r>
              <a:rPr lang="en-US" sz="1400" smtClean="0">
                <a:solidFill>
                  <a:prstClr val="black"/>
                </a:solidFill>
                <a:latin typeface="ArialMT"/>
              </a:rPr>
              <a:t>Morbi a sem vel libero pretium accumsan. Suspendisse molestie lacus sed odio lobortis sollicitudin.</a:t>
            </a:r>
            <a:endParaRPr lang="en-US" smtClean="0"/>
          </a:p>
          <a:p>
            <a:pPr lvl="1"/>
            <a:endParaRPr lang="en-US" smtClean="0"/>
          </a:p>
        </p:txBody>
      </p:sp>
      <p:sp>
        <p:nvSpPr>
          <p:cNvPr id="7" name="Picture Placeholder 6"/>
          <p:cNvSpPr>
            <a:spLocks noGrp="1"/>
          </p:cNvSpPr>
          <p:nvPr>
            <p:ph type="pic" sz="quarter" idx="15" hasCustomPrompt="1"/>
          </p:nvPr>
        </p:nvSpPr>
        <p:spPr>
          <a:xfrm>
            <a:off x="6063915" y="0"/>
            <a:ext cx="2386347" cy="1471613"/>
          </a:xfrm>
          <a:solidFill>
            <a:schemeClr val="bg1">
              <a:lumMod val="20000"/>
              <a:lumOff val="80000"/>
            </a:schemeClr>
          </a:solidFill>
        </p:spPr>
        <p:txBody>
          <a:bodyPr/>
          <a:lstStyle>
            <a:lvl1pPr marL="0" indent="0" algn="ctr">
              <a:buNone/>
              <a:defRPr baseline="0"/>
            </a:lvl1pPr>
          </a:lstStyle>
          <a:p>
            <a:r>
              <a:rPr lang="en-US" smtClean="0"/>
              <a:t>Click icon to insert image</a:t>
            </a:r>
            <a:endParaRPr lang="en-US"/>
          </a:p>
        </p:txBody>
      </p:sp>
      <p:sp>
        <p:nvSpPr>
          <p:cNvPr id="3" name="Footer Placeholder 2"/>
          <p:cNvSpPr>
            <a:spLocks noGrp="1"/>
          </p:cNvSpPr>
          <p:nvPr>
            <p:ph type="ftr" sz="quarter" idx="16"/>
          </p:nvPr>
        </p:nvSpPr>
        <p:spPr/>
        <p:txBody>
          <a:bodyPr/>
          <a:lstStyle/>
          <a:p>
            <a:r>
              <a:rPr lang="en-US" b="0" smtClean="0"/>
              <a:t>BIG HISTORY PROJECT  /  </a:t>
            </a:r>
            <a:r>
              <a:rPr lang="en-US" spc="50" smtClean="0"/>
              <a:t>UNIT #  /  UNIT TITLE</a:t>
            </a:r>
            <a:endParaRPr lang="en-US" spc="50"/>
          </a:p>
        </p:txBody>
      </p:sp>
    </p:spTree>
    <p:extLst>
      <p:ext uri="{BB962C8B-B14F-4D97-AF65-F5344CB8AC3E}">
        <p14:creationId xmlns:p14="http://schemas.microsoft.com/office/powerpoint/2010/main" val="1768460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93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Frame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lstStyle>
            <a:lvl1pPr marL="0" indent="0">
              <a:buNone/>
              <a:defRPr baseline="0"/>
            </a:lvl1pPr>
          </a:lstStyle>
          <a:p>
            <a:endParaRPr lang="en-US" smtClean="0"/>
          </a:p>
          <a:p>
            <a:endParaRPr lang="en-US" smtClean="0"/>
          </a:p>
          <a:p>
            <a:r>
              <a:rPr lang="en-US" smtClean="0"/>
              <a:t>CLICK ICON TO INSERT FULL FRAME IMAGE</a:t>
            </a:r>
            <a:endParaRPr lang="en-US"/>
          </a:p>
        </p:txBody>
      </p:sp>
    </p:spTree>
    <p:extLst>
      <p:ext uri="{BB962C8B-B14F-4D97-AF65-F5344CB8AC3E}">
        <p14:creationId xmlns:p14="http://schemas.microsoft.com/office/powerpoint/2010/main" val="196542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Frame Image with Caption">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582653"/>
          </a:xfrm>
        </p:spPr>
        <p:txBody>
          <a:bodyPr/>
          <a:lstStyle>
            <a:lvl1pPr marL="0" indent="0">
              <a:buNone/>
              <a:defRPr baseline="0"/>
            </a:lvl1pPr>
          </a:lstStyle>
          <a:p>
            <a:endParaRPr lang="en-US" smtClean="0"/>
          </a:p>
          <a:p>
            <a:endParaRPr lang="en-US" smtClean="0"/>
          </a:p>
          <a:p>
            <a:r>
              <a:rPr lang="en-US" smtClean="0"/>
              <a:t>CLICK ICON TO INSERT FULL FRAME IMAGE</a:t>
            </a:r>
            <a:endParaRPr lang="en-US"/>
          </a:p>
        </p:txBody>
      </p:sp>
      <p:sp>
        <p:nvSpPr>
          <p:cNvPr id="4" name="Text Placeholder 3"/>
          <p:cNvSpPr>
            <a:spLocks noGrp="1"/>
          </p:cNvSpPr>
          <p:nvPr>
            <p:ph type="body" sz="quarter" idx="11" hasCustomPrompt="1"/>
          </p:nvPr>
        </p:nvSpPr>
        <p:spPr>
          <a:xfrm>
            <a:off x="604838" y="5719775"/>
            <a:ext cx="7975600" cy="1025525"/>
          </a:xfrm>
        </p:spPr>
        <p:txBody>
          <a:bodyPr/>
          <a:lstStyle>
            <a:lvl1pPr marL="0" indent="0">
              <a:lnSpc>
                <a:spcPts val="1100"/>
              </a:lnSpc>
              <a:spcBef>
                <a:spcPts val="0"/>
              </a:spcBef>
              <a:buNone/>
              <a:defRPr sz="900" b="1" baseline="0"/>
            </a:lvl1pPr>
            <a:lvl2pPr marL="0" indent="0">
              <a:lnSpc>
                <a:spcPts val="1100"/>
              </a:lnSpc>
              <a:spcBef>
                <a:spcPts val="0"/>
              </a:spcBef>
              <a:buNone/>
              <a:defRPr sz="900" baseline="0"/>
            </a:lvl2pPr>
            <a:lvl3pPr marL="0" indent="0">
              <a:lnSpc>
                <a:spcPts val="1100"/>
              </a:lnSpc>
              <a:spcBef>
                <a:spcPts val="0"/>
              </a:spcBef>
              <a:buNone/>
              <a:defRPr sz="900" i="1" baseline="0"/>
            </a:lvl3pPr>
            <a:lvl4pPr marL="0" indent="0">
              <a:lnSpc>
                <a:spcPts val="1100"/>
              </a:lnSpc>
              <a:buNone/>
              <a:defRPr sz="900"/>
            </a:lvl4pPr>
            <a:lvl5pPr marL="0" indent="0">
              <a:lnSpc>
                <a:spcPts val="1100"/>
              </a:lnSpc>
              <a:buNone/>
              <a:defRPr sz="900"/>
            </a:lvl5pPr>
          </a:lstStyle>
          <a:p>
            <a:pPr lvl="0"/>
            <a:r>
              <a:rPr lang="en-US" smtClean="0"/>
              <a:t>HEADLINE IN BOLD, ALL CAPS</a:t>
            </a:r>
          </a:p>
          <a:p>
            <a:pPr lvl="1"/>
            <a:r>
              <a:rPr lang="en-US" smtClean="0"/>
              <a:t>Lorem ipsum dolor sit amet, consectetur adipiscing elit. Sed quis enim facilisis, ornare urna quis, mattis felis. Mauris facilisis magna purus, eu porttitor libero faucibus vel. Phasellus mollis vehicula turpis, a sollicitudin velit pharetra quis. Proin lacinia turpis tortor, vel posuere nulla bibendum eu. Morbi lacinia eros vestibulum urna placerat semper. Morbi a sem vel libero pretium accumsan. Suspendisse molestie lacus sed odio lobortis sollicitudin..</a:t>
            </a:r>
          </a:p>
          <a:p>
            <a:pPr lvl="1"/>
            <a:endParaRPr lang="en-US" smtClean="0"/>
          </a:p>
          <a:p>
            <a:pPr lvl="2"/>
            <a:r>
              <a:rPr lang="en-US" smtClean="0"/>
              <a:t>Credit: Caption or photo credit goes here</a:t>
            </a:r>
          </a:p>
        </p:txBody>
      </p:sp>
    </p:spTree>
    <p:extLst>
      <p:ext uri="{BB962C8B-B14F-4D97-AF65-F5344CB8AC3E}">
        <p14:creationId xmlns:p14="http://schemas.microsoft.com/office/powerpoint/2010/main" val="300582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alf Frame Image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572000" cy="6858000"/>
          </a:xfrm>
        </p:spPr>
        <p:txBody>
          <a:bodyPr/>
          <a:lstStyle>
            <a:lvl1pPr marL="0" indent="0">
              <a:buNone/>
              <a:defRPr baseline="0"/>
            </a:lvl1pPr>
          </a:lstStyle>
          <a:p>
            <a:endParaRPr lang="en-US" smtClean="0"/>
          </a:p>
          <a:p>
            <a:endParaRPr lang="en-US" smtClean="0"/>
          </a:p>
          <a:p>
            <a:r>
              <a:rPr lang="en-US" smtClean="0"/>
              <a:t>CLICK ICON TO INSERT HALF FRAME IMAGE</a:t>
            </a:r>
            <a:endParaRPr lang="en-US"/>
          </a:p>
        </p:txBody>
      </p:sp>
      <p:sp>
        <p:nvSpPr>
          <p:cNvPr id="6" name="Picture Placeholder 4"/>
          <p:cNvSpPr>
            <a:spLocks noGrp="1"/>
          </p:cNvSpPr>
          <p:nvPr>
            <p:ph type="pic" sz="quarter" idx="11"/>
          </p:nvPr>
        </p:nvSpPr>
        <p:spPr>
          <a:xfrm>
            <a:off x="4572000" y="0"/>
            <a:ext cx="4572000" cy="6858000"/>
          </a:xfrm>
        </p:spPr>
        <p:txBody>
          <a:bodyPr/>
          <a:lstStyle>
            <a:lvl1pPr marL="0" indent="0">
              <a:buNone/>
              <a:defRPr baseline="0"/>
            </a:lvl1pPr>
          </a:lstStyle>
          <a:p>
            <a:endParaRPr lang="en-US" smtClean="0"/>
          </a:p>
          <a:p>
            <a:endParaRPr lang="en-US" smtClean="0"/>
          </a:p>
          <a:p>
            <a:r>
              <a:rPr lang="en-US" smtClean="0"/>
              <a:t>CLICK ICON TO INSERT HALF FRAME IMAGE</a:t>
            </a:r>
            <a:endParaRPr lang="en-US"/>
          </a:p>
        </p:txBody>
      </p:sp>
    </p:spTree>
    <p:extLst>
      <p:ext uri="{BB962C8B-B14F-4D97-AF65-F5344CB8AC3E}">
        <p14:creationId xmlns:p14="http://schemas.microsoft.com/office/powerpoint/2010/main" val="58730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2 Lines w/Photo">
    <p:spTree>
      <p:nvGrpSpPr>
        <p:cNvPr id="1" name=""/>
        <p:cNvGrpSpPr/>
        <p:nvPr/>
      </p:nvGrpSpPr>
      <p:grpSpPr>
        <a:xfrm>
          <a:off x="0" y="0"/>
          <a:ext cx="0" cy="0"/>
          <a:chOff x="0" y="0"/>
          <a:chExt cx="0" cy="0"/>
        </a:xfrm>
      </p:grpSpPr>
      <p:sp>
        <p:nvSpPr>
          <p:cNvPr id="7" name="Picture Placeholder 2"/>
          <p:cNvSpPr>
            <a:spLocks noGrp="1"/>
          </p:cNvSpPr>
          <p:nvPr>
            <p:ph type="pic" sz="quarter" idx="19"/>
          </p:nvPr>
        </p:nvSpPr>
        <p:spPr>
          <a:xfrm>
            <a:off x="0" y="0"/>
            <a:ext cx="9144000" cy="6858000"/>
          </a:xfrm>
        </p:spPr>
        <p:txBody>
          <a:bodyPr anchor="t"/>
          <a:lstStyle>
            <a:lvl1pPr marL="0" indent="0" algn="ctr">
              <a:buNone/>
              <a:defRPr baseline="0"/>
            </a:lvl1pPr>
          </a:lstStyle>
          <a:p>
            <a:endParaRPr lang="en-US" smtClean="0"/>
          </a:p>
          <a:p>
            <a:endParaRPr lang="en-US" smtClean="0"/>
          </a:p>
          <a:p>
            <a:endParaRPr lang="en-US" smtClean="0"/>
          </a:p>
          <a:p>
            <a:r>
              <a:rPr lang="en-US" smtClean="0"/>
              <a:t>Click center icon to insert image</a:t>
            </a:r>
            <a:endParaRPr lang="en-US"/>
          </a:p>
        </p:txBody>
      </p:sp>
      <p:sp>
        <p:nvSpPr>
          <p:cNvPr id="12" name="Text Placeholder 5"/>
          <p:cNvSpPr>
            <a:spLocks noGrp="1"/>
          </p:cNvSpPr>
          <p:nvPr>
            <p:ph type="body" sz="quarter" idx="16" hasCustomPrompt="1"/>
          </p:nvPr>
        </p:nvSpPr>
        <p:spPr>
          <a:xfrm>
            <a:off x="155448" y="5784612"/>
            <a:ext cx="8833104" cy="27432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baseline="0">
                <a:solidFill>
                  <a:srgbClr val="FFFFFF"/>
                </a:solidFill>
              </a:defRPr>
            </a:lvl1pPr>
          </a:lstStyle>
          <a:p>
            <a:pPr lvl="0"/>
            <a:r>
              <a:rPr lang="en-US" smtClean="0"/>
              <a:t>  </a:t>
            </a:r>
            <a:endParaRPr lang="en-US"/>
          </a:p>
        </p:txBody>
      </p:sp>
      <p:sp>
        <p:nvSpPr>
          <p:cNvPr id="8" name="Text Placeholder 3"/>
          <p:cNvSpPr>
            <a:spLocks noGrp="1"/>
          </p:cNvSpPr>
          <p:nvPr>
            <p:ph type="body" sz="quarter" idx="17" hasCustomPrompt="1"/>
          </p:nvPr>
        </p:nvSpPr>
        <p:spPr>
          <a:xfrm>
            <a:off x="689524" y="6235866"/>
            <a:ext cx="2551176" cy="173736"/>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a:solidFill>
                  <a:srgbClr val="FFFFFF"/>
                </a:solidFill>
              </a:defRPr>
            </a:lvl1pPr>
            <a:lvl2pPr marL="227012" indent="0">
              <a:buNone/>
              <a:defRPr>
                <a:solidFill>
                  <a:srgbClr val="FFFFFF"/>
                </a:solidFill>
              </a:defRPr>
            </a:lvl2pPr>
            <a:lvl3pPr marL="460375" indent="0">
              <a:buNone/>
              <a:defRPr>
                <a:solidFill>
                  <a:srgbClr val="FFFFFF"/>
                </a:solidFill>
              </a:defRPr>
            </a:lvl3pPr>
            <a:lvl4pPr marL="687387" indent="0">
              <a:buNone/>
              <a:defRPr>
                <a:solidFill>
                  <a:srgbClr val="FFFFFF"/>
                </a:solidFill>
              </a:defRPr>
            </a:lvl4pPr>
            <a:lvl5pPr marL="914400" indent="0">
              <a:buNone/>
              <a:defRPr>
                <a:solidFill>
                  <a:srgbClr val="FFFFFF"/>
                </a:solidFill>
              </a:defRPr>
            </a:lvl5pPr>
          </a:lstStyle>
          <a:p>
            <a:pPr lvl="0"/>
            <a:r>
              <a:rPr lang="en-US" smtClean="0"/>
              <a:t> </a:t>
            </a:r>
            <a:endParaRPr lang="en-US"/>
          </a:p>
        </p:txBody>
      </p:sp>
      <p:sp>
        <p:nvSpPr>
          <p:cNvPr id="10" name="Title 1"/>
          <p:cNvSpPr>
            <a:spLocks noGrp="1"/>
          </p:cNvSpPr>
          <p:nvPr>
            <p:ph type="ctrTitle" hasCustomPrompt="1"/>
          </p:nvPr>
        </p:nvSpPr>
        <p:spPr>
          <a:xfrm>
            <a:off x="603504" y="2980944"/>
            <a:ext cx="7984016" cy="976276"/>
          </a:xfrm>
        </p:spPr>
        <p:txBody>
          <a:bodyPr anchor="t"/>
          <a:lstStyle>
            <a:lvl1pPr>
              <a:lnSpc>
                <a:spcPts val="4000"/>
              </a:lnSpc>
              <a:defRPr sz="4500" b="0" spc="0" baseline="0">
                <a:solidFill>
                  <a:srgbClr val="FFFFFF"/>
                </a:solidFill>
                <a:latin typeface="+mj-lt"/>
              </a:defRPr>
            </a:lvl1pPr>
          </a:lstStyle>
          <a:p>
            <a:r>
              <a:rPr lang="en-US" smtClean="0"/>
              <a:t>TWO LINE TITLE</a:t>
            </a:r>
            <a:br>
              <a:rPr lang="en-US" smtClean="0"/>
            </a:br>
            <a:r>
              <a:rPr lang="en-US" smtClean="0"/>
              <a:t>LINE 2</a:t>
            </a:r>
            <a:endParaRPr lang="en-US"/>
          </a:p>
        </p:txBody>
      </p:sp>
      <p:sp>
        <p:nvSpPr>
          <p:cNvPr id="11" name="Subtitle 2"/>
          <p:cNvSpPr>
            <a:spLocks noGrp="1"/>
          </p:cNvSpPr>
          <p:nvPr>
            <p:ph type="subTitle" idx="1" hasCustomPrompt="1"/>
          </p:nvPr>
        </p:nvSpPr>
        <p:spPr>
          <a:xfrm>
            <a:off x="604838" y="4386370"/>
            <a:ext cx="7975599" cy="1259302"/>
          </a:xfrm>
        </p:spPr>
        <p:txBody>
          <a:bodyPr/>
          <a:lstStyle>
            <a:lvl1pPr marL="0" indent="0" algn="l">
              <a:lnSpc>
                <a:spcPts val="2400"/>
              </a:lnSpc>
              <a:spcBef>
                <a:spcPts val="0"/>
              </a:spcBef>
              <a:buNone/>
              <a:defRPr sz="2300" b="0" spc="0" baseline="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LOREM IPSUM DOLOR</a:t>
            </a:r>
            <a:br>
              <a:rPr lang="en-US" smtClean="0"/>
            </a:br>
            <a:r>
              <a:rPr lang="en-US" smtClean="0"/>
              <a:t>SIT AMET</a:t>
            </a:r>
            <a:endParaRPr lang="en-US"/>
          </a:p>
        </p:txBody>
      </p:sp>
      <p:sp>
        <p:nvSpPr>
          <p:cNvPr id="9" name="Text Placeholder 8"/>
          <p:cNvSpPr>
            <a:spLocks noGrp="1"/>
          </p:cNvSpPr>
          <p:nvPr>
            <p:ph type="body" sz="quarter" idx="20" hasCustomPrompt="1"/>
          </p:nvPr>
        </p:nvSpPr>
        <p:spPr>
          <a:xfrm>
            <a:off x="605971" y="1805752"/>
            <a:ext cx="907203" cy="742579"/>
          </a:xfrm>
        </p:spPr>
        <p:txBody>
          <a:bodyPr anchor="b"/>
          <a:lstStyle>
            <a:lvl1pPr marL="0" indent="0">
              <a:spcBef>
                <a:spcPts val="0"/>
              </a:spcBef>
              <a:buNone/>
              <a:defRPr sz="4500" b="0" baseline="0">
                <a:solidFill>
                  <a:srgbClr val="FFFFFF"/>
                </a:solidFill>
                <a:latin typeface="+mj-lt"/>
              </a:defRPr>
            </a:lvl1pPr>
            <a:lvl2pPr marL="227012" indent="0">
              <a:buNone/>
              <a:defRPr/>
            </a:lvl2pPr>
            <a:lvl3pPr marL="460375" indent="0">
              <a:buNone/>
              <a:defRPr/>
            </a:lvl3pPr>
            <a:lvl4pPr marL="687387" indent="0">
              <a:buNone/>
              <a:defRPr/>
            </a:lvl4pPr>
            <a:lvl5pPr marL="914400" indent="0">
              <a:buNone/>
              <a:defRPr/>
            </a:lvl5pPr>
          </a:lstStyle>
          <a:p>
            <a:pPr lvl="0"/>
            <a:r>
              <a:rPr lang="en-US" smtClean="0"/>
              <a:t>#</a:t>
            </a:r>
          </a:p>
        </p:txBody>
      </p:sp>
    </p:spTree>
    <p:extLst>
      <p:ext uri="{BB962C8B-B14F-4D97-AF65-F5344CB8AC3E}">
        <p14:creationId xmlns:p14="http://schemas.microsoft.com/office/powerpoint/2010/main" val="377536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w/ Half Frame Image">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4572000" y="0"/>
            <a:ext cx="4572000" cy="6858000"/>
          </a:xfrm>
        </p:spPr>
        <p:txBody>
          <a:bodyPr/>
          <a:lstStyle>
            <a:lvl1pPr marL="0" indent="0">
              <a:buNone/>
              <a:defRPr baseline="0"/>
            </a:lvl1pPr>
          </a:lstStyle>
          <a:p>
            <a:endParaRPr lang="en-US" smtClean="0"/>
          </a:p>
          <a:p>
            <a:endParaRPr lang="en-US" smtClean="0"/>
          </a:p>
          <a:p>
            <a:r>
              <a:rPr lang="en-US" smtClean="0"/>
              <a:t>CLICK ICON TO INSERT HALF FRAME IMAGE</a:t>
            </a:r>
            <a:endParaRPr lang="en-US"/>
          </a:p>
        </p:txBody>
      </p:sp>
      <p:sp>
        <p:nvSpPr>
          <p:cNvPr id="4" name="Text Placeholder 3"/>
          <p:cNvSpPr>
            <a:spLocks noGrp="1"/>
          </p:cNvSpPr>
          <p:nvPr>
            <p:ph type="body" sz="quarter" idx="12" hasCustomPrompt="1"/>
          </p:nvPr>
        </p:nvSpPr>
        <p:spPr>
          <a:xfrm>
            <a:off x="597963" y="1044647"/>
            <a:ext cx="3781531" cy="1547298"/>
          </a:xfrm>
        </p:spPr>
        <p:txBody>
          <a:bodyPr/>
          <a:lstStyle>
            <a:lvl1pPr marL="0" indent="0">
              <a:lnSpc>
                <a:spcPts val="1100"/>
              </a:lnSpc>
              <a:spcBef>
                <a:spcPts val="0"/>
              </a:spcBef>
              <a:buNone/>
              <a:defRPr sz="900" b="1" baseline="0"/>
            </a:lvl1pPr>
            <a:lvl2pPr marL="0" indent="0">
              <a:lnSpc>
                <a:spcPts val="1100"/>
              </a:lnSpc>
              <a:spcBef>
                <a:spcPts val="0"/>
              </a:spcBef>
              <a:buNone/>
              <a:defRPr sz="900" baseline="0"/>
            </a:lvl2pPr>
            <a:lvl3pPr marL="0" indent="0">
              <a:lnSpc>
                <a:spcPts val="1100"/>
              </a:lnSpc>
              <a:spcBef>
                <a:spcPts val="0"/>
              </a:spcBef>
              <a:buNone/>
              <a:defRPr sz="900" i="1" baseline="0"/>
            </a:lvl3pPr>
            <a:lvl4pPr marL="0" indent="0">
              <a:lnSpc>
                <a:spcPts val="1100"/>
              </a:lnSpc>
              <a:buNone/>
              <a:defRPr sz="900"/>
            </a:lvl4pPr>
            <a:lvl5pPr marL="0" indent="0">
              <a:lnSpc>
                <a:spcPts val="1100"/>
              </a:lnSpc>
              <a:buNone/>
              <a:defRPr sz="900"/>
            </a:lvl5pPr>
          </a:lstStyle>
          <a:p>
            <a:pPr lvl="0"/>
            <a:r>
              <a:rPr lang="en-US" smtClean="0"/>
              <a:t>HEADLINE IN BOLD, ALL CAPS</a:t>
            </a:r>
          </a:p>
          <a:p>
            <a:pPr lvl="1"/>
            <a:r>
              <a:rPr lang="en-US" smtClean="0"/>
              <a:t>Lorem ipsum dolor sit amet, consectetur adipiscing elit. Sed quis </a:t>
            </a:r>
            <a:br>
              <a:rPr lang="en-US" smtClean="0"/>
            </a:br>
            <a:r>
              <a:rPr lang="en-US" smtClean="0"/>
              <a:t>enim facilisis, ornare urna quis, mattis felis. Mauris facilisis magna purus, eu porttitor libero faucibus vel. Phasellus mollis vehicula </a:t>
            </a:r>
            <a:br>
              <a:rPr lang="en-US" smtClean="0"/>
            </a:br>
            <a:r>
              <a:rPr lang="en-US" smtClean="0"/>
              <a:t>turpis, a sollicitudin velit pharetra quis. Proin lacinia turpis tortor, </a:t>
            </a:r>
            <a:br>
              <a:rPr lang="en-US" smtClean="0"/>
            </a:br>
            <a:r>
              <a:rPr lang="en-US" smtClean="0"/>
              <a:t>vel posuere nulla bibendum eu. Morbi lacinia eros vestibulum </a:t>
            </a:r>
            <a:br>
              <a:rPr lang="en-US" smtClean="0"/>
            </a:br>
            <a:r>
              <a:rPr lang="en-US" smtClean="0"/>
              <a:t>urna placerat semper. Morbi a sem vel libero pretium accumsan. Suspendisse molestie lacus sed odio lobortis sollicitudin..</a:t>
            </a:r>
          </a:p>
          <a:p>
            <a:pPr lvl="1"/>
            <a:endParaRPr lang="en-US" smtClean="0"/>
          </a:p>
          <a:p>
            <a:pPr lvl="2"/>
            <a:r>
              <a:rPr lang="en-US" smtClean="0"/>
              <a:t>Credit: Caption or photo credit goes here</a:t>
            </a:r>
          </a:p>
        </p:txBody>
      </p:sp>
    </p:spTree>
    <p:extLst>
      <p:ext uri="{BB962C8B-B14F-4D97-AF65-F5344CB8AC3E}">
        <p14:creationId xmlns:p14="http://schemas.microsoft.com/office/powerpoint/2010/main" val="77188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alf Frame Images with Caption">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572000" cy="5012012"/>
          </a:xfrm>
        </p:spPr>
        <p:txBody>
          <a:bodyPr/>
          <a:lstStyle>
            <a:lvl1pPr marL="0" indent="0" algn="ctr">
              <a:buNone/>
              <a:defRPr baseline="0"/>
            </a:lvl1pPr>
          </a:lstStyle>
          <a:p>
            <a:endParaRPr lang="en-US" smtClean="0"/>
          </a:p>
          <a:p>
            <a:endParaRPr lang="en-US" smtClean="0"/>
          </a:p>
          <a:p>
            <a:r>
              <a:rPr lang="en-US" smtClean="0"/>
              <a:t>CLICK ICON TO INSERT HALF FRAME IMAGE</a:t>
            </a:r>
            <a:endParaRPr lang="en-US"/>
          </a:p>
        </p:txBody>
      </p:sp>
      <p:sp>
        <p:nvSpPr>
          <p:cNvPr id="6" name="Picture Placeholder 4"/>
          <p:cNvSpPr>
            <a:spLocks noGrp="1"/>
          </p:cNvSpPr>
          <p:nvPr>
            <p:ph type="pic" sz="quarter" idx="11"/>
          </p:nvPr>
        </p:nvSpPr>
        <p:spPr>
          <a:xfrm>
            <a:off x="4572000" y="0"/>
            <a:ext cx="4572000" cy="5012012"/>
          </a:xfrm>
        </p:spPr>
        <p:txBody>
          <a:bodyPr/>
          <a:lstStyle>
            <a:lvl1pPr marL="0" indent="0" algn="ctr">
              <a:buNone/>
              <a:defRPr baseline="0"/>
            </a:lvl1pPr>
          </a:lstStyle>
          <a:p>
            <a:endParaRPr lang="en-US" smtClean="0"/>
          </a:p>
          <a:p>
            <a:endParaRPr lang="en-US" smtClean="0"/>
          </a:p>
          <a:p>
            <a:r>
              <a:rPr lang="en-US" smtClean="0"/>
              <a:t>CLICK ICON TO INSERT HALF FRAME IMAGE</a:t>
            </a:r>
            <a:endParaRPr lang="en-US"/>
          </a:p>
        </p:txBody>
      </p:sp>
      <p:sp>
        <p:nvSpPr>
          <p:cNvPr id="7" name="Text Placeholder 3"/>
          <p:cNvSpPr>
            <a:spLocks noGrp="1"/>
          </p:cNvSpPr>
          <p:nvPr>
            <p:ph type="body" sz="quarter" idx="12" hasCustomPrompt="1"/>
          </p:nvPr>
        </p:nvSpPr>
        <p:spPr>
          <a:xfrm>
            <a:off x="577338" y="5156011"/>
            <a:ext cx="3781531" cy="1547298"/>
          </a:xfrm>
        </p:spPr>
        <p:txBody>
          <a:bodyPr/>
          <a:lstStyle>
            <a:lvl1pPr marL="0" indent="0">
              <a:lnSpc>
                <a:spcPts val="1100"/>
              </a:lnSpc>
              <a:spcBef>
                <a:spcPts val="0"/>
              </a:spcBef>
              <a:buNone/>
              <a:defRPr sz="900" b="1" baseline="0"/>
            </a:lvl1pPr>
            <a:lvl2pPr marL="0" indent="0">
              <a:lnSpc>
                <a:spcPts val="1100"/>
              </a:lnSpc>
              <a:spcBef>
                <a:spcPts val="0"/>
              </a:spcBef>
              <a:buNone/>
              <a:defRPr sz="900" baseline="0"/>
            </a:lvl2pPr>
            <a:lvl3pPr marL="0" indent="0">
              <a:lnSpc>
                <a:spcPts val="1100"/>
              </a:lnSpc>
              <a:spcBef>
                <a:spcPts val="0"/>
              </a:spcBef>
              <a:buNone/>
              <a:defRPr sz="900" i="1" baseline="0"/>
            </a:lvl3pPr>
            <a:lvl4pPr marL="0" indent="0">
              <a:lnSpc>
                <a:spcPts val="1100"/>
              </a:lnSpc>
              <a:buNone/>
              <a:defRPr sz="900"/>
            </a:lvl4pPr>
            <a:lvl5pPr marL="0" indent="0">
              <a:lnSpc>
                <a:spcPts val="1100"/>
              </a:lnSpc>
              <a:buNone/>
              <a:defRPr sz="900"/>
            </a:lvl5pPr>
          </a:lstStyle>
          <a:p>
            <a:pPr lvl="0"/>
            <a:r>
              <a:rPr lang="en-US" smtClean="0"/>
              <a:t>HEADLINE IN BOLD, ALL CAPS</a:t>
            </a:r>
          </a:p>
          <a:p>
            <a:pPr lvl="1"/>
            <a:r>
              <a:rPr lang="en-US" smtClean="0"/>
              <a:t>Lorem ipsum dolor sit amet, consectetur adipiscing elit. Sed quis </a:t>
            </a:r>
            <a:br>
              <a:rPr lang="en-US" smtClean="0"/>
            </a:br>
            <a:r>
              <a:rPr lang="en-US" smtClean="0"/>
              <a:t>enim facilisis, ornare urna quis, mattis felis. Mauris facilisis magna purus, eu porttitor libero faucibus vel. Phasellus mollis vehicula </a:t>
            </a:r>
            <a:br>
              <a:rPr lang="en-US" smtClean="0"/>
            </a:br>
            <a:r>
              <a:rPr lang="en-US" smtClean="0"/>
              <a:t>turpis, a sollicitudin velit pharetra quis. Proin lacinia turpis tortor, </a:t>
            </a:r>
            <a:br>
              <a:rPr lang="en-US" smtClean="0"/>
            </a:br>
            <a:r>
              <a:rPr lang="en-US" smtClean="0"/>
              <a:t>vel posuere nulla bibendum eu. Morbi lacinia eros vestibulum </a:t>
            </a:r>
            <a:br>
              <a:rPr lang="en-US" smtClean="0"/>
            </a:br>
            <a:r>
              <a:rPr lang="en-US" smtClean="0"/>
              <a:t>urna placerat semper. Morbi a sem vel libero pretium accumsan. Suspendisse molestie lacus sed odio lobortis sollicitudin..</a:t>
            </a:r>
          </a:p>
          <a:p>
            <a:pPr lvl="1"/>
            <a:endParaRPr lang="en-US" smtClean="0"/>
          </a:p>
          <a:p>
            <a:pPr lvl="2"/>
            <a:r>
              <a:rPr lang="en-US" smtClean="0"/>
              <a:t>Credit: Caption or photo credit goes here</a:t>
            </a:r>
          </a:p>
        </p:txBody>
      </p:sp>
      <p:sp>
        <p:nvSpPr>
          <p:cNvPr id="8" name="Text Placeholder 3"/>
          <p:cNvSpPr>
            <a:spLocks noGrp="1"/>
          </p:cNvSpPr>
          <p:nvPr>
            <p:ph type="body" sz="quarter" idx="13" hasCustomPrompt="1"/>
          </p:nvPr>
        </p:nvSpPr>
        <p:spPr>
          <a:xfrm>
            <a:off x="4937352" y="5157155"/>
            <a:ext cx="3781531" cy="1547298"/>
          </a:xfrm>
        </p:spPr>
        <p:txBody>
          <a:bodyPr/>
          <a:lstStyle>
            <a:lvl1pPr marL="0" indent="0">
              <a:lnSpc>
                <a:spcPts val="1100"/>
              </a:lnSpc>
              <a:spcBef>
                <a:spcPts val="0"/>
              </a:spcBef>
              <a:buNone/>
              <a:defRPr sz="900" b="1" baseline="0"/>
            </a:lvl1pPr>
            <a:lvl2pPr marL="0" indent="0">
              <a:lnSpc>
                <a:spcPts val="1100"/>
              </a:lnSpc>
              <a:spcBef>
                <a:spcPts val="0"/>
              </a:spcBef>
              <a:buNone/>
              <a:defRPr sz="900" baseline="0"/>
            </a:lvl2pPr>
            <a:lvl3pPr marL="0" indent="0">
              <a:lnSpc>
                <a:spcPts val="1100"/>
              </a:lnSpc>
              <a:spcBef>
                <a:spcPts val="0"/>
              </a:spcBef>
              <a:buNone/>
              <a:defRPr sz="900" i="1" baseline="0"/>
            </a:lvl3pPr>
            <a:lvl4pPr marL="0" indent="0">
              <a:lnSpc>
                <a:spcPts val="1100"/>
              </a:lnSpc>
              <a:buNone/>
              <a:defRPr sz="900"/>
            </a:lvl4pPr>
            <a:lvl5pPr marL="0" indent="0">
              <a:lnSpc>
                <a:spcPts val="1100"/>
              </a:lnSpc>
              <a:buNone/>
              <a:defRPr sz="900"/>
            </a:lvl5pPr>
          </a:lstStyle>
          <a:p>
            <a:pPr lvl="0"/>
            <a:r>
              <a:rPr lang="en-US" smtClean="0"/>
              <a:t>HEADLINE IN BOLD, ALL CAPS</a:t>
            </a:r>
          </a:p>
          <a:p>
            <a:pPr lvl="1"/>
            <a:r>
              <a:rPr lang="en-US" smtClean="0"/>
              <a:t>Lorem ipsum dolor sit amet, consectetur adipiscing elit. Sed quis </a:t>
            </a:r>
            <a:br>
              <a:rPr lang="en-US" smtClean="0"/>
            </a:br>
            <a:r>
              <a:rPr lang="en-US" smtClean="0"/>
              <a:t>enim facilisis, ornare urna quis, mattis felis. Mauris facilisis magna purus, eu porttitor libero faucibus vel. Phasellus mollis vehicula </a:t>
            </a:r>
            <a:br>
              <a:rPr lang="en-US" smtClean="0"/>
            </a:br>
            <a:r>
              <a:rPr lang="en-US" smtClean="0"/>
              <a:t>turpis, a sollicitudin velit pharetra quis. Proin lacinia turpis tortor, </a:t>
            </a:r>
            <a:br>
              <a:rPr lang="en-US" smtClean="0"/>
            </a:br>
            <a:r>
              <a:rPr lang="en-US" smtClean="0"/>
              <a:t>vel posuere nulla bibendum eu. Morbi lacinia eros vestibulum </a:t>
            </a:r>
            <a:br>
              <a:rPr lang="en-US" smtClean="0"/>
            </a:br>
            <a:r>
              <a:rPr lang="en-US" smtClean="0"/>
              <a:t>urna placerat semper. Morbi a sem vel libero pretium accumsan. Suspendisse molestie lacus sed odio lobortis sollicitudin..</a:t>
            </a:r>
          </a:p>
          <a:p>
            <a:pPr lvl="1"/>
            <a:endParaRPr lang="en-US" smtClean="0"/>
          </a:p>
          <a:p>
            <a:pPr lvl="2"/>
            <a:r>
              <a:rPr lang="en-US" smtClean="0"/>
              <a:t>Credit: Caption or photo credit goes here</a:t>
            </a:r>
          </a:p>
        </p:txBody>
      </p:sp>
      <p:cxnSp>
        <p:nvCxnSpPr>
          <p:cNvPr id="4" name="Straight Connector 3"/>
          <p:cNvCxnSpPr/>
          <p:nvPr userDrawn="1"/>
        </p:nvCxnSpPr>
        <p:spPr>
          <a:xfrm>
            <a:off x="4572000" y="5218268"/>
            <a:ext cx="0" cy="135441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18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alf Frame Images on Right with Captions">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4572000" y="0"/>
            <a:ext cx="4572000" cy="3425825"/>
          </a:xfrm>
        </p:spPr>
        <p:txBody>
          <a:bodyPr/>
          <a:lstStyle>
            <a:lvl1pPr marL="0" indent="0" algn="ctr">
              <a:buNone/>
              <a:defRPr baseline="0"/>
            </a:lvl1pPr>
          </a:lstStyle>
          <a:p>
            <a:endParaRPr lang="en-US" smtClean="0"/>
          </a:p>
          <a:p>
            <a:endParaRPr lang="en-US" smtClean="0"/>
          </a:p>
          <a:p>
            <a:r>
              <a:rPr lang="en-US" smtClean="0"/>
              <a:t>CLICK ICON TO INSERT HALF FRAME IMAGE</a:t>
            </a:r>
            <a:endParaRPr lang="en-US"/>
          </a:p>
        </p:txBody>
      </p:sp>
      <p:sp>
        <p:nvSpPr>
          <p:cNvPr id="7" name="Text Placeholder 3"/>
          <p:cNvSpPr>
            <a:spLocks noGrp="1"/>
          </p:cNvSpPr>
          <p:nvPr>
            <p:ph type="body" sz="quarter" idx="12" hasCustomPrompt="1"/>
          </p:nvPr>
        </p:nvSpPr>
        <p:spPr>
          <a:xfrm>
            <a:off x="597963" y="1044647"/>
            <a:ext cx="3781531" cy="1547298"/>
          </a:xfrm>
        </p:spPr>
        <p:txBody>
          <a:bodyPr/>
          <a:lstStyle>
            <a:lvl1pPr marL="0" indent="0">
              <a:lnSpc>
                <a:spcPts val="1100"/>
              </a:lnSpc>
              <a:spcBef>
                <a:spcPts val="0"/>
              </a:spcBef>
              <a:buNone/>
              <a:defRPr sz="900" b="1" baseline="0"/>
            </a:lvl1pPr>
            <a:lvl2pPr marL="0" indent="0">
              <a:lnSpc>
                <a:spcPts val="1100"/>
              </a:lnSpc>
              <a:spcBef>
                <a:spcPts val="0"/>
              </a:spcBef>
              <a:buNone/>
              <a:defRPr sz="900" baseline="0"/>
            </a:lvl2pPr>
            <a:lvl3pPr marL="0" indent="0">
              <a:lnSpc>
                <a:spcPts val="1100"/>
              </a:lnSpc>
              <a:spcBef>
                <a:spcPts val="0"/>
              </a:spcBef>
              <a:buNone/>
              <a:defRPr sz="900" i="1" baseline="0"/>
            </a:lvl3pPr>
            <a:lvl4pPr marL="0" indent="0">
              <a:lnSpc>
                <a:spcPts val="1100"/>
              </a:lnSpc>
              <a:buNone/>
              <a:defRPr sz="900"/>
            </a:lvl4pPr>
            <a:lvl5pPr marL="0" indent="0">
              <a:lnSpc>
                <a:spcPts val="1100"/>
              </a:lnSpc>
              <a:buNone/>
              <a:defRPr sz="900"/>
            </a:lvl5pPr>
          </a:lstStyle>
          <a:p>
            <a:pPr lvl="0"/>
            <a:r>
              <a:rPr lang="en-US" smtClean="0"/>
              <a:t>HEADLINE IN BOLD, ALL CAPS</a:t>
            </a:r>
          </a:p>
          <a:p>
            <a:pPr lvl="1"/>
            <a:r>
              <a:rPr lang="en-US" smtClean="0"/>
              <a:t>Lorem ipsum dolor sit amet, consectetur adipiscing elit. Sed quis </a:t>
            </a:r>
            <a:br>
              <a:rPr lang="en-US" smtClean="0"/>
            </a:br>
            <a:r>
              <a:rPr lang="en-US" smtClean="0"/>
              <a:t>enim facilisis, ornare urna quis, mattis felis. Mauris facilisis magna purus, eu porttitor libero faucibus vel. Phasellus mollis vehicula </a:t>
            </a:r>
            <a:br>
              <a:rPr lang="en-US" smtClean="0"/>
            </a:br>
            <a:r>
              <a:rPr lang="en-US" smtClean="0"/>
              <a:t>turpis, a sollicitudin velit pharetra quis. Proin lacinia turpis tortor, </a:t>
            </a:r>
            <a:br>
              <a:rPr lang="en-US" smtClean="0"/>
            </a:br>
            <a:r>
              <a:rPr lang="en-US" smtClean="0"/>
              <a:t>vel posuere nulla bibendum eu. Morbi lacinia eros vestibulum </a:t>
            </a:r>
            <a:br>
              <a:rPr lang="en-US" smtClean="0"/>
            </a:br>
            <a:r>
              <a:rPr lang="en-US" smtClean="0"/>
              <a:t>urna placerat semper. Morbi a sem vel libero pretium accumsan. Suspendisse molestie lacus sed odio lobortis sollicitudin..</a:t>
            </a:r>
          </a:p>
          <a:p>
            <a:pPr lvl="1"/>
            <a:endParaRPr lang="en-US" smtClean="0"/>
          </a:p>
          <a:p>
            <a:pPr lvl="2"/>
            <a:r>
              <a:rPr lang="en-US" smtClean="0"/>
              <a:t>Credit: Caption or photo credit goes here</a:t>
            </a:r>
          </a:p>
        </p:txBody>
      </p:sp>
      <p:sp>
        <p:nvSpPr>
          <p:cNvPr id="9" name="Picture Placeholder 4"/>
          <p:cNvSpPr>
            <a:spLocks noGrp="1"/>
          </p:cNvSpPr>
          <p:nvPr>
            <p:ph type="pic" sz="quarter" idx="13"/>
          </p:nvPr>
        </p:nvSpPr>
        <p:spPr>
          <a:xfrm>
            <a:off x="4572000" y="3416301"/>
            <a:ext cx="4572000" cy="3441700"/>
          </a:xfrm>
        </p:spPr>
        <p:txBody>
          <a:bodyPr/>
          <a:lstStyle>
            <a:lvl1pPr marL="0" indent="0" algn="ctr">
              <a:buNone/>
              <a:defRPr baseline="0"/>
            </a:lvl1pPr>
          </a:lstStyle>
          <a:p>
            <a:endParaRPr lang="en-US" smtClean="0"/>
          </a:p>
          <a:p>
            <a:endParaRPr lang="en-US" smtClean="0"/>
          </a:p>
          <a:p>
            <a:r>
              <a:rPr lang="en-US" smtClean="0"/>
              <a:t>CLICK ICON TO INSERT HALF FRAME IMAGE</a:t>
            </a:r>
            <a:endParaRPr lang="en-US"/>
          </a:p>
        </p:txBody>
      </p:sp>
      <p:cxnSp>
        <p:nvCxnSpPr>
          <p:cNvPr id="10" name="Straight Connector 9"/>
          <p:cNvCxnSpPr/>
          <p:nvPr userDrawn="1"/>
        </p:nvCxnSpPr>
        <p:spPr>
          <a:xfrm>
            <a:off x="714375" y="3420931"/>
            <a:ext cx="3403863" cy="489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quarter" idx="14" hasCustomPrompt="1"/>
          </p:nvPr>
        </p:nvSpPr>
        <p:spPr>
          <a:xfrm>
            <a:off x="597963" y="4469636"/>
            <a:ext cx="3781531" cy="1547298"/>
          </a:xfrm>
        </p:spPr>
        <p:txBody>
          <a:bodyPr/>
          <a:lstStyle>
            <a:lvl1pPr marL="0" indent="0">
              <a:lnSpc>
                <a:spcPts val="1100"/>
              </a:lnSpc>
              <a:spcBef>
                <a:spcPts val="0"/>
              </a:spcBef>
              <a:buNone/>
              <a:defRPr sz="900" b="1" baseline="0"/>
            </a:lvl1pPr>
            <a:lvl2pPr marL="0" indent="0">
              <a:lnSpc>
                <a:spcPts val="1100"/>
              </a:lnSpc>
              <a:spcBef>
                <a:spcPts val="0"/>
              </a:spcBef>
              <a:buNone/>
              <a:defRPr sz="900" baseline="0"/>
            </a:lvl2pPr>
            <a:lvl3pPr marL="0" indent="0">
              <a:lnSpc>
                <a:spcPts val="1100"/>
              </a:lnSpc>
              <a:spcBef>
                <a:spcPts val="0"/>
              </a:spcBef>
              <a:buNone/>
              <a:defRPr sz="900" i="1" baseline="0"/>
            </a:lvl3pPr>
            <a:lvl4pPr marL="0" indent="0">
              <a:lnSpc>
                <a:spcPts val="1100"/>
              </a:lnSpc>
              <a:buNone/>
              <a:defRPr sz="900"/>
            </a:lvl4pPr>
            <a:lvl5pPr marL="0" indent="0">
              <a:lnSpc>
                <a:spcPts val="1100"/>
              </a:lnSpc>
              <a:buNone/>
              <a:defRPr sz="900"/>
            </a:lvl5pPr>
          </a:lstStyle>
          <a:p>
            <a:pPr lvl="0"/>
            <a:r>
              <a:rPr lang="en-US" smtClean="0"/>
              <a:t>HEADLINE IN BOLD, ALL CAPS</a:t>
            </a:r>
          </a:p>
          <a:p>
            <a:pPr lvl="1"/>
            <a:r>
              <a:rPr lang="en-US" smtClean="0"/>
              <a:t>Lorem ipsum dolor sit amet, consectetur adipiscing elit. Sed quis </a:t>
            </a:r>
            <a:br>
              <a:rPr lang="en-US" smtClean="0"/>
            </a:br>
            <a:r>
              <a:rPr lang="en-US" smtClean="0"/>
              <a:t>enim facilisis, ornare urna quis, mattis felis. Mauris facilisis magna purus, eu porttitor libero faucibus vel. Phasellus mollis vehicula </a:t>
            </a:r>
            <a:br>
              <a:rPr lang="en-US" smtClean="0"/>
            </a:br>
            <a:r>
              <a:rPr lang="en-US" smtClean="0"/>
              <a:t>turpis, a sollicitudin velit pharetra quis. Proin lacinia turpis tortor, </a:t>
            </a:r>
            <a:br>
              <a:rPr lang="en-US" smtClean="0"/>
            </a:br>
            <a:r>
              <a:rPr lang="en-US" smtClean="0"/>
              <a:t>vel posuere nulla bibendum eu. Morbi lacinia eros vestibulum </a:t>
            </a:r>
            <a:br>
              <a:rPr lang="en-US" smtClean="0"/>
            </a:br>
            <a:r>
              <a:rPr lang="en-US" smtClean="0"/>
              <a:t>urna placerat semper. Morbi a sem vel libero pretium accumsan. Suspendisse molestie lacus sed odio lobortis sollicitudin..</a:t>
            </a:r>
          </a:p>
          <a:p>
            <a:pPr lvl="1"/>
            <a:endParaRPr lang="en-US" smtClean="0"/>
          </a:p>
          <a:p>
            <a:pPr lvl="2"/>
            <a:r>
              <a:rPr lang="en-US" smtClean="0"/>
              <a:t>Credit: Caption or photo credit goes here</a:t>
            </a:r>
          </a:p>
        </p:txBody>
      </p:sp>
    </p:spTree>
    <p:extLst>
      <p:ext uri="{BB962C8B-B14F-4D97-AF65-F5344CB8AC3E}">
        <p14:creationId xmlns:p14="http://schemas.microsoft.com/office/powerpoint/2010/main" val="8751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alf Frame Images on Left with Captions">
    <p:spTree>
      <p:nvGrpSpPr>
        <p:cNvPr id="1" name=""/>
        <p:cNvGrpSpPr/>
        <p:nvPr/>
      </p:nvGrpSpPr>
      <p:grpSpPr>
        <a:xfrm>
          <a:off x="0" y="0"/>
          <a:ext cx="0" cy="0"/>
          <a:chOff x="0" y="0"/>
          <a:chExt cx="0" cy="0"/>
        </a:xfrm>
      </p:grpSpPr>
      <p:sp>
        <p:nvSpPr>
          <p:cNvPr id="6" name="Picture Placeholder 4"/>
          <p:cNvSpPr>
            <a:spLocks noGrp="1"/>
          </p:cNvSpPr>
          <p:nvPr>
            <p:ph type="pic" sz="quarter" idx="11"/>
          </p:nvPr>
        </p:nvSpPr>
        <p:spPr>
          <a:xfrm>
            <a:off x="0" y="0"/>
            <a:ext cx="4572000" cy="3425825"/>
          </a:xfrm>
        </p:spPr>
        <p:txBody>
          <a:bodyPr/>
          <a:lstStyle>
            <a:lvl1pPr marL="0" indent="0" algn="ctr">
              <a:buNone/>
              <a:defRPr baseline="0"/>
            </a:lvl1pPr>
          </a:lstStyle>
          <a:p>
            <a:endParaRPr lang="en-US" smtClean="0"/>
          </a:p>
          <a:p>
            <a:endParaRPr lang="en-US" smtClean="0"/>
          </a:p>
          <a:p>
            <a:r>
              <a:rPr lang="en-US" smtClean="0"/>
              <a:t>CLICK ICON TO INSERT HALF FRAME IMAGE</a:t>
            </a:r>
            <a:endParaRPr lang="en-US"/>
          </a:p>
        </p:txBody>
      </p:sp>
      <p:sp>
        <p:nvSpPr>
          <p:cNvPr id="7" name="Text Placeholder 3"/>
          <p:cNvSpPr>
            <a:spLocks noGrp="1"/>
          </p:cNvSpPr>
          <p:nvPr>
            <p:ph type="body" sz="quarter" idx="12" hasCustomPrompt="1"/>
          </p:nvPr>
        </p:nvSpPr>
        <p:spPr>
          <a:xfrm>
            <a:off x="4929329" y="1044647"/>
            <a:ext cx="3781531" cy="1547298"/>
          </a:xfrm>
        </p:spPr>
        <p:txBody>
          <a:bodyPr/>
          <a:lstStyle>
            <a:lvl1pPr marL="0" indent="0">
              <a:lnSpc>
                <a:spcPts val="1100"/>
              </a:lnSpc>
              <a:spcBef>
                <a:spcPts val="0"/>
              </a:spcBef>
              <a:buNone/>
              <a:defRPr sz="900" b="1" baseline="0"/>
            </a:lvl1pPr>
            <a:lvl2pPr marL="0" indent="0">
              <a:lnSpc>
                <a:spcPts val="1100"/>
              </a:lnSpc>
              <a:spcBef>
                <a:spcPts val="0"/>
              </a:spcBef>
              <a:buNone/>
              <a:defRPr sz="900" baseline="0"/>
            </a:lvl2pPr>
            <a:lvl3pPr marL="0" indent="0">
              <a:lnSpc>
                <a:spcPts val="1100"/>
              </a:lnSpc>
              <a:spcBef>
                <a:spcPts val="0"/>
              </a:spcBef>
              <a:buNone/>
              <a:defRPr sz="900" i="1" baseline="0"/>
            </a:lvl3pPr>
            <a:lvl4pPr marL="0" indent="0">
              <a:lnSpc>
                <a:spcPts val="1100"/>
              </a:lnSpc>
              <a:buNone/>
              <a:defRPr sz="900"/>
            </a:lvl4pPr>
            <a:lvl5pPr marL="0" indent="0">
              <a:lnSpc>
                <a:spcPts val="1100"/>
              </a:lnSpc>
              <a:buNone/>
              <a:defRPr sz="900"/>
            </a:lvl5pPr>
          </a:lstStyle>
          <a:p>
            <a:pPr lvl="0"/>
            <a:r>
              <a:rPr lang="en-US" smtClean="0"/>
              <a:t>HEADLINE IN BOLD, ALL CAPS</a:t>
            </a:r>
          </a:p>
          <a:p>
            <a:pPr lvl="1"/>
            <a:r>
              <a:rPr lang="en-US" smtClean="0"/>
              <a:t>Lorem ipsum dolor sit amet, consectetur adipiscing elit. Sed quis </a:t>
            </a:r>
            <a:br>
              <a:rPr lang="en-US" smtClean="0"/>
            </a:br>
            <a:r>
              <a:rPr lang="en-US" smtClean="0"/>
              <a:t>enim facilisis, ornare urna quis, mattis felis. Mauris facilisis magna purus, eu porttitor libero faucibus vel. Phasellus mollis vehicula </a:t>
            </a:r>
            <a:br>
              <a:rPr lang="en-US" smtClean="0"/>
            </a:br>
            <a:r>
              <a:rPr lang="en-US" smtClean="0"/>
              <a:t>turpis, a sollicitudin velit pharetra quis. Proin lacinia turpis tortor, </a:t>
            </a:r>
            <a:br>
              <a:rPr lang="en-US" smtClean="0"/>
            </a:br>
            <a:r>
              <a:rPr lang="en-US" smtClean="0"/>
              <a:t>vel posuere nulla bibendum eu. Morbi lacinia eros vestibulum </a:t>
            </a:r>
            <a:br>
              <a:rPr lang="en-US" smtClean="0"/>
            </a:br>
            <a:r>
              <a:rPr lang="en-US" smtClean="0"/>
              <a:t>urna placerat semper. Morbi a sem vel libero pretium accumsan. Suspendisse molestie lacus sed odio lobortis sollicitudin..</a:t>
            </a:r>
          </a:p>
          <a:p>
            <a:pPr lvl="1"/>
            <a:endParaRPr lang="en-US" smtClean="0"/>
          </a:p>
          <a:p>
            <a:pPr lvl="2"/>
            <a:r>
              <a:rPr lang="en-US" smtClean="0"/>
              <a:t>Credit: Caption or photo credit goes here</a:t>
            </a:r>
          </a:p>
        </p:txBody>
      </p:sp>
      <p:sp>
        <p:nvSpPr>
          <p:cNvPr id="9" name="Picture Placeholder 4"/>
          <p:cNvSpPr>
            <a:spLocks noGrp="1"/>
          </p:cNvSpPr>
          <p:nvPr>
            <p:ph type="pic" sz="quarter" idx="13"/>
          </p:nvPr>
        </p:nvSpPr>
        <p:spPr>
          <a:xfrm>
            <a:off x="0" y="3416301"/>
            <a:ext cx="4572000" cy="3441700"/>
          </a:xfrm>
        </p:spPr>
        <p:txBody>
          <a:bodyPr/>
          <a:lstStyle>
            <a:lvl1pPr marL="0" indent="0" algn="ctr">
              <a:buNone/>
              <a:defRPr baseline="0"/>
            </a:lvl1pPr>
          </a:lstStyle>
          <a:p>
            <a:endParaRPr lang="en-US" smtClean="0"/>
          </a:p>
          <a:p>
            <a:endParaRPr lang="en-US" smtClean="0"/>
          </a:p>
          <a:p>
            <a:r>
              <a:rPr lang="en-US" smtClean="0"/>
              <a:t>CLICK ICON TO INSERT HALF FRAME IMAGE</a:t>
            </a:r>
            <a:endParaRPr lang="en-US"/>
          </a:p>
        </p:txBody>
      </p:sp>
      <p:cxnSp>
        <p:nvCxnSpPr>
          <p:cNvPr id="10" name="Straight Connector 9"/>
          <p:cNvCxnSpPr/>
          <p:nvPr userDrawn="1"/>
        </p:nvCxnSpPr>
        <p:spPr>
          <a:xfrm>
            <a:off x="5031991" y="3420931"/>
            <a:ext cx="3403863" cy="489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quarter" idx="14" hasCustomPrompt="1"/>
          </p:nvPr>
        </p:nvSpPr>
        <p:spPr>
          <a:xfrm>
            <a:off x="4929329" y="4469636"/>
            <a:ext cx="3781531" cy="1547298"/>
          </a:xfrm>
        </p:spPr>
        <p:txBody>
          <a:bodyPr/>
          <a:lstStyle>
            <a:lvl1pPr marL="0" indent="0">
              <a:lnSpc>
                <a:spcPts val="1100"/>
              </a:lnSpc>
              <a:spcBef>
                <a:spcPts val="0"/>
              </a:spcBef>
              <a:buNone/>
              <a:defRPr sz="900" b="1" baseline="0"/>
            </a:lvl1pPr>
            <a:lvl2pPr marL="0" indent="0">
              <a:lnSpc>
                <a:spcPts val="1100"/>
              </a:lnSpc>
              <a:spcBef>
                <a:spcPts val="0"/>
              </a:spcBef>
              <a:buNone/>
              <a:defRPr sz="900" baseline="0"/>
            </a:lvl2pPr>
            <a:lvl3pPr marL="0" indent="0">
              <a:lnSpc>
                <a:spcPts val="1100"/>
              </a:lnSpc>
              <a:spcBef>
                <a:spcPts val="0"/>
              </a:spcBef>
              <a:buNone/>
              <a:defRPr sz="900" i="1" baseline="0"/>
            </a:lvl3pPr>
            <a:lvl4pPr marL="0" indent="0">
              <a:lnSpc>
                <a:spcPts val="1100"/>
              </a:lnSpc>
              <a:buNone/>
              <a:defRPr sz="900"/>
            </a:lvl4pPr>
            <a:lvl5pPr marL="0" indent="0">
              <a:lnSpc>
                <a:spcPts val="1100"/>
              </a:lnSpc>
              <a:buNone/>
              <a:defRPr sz="900"/>
            </a:lvl5pPr>
          </a:lstStyle>
          <a:p>
            <a:pPr lvl="0"/>
            <a:r>
              <a:rPr lang="en-US" smtClean="0"/>
              <a:t>HEADLINE IN BOLD, ALL CAPS</a:t>
            </a:r>
          </a:p>
          <a:p>
            <a:pPr lvl="1"/>
            <a:r>
              <a:rPr lang="en-US" smtClean="0"/>
              <a:t>Lorem ipsum dolor sit amet, consectetur adipiscing elit. Sed quis </a:t>
            </a:r>
            <a:br>
              <a:rPr lang="en-US" smtClean="0"/>
            </a:br>
            <a:r>
              <a:rPr lang="en-US" smtClean="0"/>
              <a:t>enim facilisis, ornare urna quis, mattis felis. Mauris facilisis magna purus, eu porttitor libero faucibus vel. Phasellus mollis vehicula </a:t>
            </a:r>
            <a:br>
              <a:rPr lang="en-US" smtClean="0"/>
            </a:br>
            <a:r>
              <a:rPr lang="en-US" smtClean="0"/>
              <a:t>turpis, a sollicitudin velit pharetra quis. Proin lacinia turpis tortor, </a:t>
            </a:r>
            <a:br>
              <a:rPr lang="en-US" smtClean="0"/>
            </a:br>
            <a:r>
              <a:rPr lang="en-US" smtClean="0"/>
              <a:t>vel posuere nulla bibendum eu. Morbi lacinia eros vestibulum </a:t>
            </a:r>
            <a:br>
              <a:rPr lang="en-US" smtClean="0"/>
            </a:br>
            <a:r>
              <a:rPr lang="en-US" smtClean="0"/>
              <a:t>urna placerat semper. Morbi a sem vel libero pretium accumsan. Suspendisse molestie lacus sed odio lobortis sollicitudin..</a:t>
            </a:r>
          </a:p>
          <a:p>
            <a:pPr lvl="1"/>
            <a:endParaRPr lang="en-US" smtClean="0"/>
          </a:p>
          <a:p>
            <a:pPr lvl="2"/>
            <a:r>
              <a:rPr lang="en-US" smtClean="0"/>
              <a:t>Credit: Caption or photo credit goes here</a:t>
            </a:r>
          </a:p>
        </p:txBody>
      </p:sp>
    </p:spTree>
    <p:extLst>
      <p:ext uri="{BB962C8B-B14F-4D97-AF65-F5344CB8AC3E}">
        <p14:creationId xmlns:p14="http://schemas.microsoft.com/office/powerpoint/2010/main" val="287509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604838" y="556902"/>
            <a:ext cx="7975600" cy="818123"/>
          </a:xfrm>
        </p:spPr>
        <p:txBody>
          <a:bodyPr/>
          <a:lstStyle>
            <a:lvl1pPr marL="0" indent="0">
              <a:lnSpc>
                <a:spcPts val="2800"/>
              </a:lnSpc>
              <a:spcBef>
                <a:spcPts val="0"/>
              </a:spcBef>
              <a:buNone/>
              <a:defRPr sz="1800" baseline="0"/>
            </a:lvl1pPr>
            <a:lvl2pPr marL="0" indent="0">
              <a:lnSpc>
                <a:spcPts val="2800"/>
              </a:lnSpc>
              <a:spcBef>
                <a:spcPts val="0"/>
              </a:spcBef>
              <a:buNone/>
              <a:defRPr lang="en-US" sz="2800" b="1" kern="1200" smtClean="0">
                <a:solidFill>
                  <a:srgbClr val="FFFFFF"/>
                </a:solidFill>
                <a:latin typeface="Arial" pitchFamily="34" charset="0"/>
                <a:ea typeface="+mn-ea"/>
                <a:cs typeface="Arial" pitchFamily="34" charset="0"/>
              </a:defRPr>
            </a:lvl2pPr>
            <a:lvl3pPr marL="0" indent="0">
              <a:buNone/>
              <a:defRPr lang="en-US" sz="1800" kern="1200" baseline="0" smtClean="0">
                <a:solidFill>
                  <a:srgbClr val="FFFFFF"/>
                </a:solidFill>
                <a:latin typeface="Arial" pitchFamily="34" charset="0"/>
                <a:ea typeface="+mn-ea"/>
                <a:cs typeface="Arial" pitchFamily="34" charset="0"/>
              </a:defRPr>
            </a:lvl3pPr>
            <a:lvl4pPr marL="0" indent="0">
              <a:buNone/>
              <a:defRPr/>
            </a:lvl4pPr>
            <a:lvl5pPr marL="0" indent="0">
              <a:buNone/>
              <a:defRPr lang="en-US" sz="1800" kern="1200" baseline="0" smtClean="0">
                <a:solidFill>
                  <a:srgbClr val="FFFFFF"/>
                </a:solidFill>
                <a:latin typeface="Arial" pitchFamily="34" charset="0"/>
                <a:ea typeface="+mn-ea"/>
                <a:cs typeface="Arial" pitchFamily="34" charset="0"/>
              </a:defRPr>
            </a:lvl5pPr>
          </a:lstStyle>
          <a:p>
            <a:pPr lvl="0"/>
            <a:r>
              <a:rPr lang="en-US" smtClean="0"/>
              <a:t>UNIT 1</a:t>
            </a:r>
          </a:p>
          <a:p>
            <a:pPr lvl="1"/>
            <a:r>
              <a:rPr lang="en-US" smtClean="0"/>
              <a:t>UNIT TITLE</a:t>
            </a:r>
            <a:endParaRPr lang="en-US"/>
          </a:p>
        </p:txBody>
      </p:sp>
      <p:sp>
        <p:nvSpPr>
          <p:cNvPr id="2" name="Footer Placeholder 1"/>
          <p:cNvSpPr>
            <a:spLocks noGrp="1"/>
          </p:cNvSpPr>
          <p:nvPr>
            <p:ph type="ftr" sz="quarter" idx="13"/>
          </p:nvPr>
        </p:nvSpPr>
        <p:spPr/>
        <p:txBody>
          <a:bodyPr/>
          <a:lstStyle/>
          <a:p>
            <a:r>
              <a:rPr lang="en-US" b="0" smtClean="0"/>
              <a:t>BIG HISTORY PROJECT  /  UNIT 1  /  WHAT IS BIG HISTORY?</a:t>
            </a:r>
            <a:endParaRPr lang="en-US" spc="50"/>
          </a:p>
        </p:txBody>
      </p:sp>
      <p:sp>
        <p:nvSpPr>
          <p:cNvPr id="3" name="Slide Number Placeholder 2"/>
          <p:cNvSpPr>
            <a:spLocks noGrp="1"/>
          </p:cNvSpPr>
          <p:nvPr>
            <p:ph type="sldNum" sz="quarter" idx="14"/>
          </p:nvPr>
        </p:nvSpPr>
        <p:spPr/>
        <p:txBody>
          <a:bodyPr/>
          <a:lstStyle/>
          <a:p>
            <a:fld id="{997A482E-3CB9-45CE-B05B-FB21DF9F9D49}" type="slidenum">
              <a:rPr lang="en-US" smtClean="0"/>
              <a:pPr/>
              <a:t>‹#›</a:t>
            </a:fld>
            <a:endParaRPr lang="en-US"/>
          </a:p>
        </p:txBody>
      </p:sp>
      <p:sp>
        <p:nvSpPr>
          <p:cNvPr id="6" name="Text Placeholder 4"/>
          <p:cNvSpPr>
            <a:spLocks noGrp="1"/>
          </p:cNvSpPr>
          <p:nvPr>
            <p:ph type="body" sz="quarter" idx="15" hasCustomPrompt="1"/>
          </p:nvPr>
        </p:nvSpPr>
        <p:spPr>
          <a:xfrm>
            <a:off x="625475" y="2096932"/>
            <a:ext cx="3843397" cy="3864130"/>
          </a:xfrm>
        </p:spPr>
        <p:txBody>
          <a:bodyPr numCol="1" spcCol="548640"/>
          <a:lstStyle>
            <a:lvl1pPr marL="0" indent="0">
              <a:lnSpc>
                <a:spcPts val="1500"/>
              </a:lnSpc>
              <a:spcBef>
                <a:spcPts val="600"/>
              </a:spcBef>
              <a:spcAft>
                <a:spcPts val="0"/>
              </a:spcAft>
              <a:buNone/>
              <a:tabLst>
                <a:tab pos="344488" algn="l"/>
              </a:tabLst>
              <a:defRPr sz="1400" b="0"/>
            </a:lvl1pPr>
            <a:lvl2pPr marL="0" indent="0">
              <a:lnSpc>
                <a:spcPts val="1500"/>
              </a:lnSpc>
              <a:spcBef>
                <a:spcPts val="600"/>
              </a:spcBef>
              <a:buNone/>
              <a:tabLst>
                <a:tab pos="344488" algn="l"/>
              </a:tabLst>
              <a:defRPr lang="en-US" sz="1400" kern="1200" smtClean="0">
                <a:solidFill>
                  <a:srgbClr val="FFFFFF"/>
                </a:solidFill>
                <a:latin typeface="Arial" pitchFamily="34" charset="0"/>
                <a:ea typeface="+mn-ea"/>
                <a:cs typeface="Arial" pitchFamily="34" charset="0"/>
              </a:defRPr>
            </a:lvl2pPr>
            <a:lvl3pPr marL="344488" indent="-344488">
              <a:lnSpc>
                <a:spcPts val="1500"/>
              </a:lnSpc>
              <a:spcBef>
                <a:spcPts val="600"/>
              </a:spcBef>
              <a:buNone/>
              <a:tabLst>
                <a:tab pos="344488" algn="l"/>
              </a:tabLst>
              <a:defRPr/>
            </a:lvl3pPr>
            <a:lvl4pPr marL="344488" indent="-344488">
              <a:lnSpc>
                <a:spcPts val="1500"/>
              </a:lnSpc>
              <a:spcBef>
                <a:spcPts val="600"/>
              </a:spcBef>
              <a:buNone/>
              <a:tabLst>
                <a:tab pos="344488" algn="l"/>
              </a:tabLst>
              <a:defRPr/>
            </a:lvl4pPr>
            <a:lvl5pPr marL="344488" indent="-344488">
              <a:lnSpc>
                <a:spcPts val="1500"/>
              </a:lnSpc>
              <a:spcBef>
                <a:spcPts val="600"/>
              </a:spcBef>
              <a:buNone/>
              <a:tabLst>
                <a:tab pos="344488" algn="l"/>
              </a:tabLst>
              <a:defRPr/>
            </a:lvl5pPr>
          </a:lstStyle>
          <a:p>
            <a:pPr marL="344488" lvl="0" indent="-344488" algn="l" defTabSz="914400" rtl="0" eaLnBrk="1" latinLnBrk="0" hangingPunct="1">
              <a:lnSpc>
                <a:spcPts val="1500"/>
              </a:lnSpc>
              <a:spcBef>
                <a:spcPts val="600"/>
              </a:spcBef>
              <a:buFont typeface="Arial" pitchFamily="34" charset="0"/>
              <a:buNone/>
              <a:tabLst>
                <a:tab pos="344488" algn="l"/>
              </a:tabLst>
            </a:pPr>
            <a:r>
              <a:rPr lang="en-US" smtClean="0"/>
              <a:t>Click to edit master text styles</a:t>
            </a:r>
          </a:p>
          <a:p>
            <a:pPr marL="344488" lvl="1" indent="-344488" algn="l" defTabSz="914400" rtl="0" eaLnBrk="1" latinLnBrk="0" hangingPunct="1">
              <a:lnSpc>
                <a:spcPts val="1500"/>
              </a:lnSpc>
              <a:spcBef>
                <a:spcPts val="600"/>
              </a:spcBef>
              <a:buFont typeface="Arial" pitchFamily="34" charset="0"/>
              <a:buNone/>
              <a:tabLst>
                <a:tab pos="344488" algn="l"/>
              </a:tabLst>
            </a:pPr>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4"/>
          <p:cNvSpPr>
            <a:spLocks noGrp="1"/>
          </p:cNvSpPr>
          <p:nvPr>
            <p:ph type="body" sz="quarter" idx="16" hasCustomPrompt="1"/>
          </p:nvPr>
        </p:nvSpPr>
        <p:spPr>
          <a:xfrm>
            <a:off x="4676106" y="2096932"/>
            <a:ext cx="3843397" cy="3864130"/>
          </a:xfrm>
        </p:spPr>
        <p:txBody>
          <a:bodyPr numCol="1" spcCol="548640"/>
          <a:lstStyle>
            <a:lvl1pPr marL="0" indent="0">
              <a:lnSpc>
                <a:spcPts val="1500"/>
              </a:lnSpc>
              <a:spcBef>
                <a:spcPts val="600"/>
              </a:spcBef>
              <a:spcAft>
                <a:spcPts val="0"/>
              </a:spcAft>
              <a:buNone/>
              <a:tabLst>
                <a:tab pos="344488" algn="l"/>
              </a:tabLst>
              <a:defRPr sz="1400" b="0"/>
            </a:lvl1pPr>
            <a:lvl2pPr marL="0" indent="0">
              <a:lnSpc>
                <a:spcPts val="1500"/>
              </a:lnSpc>
              <a:spcBef>
                <a:spcPts val="600"/>
              </a:spcBef>
              <a:buNone/>
              <a:tabLst>
                <a:tab pos="344488" algn="l"/>
              </a:tabLst>
              <a:defRPr lang="en-US" sz="1400" kern="1200" smtClean="0">
                <a:solidFill>
                  <a:srgbClr val="FFFFFF"/>
                </a:solidFill>
                <a:latin typeface="Arial" pitchFamily="34" charset="0"/>
                <a:ea typeface="+mn-ea"/>
                <a:cs typeface="Arial" pitchFamily="34" charset="0"/>
              </a:defRPr>
            </a:lvl2pPr>
            <a:lvl3pPr marL="344488" indent="-344488">
              <a:lnSpc>
                <a:spcPts val="1500"/>
              </a:lnSpc>
              <a:spcBef>
                <a:spcPts val="600"/>
              </a:spcBef>
              <a:buNone/>
              <a:tabLst>
                <a:tab pos="344488" algn="l"/>
              </a:tabLst>
              <a:defRPr/>
            </a:lvl3pPr>
            <a:lvl4pPr marL="344488" indent="-344488">
              <a:lnSpc>
                <a:spcPts val="1500"/>
              </a:lnSpc>
              <a:spcBef>
                <a:spcPts val="600"/>
              </a:spcBef>
              <a:buNone/>
              <a:tabLst>
                <a:tab pos="344488" algn="l"/>
              </a:tabLst>
              <a:defRPr/>
            </a:lvl4pPr>
            <a:lvl5pPr marL="344488" indent="-344488">
              <a:lnSpc>
                <a:spcPts val="1500"/>
              </a:lnSpc>
              <a:spcBef>
                <a:spcPts val="600"/>
              </a:spcBef>
              <a:buNone/>
              <a:tabLst>
                <a:tab pos="344488" algn="l"/>
              </a:tabLst>
              <a:defRPr/>
            </a:lvl5pPr>
          </a:lstStyle>
          <a:p>
            <a:pPr marL="344488" lvl="0" indent="-344488" algn="l" defTabSz="914400" rtl="0" eaLnBrk="1" latinLnBrk="0" hangingPunct="1">
              <a:lnSpc>
                <a:spcPts val="1500"/>
              </a:lnSpc>
              <a:spcBef>
                <a:spcPts val="600"/>
              </a:spcBef>
              <a:buFont typeface="Arial" pitchFamily="34" charset="0"/>
              <a:buNone/>
              <a:tabLst>
                <a:tab pos="344488" algn="l"/>
              </a:tabLst>
            </a:pPr>
            <a:r>
              <a:rPr lang="en-US" smtClean="0"/>
              <a:t>Click to edit master text styles</a:t>
            </a:r>
          </a:p>
          <a:p>
            <a:pPr marL="344488" lvl="1" indent="-344488" algn="l" defTabSz="914400" rtl="0" eaLnBrk="1" latinLnBrk="0" hangingPunct="1">
              <a:lnSpc>
                <a:spcPts val="1500"/>
              </a:lnSpc>
              <a:spcBef>
                <a:spcPts val="600"/>
              </a:spcBef>
              <a:buFont typeface="Arial" pitchFamily="34" charset="0"/>
              <a:buNone/>
              <a:tabLst>
                <a:tab pos="344488" algn="l"/>
              </a:tabLst>
            </a:pPr>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Box 8"/>
          <p:cNvSpPr txBox="1"/>
          <p:nvPr userDrawn="1"/>
        </p:nvSpPr>
        <p:spPr>
          <a:xfrm>
            <a:off x="625929" y="1730833"/>
            <a:ext cx="3951514" cy="244929"/>
          </a:xfrm>
          <a:prstGeom prst="rect">
            <a:avLst/>
          </a:prstGeom>
          <a:noFill/>
        </p:spPr>
        <p:txBody>
          <a:bodyPr wrap="square" rtlCol="0">
            <a:noAutofit/>
          </a:bodyPr>
          <a:lstStyle/>
          <a:p>
            <a:pPr>
              <a:lnSpc>
                <a:spcPts val="1800"/>
              </a:lnSpc>
            </a:pPr>
            <a:r>
              <a:rPr lang="en-US" sz="1200" b="1" kern="1200" smtClean="0">
                <a:solidFill>
                  <a:srgbClr val="FFFFFF"/>
                </a:solidFill>
                <a:latin typeface="Arial" pitchFamily="34" charset="0"/>
                <a:ea typeface="+mn-ea"/>
                <a:cs typeface="Arial" pitchFamily="34" charset="0"/>
              </a:rPr>
              <a:t>CONTENTS</a:t>
            </a:r>
          </a:p>
        </p:txBody>
      </p:sp>
    </p:spTree>
    <p:extLst>
      <p:ext uri="{BB962C8B-B14F-4D97-AF65-F5344CB8AC3E}">
        <p14:creationId xmlns:p14="http://schemas.microsoft.com/office/powerpoint/2010/main" val="74103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Titl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03297" y="2990707"/>
            <a:ext cx="7984016" cy="843500"/>
          </a:xfrm>
        </p:spPr>
        <p:txBody>
          <a:bodyPr anchor="t"/>
          <a:lstStyle>
            <a:lvl1pPr>
              <a:lnSpc>
                <a:spcPts val="3800"/>
              </a:lnSpc>
              <a:defRPr sz="4500" b="0" spc="-30" baseline="0">
                <a:latin typeface="+mj-lt"/>
              </a:defRPr>
            </a:lvl1pPr>
          </a:lstStyle>
          <a:p>
            <a:r>
              <a:rPr lang="en-US" smtClean="0"/>
              <a:t>TITLE HERE </a:t>
            </a:r>
            <a:br>
              <a:rPr lang="en-US" smtClean="0"/>
            </a:br>
            <a:r>
              <a:rPr lang="en-US" smtClean="0"/>
              <a:t>UP TO 2 LINES</a:t>
            </a:r>
            <a:endParaRPr lang="en-US"/>
          </a:p>
        </p:txBody>
      </p:sp>
    </p:spTree>
    <p:extLst>
      <p:ext uri="{BB962C8B-B14F-4D97-AF65-F5344CB8AC3E}">
        <p14:creationId xmlns:p14="http://schemas.microsoft.com/office/powerpoint/2010/main" val="211289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7A482E-3CB9-45CE-B05B-FB21DF9F9D49}" type="slidenum">
              <a:rPr lang="en-US" smtClean="0"/>
              <a:pPr/>
              <a:t>‹#›</a:t>
            </a:fld>
            <a:endParaRPr lang="en-US"/>
          </a:p>
        </p:txBody>
      </p:sp>
      <p:sp>
        <p:nvSpPr>
          <p:cNvPr id="8" name="Text Placeholder 6"/>
          <p:cNvSpPr>
            <a:spLocks noGrp="1"/>
          </p:cNvSpPr>
          <p:nvPr>
            <p:ph type="body" sz="quarter" idx="13" hasCustomPrompt="1"/>
          </p:nvPr>
        </p:nvSpPr>
        <p:spPr>
          <a:xfrm>
            <a:off x="604838" y="543220"/>
            <a:ext cx="7975600" cy="818123"/>
          </a:xfrm>
        </p:spPr>
        <p:txBody>
          <a:bodyPr anchor="b"/>
          <a:lstStyle>
            <a:lvl1pPr marL="0" indent="0">
              <a:lnSpc>
                <a:spcPts val="2700"/>
              </a:lnSpc>
              <a:spcBef>
                <a:spcPts val="0"/>
              </a:spcBef>
              <a:buNone/>
              <a:defRPr sz="2700" b="1" baseline="0">
                <a:solidFill>
                  <a:srgbClr val="000000"/>
                </a:solidFill>
              </a:defRPr>
            </a:lvl1pPr>
            <a:lvl2pPr marL="0" indent="0">
              <a:lnSpc>
                <a:spcPts val="2700"/>
              </a:lnSpc>
              <a:spcBef>
                <a:spcPts val="0"/>
              </a:spcBef>
              <a:buNone/>
              <a:defRPr lang="en-US" sz="2700" b="1" kern="1200" baseline="0" smtClean="0">
                <a:solidFill>
                  <a:srgbClr val="000000"/>
                </a:solidFill>
                <a:latin typeface="Arial" pitchFamily="34" charset="0"/>
                <a:ea typeface="+mn-ea"/>
                <a:cs typeface="Arial" pitchFamily="34" charset="0"/>
              </a:defRPr>
            </a:lvl2pPr>
            <a:lvl3pPr marL="0" indent="0">
              <a:buNone/>
              <a:defRPr lang="en-US" sz="1800" kern="1200" baseline="0" smtClean="0">
                <a:solidFill>
                  <a:srgbClr val="FFFFFF"/>
                </a:solidFill>
                <a:latin typeface="Arial" pitchFamily="34" charset="0"/>
                <a:ea typeface="+mn-ea"/>
                <a:cs typeface="Arial" pitchFamily="34" charset="0"/>
              </a:defRPr>
            </a:lvl3pPr>
            <a:lvl4pPr marL="0" indent="0">
              <a:buNone/>
              <a:defRPr/>
            </a:lvl4pPr>
            <a:lvl5pPr marL="0" indent="0">
              <a:buNone/>
              <a:defRPr lang="en-US" sz="1800" kern="1200" baseline="0" smtClean="0">
                <a:solidFill>
                  <a:srgbClr val="FFFFFF"/>
                </a:solidFill>
                <a:latin typeface="Arial" pitchFamily="34" charset="0"/>
                <a:ea typeface="+mn-ea"/>
                <a:cs typeface="Arial" pitchFamily="34" charset="0"/>
              </a:defRPr>
            </a:lvl5pPr>
          </a:lstStyle>
          <a:p>
            <a:pPr lvl="1"/>
            <a:r>
              <a:rPr lang="en-US" smtClean="0"/>
              <a:t>UNIT # </a:t>
            </a:r>
          </a:p>
          <a:p>
            <a:pPr lvl="1"/>
            <a:r>
              <a:rPr lang="en-US" smtClean="0"/>
              <a:t>OVERVIEW</a:t>
            </a:r>
            <a:endParaRPr lang="en-US"/>
          </a:p>
        </p:txBody>
      </p:sp>
      <p:sp>
        <p:nvSpPr>
          <p:cNvPr id="10" name="Text Placeholder 9"/>
          <p:cNvSpPr>
            <a:spLocks noGrp="1"/>
          </p:cNvSpPr>
          <p:nvPr>
            <p:ph type="body" sz="quarter" idx="14" hasCustomPrompt="1"/>
          </p:nvPr>
        </p:nvSpPr>
        <p:spPr>
          <a:xfrm>
            <a:off x="604838" y="1842761"/>
            <a:ext cx="7975600" cy="3755722"/>
          </a:xfrm>
        </p:spPr>
        <p:txBody>
          <a:bodyPr/>
          <a:lstStyle>
            <a:lvl1pPr marL="0" indent="0">
              <a:spcBef>
                <a:spcPts val="0"/>
              </a:spcBef>
              <a:spcAft>
                <a:spcPts val="0"/>
              </a:spcAft>
              <a:buNone/>
              <a:defRPr b="1"/>
            </a:lvl1pPr>
            <a:lvl2pPr marL="0" indent="0">
              <a:spcBef>
                <a:spcPts val="0"/>
              </a:spcBef>
              <a:spcAft>
                <a:spcPts val="600"/>
              </a:spcAft>
              <a:buFont typeface="+mj-lt"/>
              <a:buNone/>
              <a:defRPr/>
            </a:lvl2pPr>
            <a:lvl3pPr marL="227013" indent="-227013">
              <a:spcBef>
                <a:spcPts val="0"/>
              </a:spcBef>
              <a:spcAft>
                <a:spcPts val="600"/>
              </a:spcAft>
              <a:defRPr/>
            </a:lvl3pPr>
            <a:lvl4pPr marL="460375" indent="-234950">
              <a:spcBef>
                <a:spcPts val="0"/>
              </a:spcBef>
              <a:spcAft>
                <a:spcPts val="600"/>
              </a:spcAft>
              <a:buFont typeface="+mj-lt"/>
              <a:buAutoNum type="arabicPeriod"/>
              <a:tabLst/>
              <a:defRPr/>
            </a:lvl4pPr>
            <a:lvl5pPr marL="460375" indent="-233363">
              <a:spcBef>
                <a:spcPts val="0"/>
              </a:spcBef>
              <a:spcAft>
                <a:spcPts val="600"/>
              </a:spcAft>
              <a:buFont typeface="Arial" pitchFamily="34" charset="0"/>
              <a:buChar char="•"/>
              <a:defRPr/>
            </a:lvl5pPr>
          </a:lstStyle>
          <a:p>
            <a:pPr lvl="0"/>
            <a:r>
              <a:rPr lang="en-US" smtClean="0"/>
              <a:t>Key Disciplines</a:t>
            </a:r>
          </a:p>
          <a:p>
            <a:pPr lvl="1"/>
            <a:r>
              <a:rPr lang="en-US" smtClean="0"/>
              <a:t>History</a:t>
            </a:r>
          </a:p>
        </p:txBody>
      </p:sp>
      <p:sp>
        <p:nvSpPr>
          <p:cNvPr id="3" name="Footer Placeholder 2"/>
          <p:cNvSpPr>
            <a:spLocks noGrp="1"/>
          </p:cNvSpPr>
          <p:nvPr>
            <p:ph type="ftr" sz="quarter" idx="15"/>
          </p:nvPr>
        </p:nvSpPr>
        <p:spPr/>
        <p:txBody>
          <a:bodyPr/>
          <a:lstStyle/>
          <a:p>
            <a:r>
              <a:rPr lang="en-US" b="0" smtClean="0"/>
              <a:t>BIG HISTORY PROJECT  /  </a:t>
            </a:r>
            <a:r>
              <a:rPr lang="en-US" spc="50" smtClean="0"/>
              <a:t>UNIT #  /  UNIT TITLE</a:t>
            </a:r>
            <a:endParaRPr lang="en-US" spc="50"/>
          </a:p>
        </p:txBody>
      </p:sp>
    </p:spTree>
    <p:extLst>
      <p:ext uri="{BB962C8B-B14F-4D97-AF65-F5344CB8AC3E}">
        <p14:creationId xmlns:p14="http://schemas.microsoft.com/office/powerpoint/2010/main" val="377167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utcom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7A482E-3CB9-45CE-B05B-FB21DF9F9D49}" type="slidenum">
              <a:rPr lang="en-US" smtClean="0"/>
              <a:pPr/>
              <a:t>‹#›</a:t>
            </a:fld>
            <a:endParaRPr lang="en-US"/>
          </a:p>
        </p:txBody>
      </p:sp>
      <p:sp>
        <p:nvSpPr>
          <p:cNvPr id="8" name="Text Placeholder 6"/>
          <p:cNvSpPr>
            <a:spLocks noGrp="1"/>
          </p:cNvSpPr>
          <p:nvPr>
            <p:ph type="body" sz="quarter" idx="13" hasCustomPrompt="1"/>
          </p:nvPr>
        </p:nvSpPr>
        <p:spPr>
          <a:xfrm>
            <a:off x="604838" y="540657"/>
            <a:ext cx="7975600" cy="818123"/>
          </a:xfrm>
        </p:spPr>
        <p:txBody>
          <a:bodyPr anchor="b"/>
          <a:lstStyle>
            <a:lvl1pPr marL="0" indent="0">
              <a:lnSpc>
                <a:spcPts val="2800"/>
              </a:lnSpc>
              <a:spcBef>
                <a:spcPts val="0"/>
              </a:spcBef>
              <a:buNone/>
              <a:defRPr sz="2700" b="1" baseline="0">
                <a:solidFill>
                  <a:srgbClr val="000000"/>
                </a:solidFill>
              </a:defRPr>
            </a:lvl1pPr>
            <a:lvl2pPr marL="0" indent="0">
              <a:lnSpc>
                <a:spcPts val="2700"/>
              </a:lnSpc>
              <a:spcBef>
                <a:spcPts val="0"/>
              </a:spcBef>
              <a:buNone/>
              <a:defRPr lang="en-US" sz="2700" b="1" kern="1200" baseline="0" smtClean="0">
                <a:solidFill>
                  <a:srgbClr val="000000"/>
                </a:solidFill>
                <a:latin typeface="Arial" pitchFamily="34" charset="0"/>
                <a:ea typeface="+mn-ea"/>
                <a:cs typeface="Arial" pitchFamily="34" charset="0"/>
              </a:defRPr>
            </a:lvl2pPr>
            <a:lvl3pPr marL="0" indent="0">
              <a:buNone/>
              <a:defRPr lang="en-US" sz="1800" kern="1200" baseline="0" smtClean="0">
                <a:solidFill>
                  <a:srgbClr val="FFFFFF"/>
                </a:solidFill>
                <a:latin typeface="Arial" pitchFamily="34" charset="0"/>
                <a:ea typeface="+mn-ea"/>
                <a:cs typeface="Arial" pitchFamily="34" charset="0"/>
              </a:defRPr>
            </a:lvl3pPr>
            <a:lvl4pPr marL="0" indent="0">
              <a:buNone/>
              <a:defRPr/>
            </a:lvl4pPr>
            <a:lvl5pPr marL="0" indent="0">
              <a:buNone/>
              <a:defRPr lang="en-US" sz="1800" kern="1200" baseline="0" smtClean="0">
                <a:solidFill>
                  <a:srgbClr val="FFFFFF"/>
                </a:solidFill>
                <a:latin typeface="Arial" pitchFamily="34" charset="0"/>
                <a:ea typeface="+mn-ea"/>
                <a:cs typeface="Arial" pitchFamily="34" charset="0"/>
              </a:defRPr>
            </a:lvl5pPr>
          </a:lstStyle>
          <a:p>
            <a:pPr lvl="0"/>
            <a:r>
              <a:rPr lang="en-US" smtClean="0"/>
              <a:t>UNIT #</a:t>
            </a:r>
          </a:p>
          <a:p>
            <a:pPr lvl="1"/>
            <a:r>
              <a:rPr lang="en-US" smtClean="0"/>
              <a:t>LEARNING OUTCOMES</a:t>
            </a:r>
            <a:endParaRPr lang="en-US"/>
          </a:p>
        </p:txBody>
      </p:sp>
      <p:sp>
        <p:nvSpPr>
          <p:cNvPr id="10" name="Text Placeholder 9"/>
          <p:cNvSpPr>
            <a:spLocks noGrp="1"/>
          </p:cNvSpPr>
          <p:nvPr>
            <p:ph type="body" sz="quarter" idx="14" hasCustomPrompt="1"/>
          </p:nvPr>
        </p:nvSpPr>
        <p:spPr>
          <a:xfrm>
            <a:off x="604838" y="1842761"/>
            <a:ext cx="7975600" cy="3755722"/>
          </a:xfrm>
        </p:spPr>
        <p:txBody>
          <a:bodyPr/>
          <a:lstStyle>
            <a:lvl1pPr marL="0" indent="0">
              <a:spcBef>
                <a:spcPts val="600"/>
              </a:spcBef>
              <a:spcAft>
                <a:spcPts val="0"/>
              </a:spcAft>
              <a:buNone/>
              <a:defRPr b="1"/>
            </a:lvl1pPr>
            <a:lvl2pPr marL="227013" indent="-227013">
              <a:spcBef>
                <a:spcPts val="400"/>
              </a:spcBef>
              <a:spcAft>
                <a:spcPts val="300"/>
              </a:spcAft>
              <a:buFont typeface="+mj-lt"/>
              <a:buAutoNum type="arabicPeriod"/>
              <a:defRPr/>
            </a:lvl2pPr>
            <a:lvl3pPr marL="457200" indent="-222250">
              <a:spcBef>
                <a:spcPts val="0"/>
              </a:spcBef>
              <a:spcAft>
                <a:spcPts val="400"/>
              </a:spcAft>
              <a:defRPr baseline="0"/>
            </a:lvl3pPr>
            <a:lvl4pPr marL="227013" indent="-227013">
              <a:spcBef>
                <a:spcPts val="0"/>
              </a:spcBef>
              <a:spcAft>
                <a:spcPts val="400"/>
              </a:spcAft>
              <a:buFont typeface="Arial" pitchFamily="34" charset="0"/>
              <a:buChar char="•"/>
              <a:tabLst/>
              <a:defRPr/>
            </a:lvl4pPr>
            <a:lvl5pPr marL="460375" indent="-233363">
              <a:spcBef>
                <a:spcPts val="0"/>
              </a:spcBef>
              <a:spcAft>
                <a:spcPts val="400"/>
              </a:spcAft>
              <a:buFont typeface="Arial" pitchFamily="34" charset="0"/>
              <a:buChar char="•"/>
              <a:defRPr/>
            </a:lvl5pPr>
          </a:lstStyle>
          <a:p>
            <a:pPr lvl="0"/>
            <a:r>
              <a:rPr lang="en-US" smtClean="0"/>
              <a:t>First line is bold</a:t>
            </a:r>
          </a:p>
          <a:p>
            <a:pPr lvl="1"/>
            <a:r>
              <a:rPr lang="en-US" smtClean="0"/>
              <a:t>Each goal is numbered; use Increase List Level button to access formatting</a:t>
            </a:r>
          </a:p>
          <a:p>
            <a:pPr lvl="2"/>
            <a:r>
              <a:rPr lang="en-US" smtClean="0"/>
              <a:t>Bullet lists below for additional goal-related points</a:t>
            </a:r>
          </a:p>
        </p:txBody>
      </p:sp>
      <p:sp>
        <p:nvSpPr>
          <p:cNvPr id="3" name="Footer Placeholder 2"/>
          <p:cNvSpPr>
            <a:spLocks noGrp="1"/>
          </p:cNvSpPr>
          <p:nvPr>
            <p:ph type="ftr" sz="quarter" idx="15"/>
          </p:nvPr>
        </p:nvSpPr>
        <p:spPr/>
        <p:txBody>
          <a:bodyPr/>
          <a:lstStyle/>
          <a:p>
            <a:r>
              <a:rPr lang="en-US" b="0" smtClean="0"/>
              <a:t>BIG HISTORY PROJECT  /  </a:t>
            </a:r>
            <a:r>
              <a:rPr lang="en-US" spc="50" smtClean="0"/>
              <a:t>UNIT #  /  UNIT TITLE</a:t>
            </a:r>
            <a:endParaRPr lang="en-US" spc="50"/>
          </a:p>
        </p:txBody>
      </p:sp>
    </p:spTree>
    <p:extLst>
      <p:ext uri="{BB962C8B-B14F-4D97-AF65-F5344CB8AC3E}">
        <p14:creationId xmlns:p14="http://schemas.microsoft.com/office/powerpoint/2010/main" val="317390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nit Lesson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7A482E-3CB9-45CE-B05B-FB21DF9F9D49}" type="slidenum">
              <a:rPr lang="en-US" smtClean="0"/>
              <a:pPr/>
              <a:t>‹#›</a:t>
            </a:fld>
            <a:endParaRPr lang="en-US"/>
          </a:p>
        </p:txBody>
      </p:sp>
      <p:sp>
        <p:nvSpPr>
          <p:cNvPr id="8" name="Text Placeholder 6"/>
          <p:cNvSpPr>
            <a:spLocks noGrp="1"/>
          </p:cNvSpPr>
          <p:nvPr>
            <p:ph type="body" sz="quarter" idx="13" hasCustomPrompt="1"/>
          </p:nvPr>
        </p:nvSpPr>
        <p:spPr>
          <a:xfrm>
            <a:off x="604838" y="540657"/>
            <a:ext cx="7975600" cy="818123"/>
          </a:xfrm>
        </p:spPr>
        <p:txBody>
          <a:bodyPr anchor="b"/>
          <a:lstStyle>
            <a:lvl1pPr marL="0" indent="0">
              <a:lnSpc>
                <a:spcPts val="2800"/>
              </a:lnSpc>
              <a:spcBef>
                <a:spcPts val="0"/>
              </a:spcBef>
              <a:buNone/>
              <a:defRPr sz="2700" b="1" baseline="0">
                <a:solidFill>
                  <a:srgbClr val="000000"/>
                </a:solidFill>
              </a:defRPr>
            </a:lvl1pPr>
            <a:lvl2pPr marL="0" indent="0">
              <a:lnSpc>
                <a:spcPts val="2700"/>
              </a:lnSpc>
              <a:spcBef>
                <a:spcPts val="0"/>
              </a:spcBef>
              <a:buNone/>
              <a:defRPr lang="en-US" sz="2700" b="1" kern="1200" baseline="0" smtClean="0">
                <a:solidFill>
                  <a:srgbClr val="000000"/>
                </a:solidFill>
                <a:latin typeface="Arial" pitchFamily="34" charset="0"/>
                <a:ea typeface="+mn-ea"/>
                <a:cs typeface="Arial" pitchFamily="34" charset="0"/>
              </a:defRPr>
            </a:lvl2pPr>
            <a:lvl3pPr marL="0" indent="0">
              <a:buNone/>
              <a:defRPr lang="en-US" sz="1800" kern="1200" baseline="0" smtClean="0">
                <a:solidFill>
                  <a:srgbClr val="FFFFFF"/>
                </a:solidFill>
                <a:latin typeface="Arial" pitchFamily="34" charset="0"/>
                <a:ea typeface="+mn-ea"/>
                <a:cs typeface="Arial" pitchFamily="34" charset="0"/>
              </a:defRPr>
            </a:lvl3pPr>
            <a:lvl4pPr marL="0" indent="0">
              <a:buNone/>
              <a:defRPr/>
            </a:lvl4pPr>
            <a:lvl5pPr marL="0" indent="0">
              <a:buNone/>
              <a:defRPr lang="en-US" sz="1800" kern="1200" baseline="0" smtClean="0">
                <a:solidFill>
                  <a:srgbClr val="FFFFFF"/>
                </a:solidFill>
                <a:latin typeface="Arial" pitchFamily="34" charset="0"/>
                <a:ea typeface="+mn-ea"/>
                <a:cs typeface="Arial" pitchFamily="34" charset="0"/>
              </a:defRPr>
            </a:lvl5pPr>
          </a:lstStyle>
          <a:p>
            <a:pPr lvl="0"/>
            <a:r>
              <a:rPr lang="en-US" smtClean="0"/>
              <a:t>UNIT #</a:t>
            </a:r>
          </a:p>
          <a:p>
            <a:pPr lvl="1"/>
            <a:r>
              <a:rPr lang="en-US" smtClean="0"/>
              <a:t>LESSONS</a:t>
            </a:r>
            <a:endParaRPr lang="en-US"/>
          </a:p>
        </p:txBody>
      </p:sp>
      <p:sp>
        <p:nvSpPr>
          <p:cNvPr id="10" name="Text Placeholder 9"/>
          <p:cNvSpPr>
            <a:spLocks noGrp="1"/>
          </p:cNvSpPr>
          <p:nvPr>
            <p:ph type="body" sz="quarter" idx="14" hasCustomPrompt="1"/>
          </p:nvPr>
        </p:nvSpPr>
        <p:spPr>
          <a:xfrm>
            <a:off x="604838" y="1842761"/>
            <a:ext cx="7975600" cy="3755722"/>
          </a:xfrm>
        </p:spPr>
        <p:txBody>
          <a:bodyPr/>
          <a:lstStyle>
            <a:lvl1pPr marL="0" indent="0">
              <a:spcBef>
                <a:spcPts val="0"/>
              </a:spcBef>
              <a:spcAft>
                <a:spcPts val="0"/>
              </a:spcAft>
              <a:buNone/>
              <a:defRPr sz="1400" b="1" baseline="0"/>
            </a:lvl1pPr>
            <a:lvl2pPr marL="0" indent="0">
              <a:spcBef>
                <a:spcPts val="400"/>
              </a:spcBef>
              <a:spcAft>
                <a:spcPts val="600"/>
              </a:spcAft>
              <a:buFont typeface="Arial" pitchFamily="34" charset="0"/>
              <a:buNone/>
              <a:defRPr/>
            </a:lvl2pPr>
            <a:lvl3pPr marL="0" indent="0" algn="r">
              <a:lnSpc>
                <a:spcPts val="900"/>
              </a:lnSpc>
              <a:spcBef>
                <a:spcPts val="0"/>
              </a:spcBef>
              <a:spcAft>
                <a:spcPts val="0"/>
              </a:spcAft>
              <a:buFont typeface="Arial" pitchFamily="34" charset="0"/>
              <a:buNone/>
              <a:defRPr sz="900" i="1">
                <a:solidFill>
                  <a:schemeClr val="bg1"/>
                </a:solidFill>
              </a:defRPr>
            </a:lvl3pPr>
            <a:lvl4pPr marL="0" indent="0" algn="l">
              <a:lnSpc>
                <a:spcPts val="900"/>
              </a:lnSpc>
              <a:spcBef>
                <a:spcPts val="0"/>
              </a:spcBef>
              <a:spcAft>
                <a:spcPts val="600"/>
              </a:spcAft>
              <a:buFont typeface="Wingdings" pitchFamily="2" charset="2"/>
              <a:buNone/>
              <a:defRPr sz="900" i="1" baseline="0">
                <a:solidFill>
                  <a:schemeClr val="bg1"/>
                </a:solidFill>
              </a:defRPr>
            </a:lvl4pPr>
            <a:lvl5pPr marL="0" indent="0">
              <a:lnSpc>
                <a:spcPts val="900"/>
              </a:lnSpc>
              <a:spcBef>
                <a:spcPts val="0"/>
              </a:spcBef>
              <a:spcAft>
                <a:spcPts val="600"/>
              </a:spcAft>
              <a:buNone/>
              <a:defRPr sz="900" i="1">
                <a:solidFill>
                  <a:schemeClr val="bg1"/>
                </a:solidFill>
              </a:defRPr>
            </a:lvl5pPr>
            <a:lvl6pPr marL="2286000" indent="0">
              <a:buNone/>
              <a:defRPr/>
            </a:lvl6pPr>
          </a:lstStyle>
          <a:p>
            <a:pPr lvl="0"/>
            <a:r>
              <a:rPr lang="en-US" smtClean="0"/>
              <a:t>Regular text in paragraph format goes here; access the next line(s) of formatting with Increase List Level button in the Paragraph section. Continued on and Continued from: fourth &amp; fifth levels.</a:t>
            </a:r>
          </a:p>
          <a:p>
            <a:pPr lvl="1"/>
            <a:r>
              <a:rPr lang="en-US" smtClean="0"/>
              <a:t>Second level</a:t>
            </a:r>
          </a:p>
          <a:p>
            <a:pPr lvl="2"/>
            <a:r>
              <a:rPr lang="en-US" smtClean="0"/>
              <a:t>Third level: Continued next slide</a:t>
            </a:r>
          </a:p>
          <a:p>
            <a:pPr lvl="4"/>
            <a:r>
              <a:rPr lang="en-US" smtClean="0"/>
              <a:t>Fourth level: Continued from previous slide</a:t>
            </a:r>
          </a:p>
        </p:txBody>
      </p:sp>
      <p:sp>
        <p:nvSpPr>
          <p:cNvPr id="3" name="Footer Placeholder 2"/>
          <p:cNvSpPr>
            <a:spLocks noGrp="1"/>
          </p:cNvSpPr>
          <p:nvPr>
            <p:ph type="ftr" sz="quarter" idx="15"/>
          </p:nvPr>
        </p:nvSpPr>
        <p:spPr/>
        <p:txBody>
          <a:bodyPr/>
          <a:lstStyle/>
          <a:p>
            <a:r>
              <a:rPr lang="en-US" b="0" smtClean="0"/>
              <a:t>BIG HISTORY PROJECT  /  </a:t>
            </a:r>
            <a:r>
              <a:rPr lang="en-US" spc="50" smtClean="0"/>
              <a:t>UNIT #  /  UNIT TITLE</a:t>
            </a:r>
            <a:endParaRPr lang="en-US" spc="50"/>
          </a:p>
        </p:txBody>
      </p:sp>
    </p:spTree>
    <p:extLst>
      <p:ext uri="{BB962C8B-B14F-4D97-AF65-F5344CB8AC3E}">
        <p14:creationId xmlns:p14="http://schemas.microsoft.com/office/powerpoint/2010/main" val="323486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Concepts -2 Co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7A482E-3CB9-45CE-B05B-FB21DF9F9D49}" type="slidenum">
              <a:rPr lang="en-US" smtClean="0"/>
              <a:pPr/>
              <a:t>‹#›</a:t>
            </a:fld>
            <a:endParaRPr lang="en-US"/>
          </a:p>
        </p:txBody>
      </p:sp>
      <p:sp>
        <p:nvSpPr>
          <p:cNvPr id="9" name="Title Placeholder 1"/>
          <p:cNvSpPr>
            <a:spLocks noGrp="1"/>
          </p:cNvSpPr>
          <p:nvPr>
            <p:ph type="title" hasCustomPrompt="1"/>
          </p:nvPr>
        </p:nvSpPr>
        <p:spPr>
          <a:xfrm>
            <a:off x="601575" y="212264"/>
            <a:ext cx="7992613" cy="1143000"/>
          </a:xfrm>
          <a:prstGeom prst="rect">
            <a:avLst/>
          </a:prstGeom>
        </p:spPr>
        <p:txBody>
          <a:bodyPr vert="horz" lIns="91440" tIns="45720" rIns="91440" bIns="45720" rtlCol="0" anchor="b">
            <a:noAutofit/>
          </a:bodyPr>
          <a:lstStyle>
            <a:lvl1pPr>
              <a:defRPr/>
            </a:lvl1pPr>
          </a:lstStyle>
          <a:p>
            <a:r>
              <a:rPr lang="en-US" smtClean="0"/>
              <a:t>UNIT #</a:t>
            </a:r>
            <a:br>
              <a:rPr lang="en-US" smtClean="0"/>
            </a:br>
            <a:r>
              <a:rPr lang="en-US" smtClean="0"/>
              <a:t>KEY CONCEPTS</a:t>
            </a:r>
            <a:endParaRPr lang="en-US"/>
          </a:p>
        </p:txBody>
      </p:sp>
      <p:sp>
        <p:nvSpPr>
          <p:cNvPr id="3" name="Footer Placeholder 2"/>
          <p:cNvSpPr>
            <a:spLocks noGrp="1"/>
          </p:cNvSpPr>
          <p:nvPr>
            <p:ph type="ftr" sz="quarter" idx="15"/>
          </p:nvPr>
        </p:nvSpPr>
        <p:spPr/>
        <p:txBody>
          <a:bodyPr/>
          <a:lstStyle/>
          <a:p>
            <a:r>
              <a:rPr lang="en-US" b="0" smtClean="0"/>
              <a:t>BIG HISTORY PROJECT  /  </a:t>
            </a:r>
            <a:r>
              <a:rPr lang="en-US" spc="50" smtClean="0"/>
              <a:t>UNIT #  /  UNIT TITLE</a:t>
            </a:r>
            <a:endParaRPr lang="en-US" spc="50"/>
          </a:p>
        </p:txBody>
      </p:sp>
      <p:sp>
        <p:nvSpPr>
          <p:cNvPr id="6" name="Text Placeholder 9"/>
          <p:cNvSpPr>
            <a:spLocks noGrp="1"/>
          </p:cNvSpPr>
          <p:nvPr>
            <p:ph type="body" sz="quarter" idx="14" hasCustomPrompt="1"/>
          </p:nvPr>
        </p:nvSpPr>
        <p:spPr>
          <a:xfrm>
            <a:off x="604838" y="1842761"/>
            <a:ext cx="7975600" cy="3554262"/>
          </a:xfrm>
        </p:spPr>
        <p:txBody>
          <a:bodyPr numCol="2" spcCol="548640"/>
          <a:lstStyle>
            <a:lvl1pPr marL="227013" indent="-227013">
              <a:spcBef>
                <a:spcPts val="0"/>
              </a:spcBef>
              <a:spcAft>
                <a:spcPts val="1200"/>
              </a:spcAft>
              <a:buFont typeface="Arial" pitchFamily="34" charset="0"/>
              <a:buChar char="•"/>
              <a:defRPr lang="en-US" sz="1800" b="0" kern="1200" baseline="0">
                <a:solidFill>
                  <a:srgbClr val="000000"/>
                </a:solidFill>
                <a:latin typeface="Arial" pitchFamily="34" charset="0"/>
                <a:ea typeface="+mn-ea"/>
                <a:cs typeface="Arial" pitchFamily="34" charset="0"/>
              </a:defRPr>
            </a:lvl1pPr>
            <a:lvl2pPr marL="227013" indent="-227013">
              <a:spcBef>
                <a:spcPts val="0"/>
              </a:spcBef>
              <a:spcAft>
                <a:spcPts val="1200"/>
              </a:spcAft>
              <a:buFont typeface="Arial" pitchFamily="34" charset="0"/>
              <a:buChar char="•"/>
              <a:defRPr sz="1800" baseline="0"/>
            </a:lvl2pPr>
            <a:lvl3pPr marL="227013" indent="-227013">
              <a:spcBef>
                <a:spcPts val="0"/>
              </a:spcBef>
              <a:spcAft>
                <a:spcPts val="1200"/>
              </a:spcAft>
              <a:defRPr sz="1800"/>
            </a:lvl3pPr>
            <a:lvl4pPr marL="227013" indent="-227013">
              <a:spcBef>
                <a:spcPts val="0"/>
              </a:spcBef>
              <a:spcAft>
                <a:spcPts val="1200"/>
              </a:spcAft>
              <a:buFont typeface="Arial" pitchFamily="34" charset="0"/>
              <a:buChar char="•"/>
              <a:defRPr sz="1800"/>
            </a:lvl4pPr>
            <a:lvl5pPr marL="227013" indent="-227013">
              <a:spcBef>
                <a:spcPts val="0"/>
              </a:spcBef>
              <a:spcAft>
                <a:spcPts val="1200"/>
              </a:spcAft>
              <a:buFont typeface="Arial" pitchFamily="34" charset="0"/>
              <a:buChar char="•"/>
              <a:defRPr sz="1800"/>
            </a:lvl5pPr>
          </a:lstStyle>
          <a:p>
            <a:pPr lvl="0"/>
            <a:r>
              <a:rPr lang="en-US" smtClean="0"/>
              <a:t>This text box has 2 columns</a:t>
            </a:r>
          </a:p>
          <a:p>
            <a:pPr lvl="1"/>
            <a:r>
              <a:rPr lang="en-US" smtClean="0"/>
              <a:t>Hit enter after each term</a:t>
            </a:r>
          </a:p>
          <a:p>
            <a:pPr lvl="2"/>
            <a:r>
              <a:rPr lang="en-US" smtClean="0"/>
              <a:t>Text will flow automatically</a:t>
            </a:r>
          </a:p>
          <a:p>
            <a:pPr lvl="3"/>
            <a:r>
              <a:rPr lang="en-US" smtClean="0"/>
              <a:t>into the next column</a:t>
            </a:r>
          </a:p>
          <a:p>
            <a:pPr lvl="4"/>
            <a:r>
              <a:rPr lang="en-US" smtClean="0"/>
              <a:t>May not work smoothly on Macs</a:t>
            </a:r>
          </a:p>
        </p:txBody>
      </p:sp>
    </p:spTree>
    <p:extLst>
      <p:ext uri="{BB962C8B-B14F-4D97-AF65-F5344CB8AC3E}">
        <p14:creationId xmlns:p14="http://schemas.microsoft.com/office/powerpoint/2010/main" val="207199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Concepts (Mac Friend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7A482E-3CB9-45CE-B05B-FB21DF9F9D49}" type="slidenum">
              <a:rPr lang="en-US" smtClean="0"/>
              <a:pPr/>
              <a:t>‹#›</a:t>
            </a:fld>
            <a:endParaRPr lang="en-US"/>
          </a:p>
        </p:txBody>
      </p:sp>
      <p:sp>
        <p:nvSpPr>
          <p:cNvPr id="10" name="Text Placeholder 9"/>
          <p:cNvSpPr>
            <a:spLocks noGrp="1"/>
          </p:cNvSpPr>
          <p:nvPr>
            <p:ph type="body" sz="quarter" idx="14" hasCustomPrompt="1"/>
          </p:nvPr>
        </p:nvSpPr>
        <p:spPr>
          <a:xfrm>
            <a:off x="604838" y="1842761"/>
            <a:ext cx="3857159" cy="3755722"/>
          </a:xfrm>
        </p:spPr>
        <p:txBody>
          <a:bodyPr/>
          <a:lstStyle>
            <a:lvl1pPr marL="227013" indent="-227013">
              <a:spcBef>
                <a:spcPts val="0"/>
              </a:spcBef>
              <a:spcAft>
                <a:spcPts val="1200"/>
              </a:spcAft>
              <a:buFont typeface="Arial" pitchFamily="34" charset="0"/>
              <a:buChar char="•"/>
              <a:defRPr lang="en-US" sz="1800" b="0" kern="1200" baseline="0">
                <a:solidFill>
                  <a:srgbClr val="000000"/>
                </a:solidFill>
                <a:latin typeface="Arial" pitchFamily="34" charset="0"/>
                <a:ea typeface="+mn-ea"/>
                <a:cs typeface="Arial" pitchFamily="34" charset="0"/>
              </a:defRPr>
            </a:lvl1pPr>
            <a:lvl2pPr marL="227013" indent="-227013">
              <a:spcBef>
                <a:spcPts val="0"/>
              </a:spcBef>
              <a:spcAft>
                <a:spcPts val="1200"/>
              </a:spcAft>
              <a:buFont typeface="Arial" pitchFamily="34" charset="0"/>
              <a:buChar char="•"/>
              <a:defRPr sz="1800"/>
            </a:lvl2pPr>
            <a:lvl3pPr marL="227013" indent="-227013">
              <a:spcBef>
                <a:spcPts val="0"/>
              </a:spcBef>
              <a:spcAft>
                <a:spcPts val="1200"/>
              </a:spcAft>
              <a:defRPr sz="1800"/>
            </a:lvl3pPr>
            <a:lvl4pPr marL="227013" indent="-227013">
              <a:spcBef>
                <a:spcPts val="0"/>
              </a:spcBef>
              <a:spcAft>
                <a:spcPts val="1200"/>
              </a:spcAft>
              <a:buFont typeface="Arial" pitchFamily="34" charset="0"/>
              <a:buChar char="•"/>
              <a:defRPr sz="1800"/>
            </a:lvl4pPr>
            <a:lvl5pPr marL="227013" indent="-227013">
              <a:spcBef>
                <a:spcPts val="0"/>
              </a:spcBef>
              <a:spcAft>
                <a:spcPts val="1200"/>
              </a:spcAft>
              <a:buFont typeface="Arial" pitchFamily="34" charset="0"/>
              <a:buChar char="•"/>
              <a:defRPr sz="1800"/>
            </a:lvl5pPr>
          </a:lstStyle>
          <a:p>
            <a:pPr lvl="0"/>
            <a:r>
              <a:rPr lang="en-US" smtClean="0"/>
              <a:t>This layout is Mac-friendly</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Placeholder 1"/>
          <p:cNvSpPr>
            <a:spLocks noGrp="1"/>
          </p:cNvSpPr>
          <p:nvPr>
            <p:ph type="title" hasCustomPrompt="1"/>
          </p:nvPr>
        </p:nvSpPr>
        <p:spPr>
          <a:xfrm>
            <a:off x="601575" y="212264"/>
            <a:ext cx="7992613" cy="1143000"/>
          </a:xfrm>
          <a:prstGeom prst="rect">
            <a:avLst/>
          </a:prstGeom>
        </p:spPr>
        <p:txBody>
          <a:bodyPr vert="horz" lIns="91440" tIns="45720" rIns="91440" bIns="45720" rtlCol="0" anchor="b">
            <a:noAutofit/>
          </a:bodyPr>
          <a:lstStyle>
            <a:lvl1pPr>
              <a:defRPr/>
            </a:lvl1pPr>
          </a:lstStyle>
          <a:p>
            <a:r>
              <a:rPr lang="en-US" smtClean="0"/>
              <a:t>UNIT #</a:t>
            </a:r>
            <a:br>
              <a:rPr lang="en-US" smtClean="0"/>
            </a:br>
            <a:r>
              <a:rPr lang="en-US" smtClean="0"/>
              <a:t>KEY CONCEPTS</a:t>
            </a:r>
            <a:endParaRPr lang="en-US"/>
          </a:p>
        </p:txBody>
      </p:sp>
      <p:sp>
        <p:nvSpPr>
          <p:cNvPr id="3" name="Footer Placeholder 2"/>
          <p:cNvSpPr>
            <a:spLocks noGrp="1"/>
          </p:cNvSpPr>
          <p:nvPr>
            <p:ph type="ftr" sz="quarter" idx="16"/>
          </p:nvPr>
        </p:nvSpPr>
        <p:spPr/>
        <p:txBody>
          <a:bodyPr/>
          <a:lstStyle/>
          <a:p>
            <a:r>
              <a:rPr lang="en-US" b="0" smtClean="0"/>
              <a:t>BIG HISTORY PROJECT  /  </a:t>
            </a:r>
            <a:r>
              <a:rPr lang="en-US" spc="50" smtClean="0"/>
              <a:t>UNIT #  /  UNIT TITLE</a:t>
            </a:r>
            <a:endParaRPr lang="en-US" spc="50"/>
          </a:p>
        </p:txBody>
      </p:sp>
      <p:sp>
        <p:nvSpPr>
          <p:cNvPr id="7" name="Text Placeholder 9"/>
          <p:cNvSpPr>
            <a:spLocks noGrp="1"/>
          </p:cNvSpPr>
          <p:nvPr>
            <p:ph type="body" sz="quarter" idx="17"/>
          </p:nvPr>
        </p:nvSpPr>
        <p:spPr>
          <a:xfrm>
            <a:off x="4716404" y="1842761"/>
            <a:ext cx="3857159" cy="3755722"/>
          </a:xfrm>
        </p:spPr>
        <p:txBody>
          <a:bodyPr/>
          <a:lstStyle>
            <a:lvl1pPr marL="227013" indent="-227013">
              <a:spcBef>
                <a:spcPts val="0"/>
              </a:spcBef>
              <a:spcAft>
                <a:spcPts val="1200"/>
              </a:spcAft>
              <a:buFont typeface="Arial" pitchFamily="34" charset="0"/>
              <a:buChar char="•"/>
              <a:defRPr lang="en-US" sz="1800" b="0" kern="1200" baseline="0">
                <a:solidFill>
                  <a:srgbClr val="000000"/>
                </a:solidFill>
                <a:latin typeface="Arial" pitchFamily="34" charset="0"/>
                <a:ea typeface="+mn-ea"/>
                <a:cs typeface="Arial" pitchFamily="34" charset="0"/>
              </a:defRPr>
            </a:lvl1pPr>
            <a:lvl2pPr marL="227013" indent="-227013">
              <a:spcBef>
                <a:spcPts val="0"/>
              </a:spcBef>
              <a:spcAft>
                <a:spcPts val="1200"/>
              </a:spcAft>
              <a:buFont typeface="Arial" pitchFamily="34" charset="0"/>
              <a:buChar char="•"/>
              <a:defRPr sz="1800"/>
            </a:lvl2pPr>
            <a:lvl3pPr marL="227013" indent="-227013">
              <a:spcBef>
                <a:spcPts val="0"/>
              </a:spcBef>
              <a:spcAft>
                <a:spcPts val="1200"/>
              </a:spcAft>
              <a:defRPr sz="1800"/>
            </a:lvl3pPr>
            <a:lvl4pPr marL="227013" indent="-227013">
              <a:spcBef>
                <a:spcPts val="0"/>
              </a:spcBef>
              <a:spcAft>
                <a:spcPts val="1200"/>
              </a:spcAft>
              <a:buFont typeface="Arial" pitchFamily="34" charset="0"/>
              <a:buChar char="•"/>
              <a:defRPr sz="1800"/>
            </a:lvl4pPr>
            <a:lvl5pPr marL="227013" indent="-227013">
              <a:spcBef>
                <a:spcPts val="0"/>
              </a:spcBef>
              <a:spcAft>
                <a:spcPts val="1200"/>
              </a:spcAft>
              <a:buFont typeface="Arial" pitchFamily="34" charset="0"/>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73583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ld text w/sub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7A482E-3CB9-45CE-B05B-FB21DF9F9D49}" type="slidenum">
              <a:rPr lang="en-US" smtClean="0"/>
              <a:pPr/>
              <a:t>‹#›</a:t>
            </a:fld>
            <a:endParaRPr lang="en-US"/>
          </a:p>
        </p:txBody>
      </p:sp>
      <p:sp>
        <p:nvSpPr>
          <p:cNvPr id="10" name="Text Placeholder 9"/>
          <p:cNvSpPr>
            <a:spLocks noGrp="1"/>
          </p:cNvSpPr>
          <p:nvPr>
            <p:ph type="body" sz="quarter" idx="14" hasCustomPrompt="1"/>
          </p:nvPr>
        </p:nvSpPr>
        <p:spPr>
          <a:xfrm>
            <a:off x="604838" y="1842761"/>
            <a:ext cx="7975600" cy="3755722"/>
          </a:xfrm>
        </p:spPr>
        <p:txBody>
          <a:bodyPr/>
          <a:lstStyle>
            <a:lvl1pPr marL="0" indent="0">
              <a:spcBef>
                <a:spcPts val="0"/>
              </a:spcBef>
              <a:spcAft>
                <a:spcPts val="900"/>
              </a:spcAft>
              <a:buNone/>
              <a:defRPr b="1" baseline="0"/>
            </a:lvl1pPr>
            <a:lvl2pPr marL="228600" indent="-228600">
              <a:spcBef>
                <a:spcPts val="0"/>
              </a:spcBef>
              <a:spcAft>
                <a:spcPts val="900"/>
              </a:spcAft>
              <a:buFont typeface="Arial" pitchFamily="34" charset="0"/>
              <a:buChar char="•"/>
              <a:defRPr baseline="0"/>
            </a:lvl2pPr>
            <a:lvl3pPr marL="0" indent="0" algn="r">
              <a:lnSpc>
                <a:spcPts val="900"/>
              </a:lnSpc>
              <a:spcBef>
                <a:spcPts val="0"/>
              </a:spcBef>
              <a:spcAft>
                <a:spcPts val="0"/>
              </a:spcAft>
              <a:buFont typeface="Arial" pitchFamily="34" charset="0"/>
              <a:buNone/>
              <a:defRPr sz="900" i="1" baseline="0">
                <a:solidFill>
                  <a:schemeClr val="bg1"/>
                </a:solidFill>
              </a:defRPr>
            </a:lvl3pPr>
            <a:lvl4pPr marL="461963" indent="-234950">
              <a:spcBef>
                <a:spcPts val="0"/>
              </a:spcBef>
              <a:spcAft>
                <a:spcPts val="600"/>
              </a:spcAft>
              <a:buFont typeface="Arial" pitchFamily="34" charset="0"/>
              <a:buChar char="•"/>
              <a:defRPr lang="en-US" sz="900" i="1" kern="1200" baseline="0" smtClean="0">
                <a:solidFill>
                  <a:schemeClr val="bg1"/>
                </a:solidFill>
                <a:latin typeface="Arial" pitchFamily="34" charset="0"/>
                <a:ea typeface="+mn-ea"/>
                <a:cs typeface="Arial" pitchFamily="34" charset="0"/>
              </a:defRPr>
            </a:lvl4pPr>
            <a:lvl5pPr marL="687388" indent="-225425">
              <a:spcBef>
                <a:spcPts val="0"/>
              </a:spcBef>
              <a:spcAft>
                <a:spcPts val="600"/>
              </a:spcAft>
              <a:defRPr lang="en-US" sz="900" i="1" kern="1200" baseline="0">
                <a:solidFill>
                  <a:schemeClr val="bg1"/>
                </a:solidFill>
                <a:latin typeface="Arial" pitchFamily="34" charset="0"/>
                <a:ea typeface="+mn-ea"/>
                <a:cs typeface="Arial" pitchFamily="34" charset="0"/>
              </a:defRPr>
            </a:lvl5pPr>
          </a:lstStyle>
          <a:p>
            <a:pPr lvl="0"/>
            <a:r>
              <a:rPr lang="en-US" smtClean="0"/>
              <a:t>First line should be bolded.</a:t>
            </a:r>
          </a:p>
          <a:p>
            <a:pPr lvl="1"/>
            <a:r>
              <a:rPr lang="en-US" smtClean="0"/>
              <a:t>Paragraph line is normal, access with Increase List Level button</a:t>
            </a:r>
          </a:p>
          <a:p>
            <a:pPr lvl="2"/>
            <a:r>
              <a:rPr lang="en-US" smtClean="0"/>
              <a:t>Third level: Continued next slide</a:t>
            </a:r>
          </a:p>
          <a:p>
            <a:pPr marL="461963" lvl="3" indent="-687388" algn="l" defTabSz="914400" rtl="0" eaLnBrk="1" latinLnBrk="0" hangingPunct="1">
              <a:lnSpc>
                <a:spcPts val="900"/>
              </a:lnSpc>
              <a:spcBef>
                <a:spcPts val="0"/>
              </a:spcBef>
              <a:spcAft>
                <a:spcPts val="600"/>
              </a:spcAft>
              <a:buFont typeface="Arial" pitchFamily="34" charset="0"/>
              <a:buNone/>
            </a:pPr>
            <a:r>
              <a:rPr lang="en-US" smtClean="0"/>
              <a:t>Continued from previous slide</a:t>
            </a:r>
            <a:endParaRPr lang="en-US"/>
          </a:p>
        </p:txBody>
      </p:sp>
      <p:sp>
        <p:nvSpPr>
          <p:cNvPr id="9" name="Title Placeholder 1"/>
          <p:cNvSpPr>
            <a:spLocks noGrp="1"/>
          </p:cNvSpPr>
          <p:nvPr>
            <p:ph type="title" hasCustomPrompt="1"/>
          </p:nvPr>
        </p:nvSpPr>
        <p:spPr>
          <a:xfrm>
            <a:off x="601575" y="212264"/>
            <a:ext cx="7992613" cy="1143000"/>
          </a:xfrm>
          <a:prstGeom prst="rect">
            <a:avLst/>
          </a:prstGeom>
        </p:spPr>
        <p:txBody>
          <a:bodyPr vert="horz" lIns="91440" tIns="45720" rIns="91440" bIns="45720" rtlCol="0" anchor="b">
            <a:noAutofit/>
          </a:bodyPr>
          <a:lstStyle>
            <a:lvl1pPr>
              <a:defRPr baseline="0"/>
            </a:lvl1pPr>
          </a:lstStyle>
          <a:p>
            <a:r>
              <a:rPr lang="en-US" smtClean="0"/>
              <a:t>WHAT HAPPENED IN UNIT #?</a:t>
            </a:r>
            <a:endParaRPr lang="en-US"/>
          </a:p>
        </p:txBody>
      </p:sp>
      <p:sp>
        <p:nvSpPr>
          <p:cNvPr id="3" name="Footer Placeholder 2"/>
          <p:cNvSpPr>
            <a:spLocks noGrp="1"/>
          </p:cNvSpPr>
          <p:nvPr>
            <p:ph type="ftr" sz="quarter" idx="15"/>
          </p:nvPr>
        </p:nvSpPr>
        <p:spPr/>
        <p:txBody>
          <a:bodyPr/>
          <a:lstStyle/>
          <a:p>
            <a:r>
              <a:rPr lang="en-US" b="0" smtClean="0"/>
              <a:t>BIG HISTORY PROJECT  /  </a:t>
            </a:r>
            <a:r>
              <a:rPr lang="en-US" spc="50" smtClean="0"/>
              <a:t>UNIT #  /  UNIT TITLE</a:t>
            </a:r>
            <a:endParaRPr lang="en-US" spc="50"/>
          </a:p>
        </p:txBody>
      </p:sp>
    </p:spTree>
    <p:extLst>
      <p:ext uri="{BB962C8B-B14F-4D97-AF65-F5344CB8AC3E}">
        <p14:creationId xmlns:p14="http://schemas.microsoft.com/office/powerpoint/2010/main" val="380385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ld text with numbered lis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7A482E-3CB9-45CE-B05B-FB21DF9F9D49}" type="slidenum">
              <a:rPr lang="en-US" smtClean="0"/>
              <a:pPr/>
              <a:t>‹#›</a:t>
            </a:fld>
            <a:endParaRPr lang="en-US"/>
          </a:p>
        </p:txBody>
      </p:sp>
      <p:sp>
        <p:nvSpPr>
          <p:cNvPr id="10" name="Text Placeholder 9"/>
          <p:cNvSpPr>
            <a:spLocks noGrp="1"/>
          </p:cNvSpPr>
          <p:nvPr>
            <p:ph type="body" sz="quarter" idx="14" hasCustomPrompt="1"/>
          </p:nvPr>
        </p:nvSpPr>
        <p:spPr>
          <a:xfrm>
            <a:off x="604838" y="1842761"/>
            <a:ext cx="7975600" cy="3755722"/>
          </a:xfrm>
        </p:spPr>
        <p:txBody>
          <a:bodyPr/>
          <a:lstStyle>
            <a:lvl1pPr marL="0" indent="0">
              <a:spcBef>
                <a:spcPts val="0"/>
              </a:spcBef>
              <a:spcAft>
                <a:spcPts val="900"/>
              </a:spcAft>
              <a:buNone/>
              <a:defRPr b="1" baseline="0"/>
            </a:lvl1pPr>
            <a:lvl2pPr marL="227013" indent="-227013">
              <a:spcBef>
                <a:spcPts val="0"/>
              </a:spcBef>
              <a:spcAft>
                <a:spcPts val="900"/>
              </a:spcAft>
              <a:buFont typeface="+mj-lt"/>
              <a:buAutoNum type="arabicPeriod"/>
              <a:defRPr/>
            </a:lvl2pPr>
            <a:lvl3pPr marL="461963" indent="-227013">
              <a:spcBef>
                <a:spcPts val="0"/>
              </a:spcBef>
              <a:spcAft>
                <a:spcPts val="900"/>
              </a:spcAft>
              <a:buFont typeface="Arial" pitchFamily="34" charset="0"/>
              <a:buChar char="•"/>
              <a:defRPr/>
            </a:lvl3pPr>
            <a:lvl4pPr marL="687388" indent="-225425">
              <a:spcBef>
                <a:spcPts val="0"/>
              </a:spcBef>
              <a:spcAft>
                <a:spcPts val="600"/>
              </a:spcAft>
              <a:defRPr lang="en-US" sz="900" i="1" kern="1200" baseline="0" smtClean="0">
                <a:solidFill>
                  <a:schemeClr val="bg1"/>
                </a:solidFill>
                <a:latin typeface="Arial" pitchFamily="34" charset="0"/>
                <a:ea typeface="+mn-ea"/>
                <a:cs typeface="Arial" pitchFamily="34" charset="0"/>
              </a:defRPr>
            </a:lvl4pPr>
            <a:lvl5pPr marL="914400" indent="-227013">
              <a:spcBef>
                <a:spcPts val="0"/>
              </a:spcBef>
              <a:spcAft>
                <a:spcPts val="600"/>
              </a:spcAft>
              <a:defRPr lang="en-US" sz="900" i="1" kern="1200">
                <a:solidFill>
                  <a:schemeClr val="bg1"/>
                </a:solidFill>
                <a:latin typeface="Arial" pitchFamily="34" charset="0"/>
                <a:ea typeface="+mn-ea"/>
                <a:cs typeface="Arial" pitchFamily="34" charset="0"/>
              </a:defRPr>
            </a:lvl5pPr>
          </a:lstStyle>
          <a:p>
            <a:pPr lvl="0"/>
            <a:r>
              <a:rPr lang="en-US" smtClean="0"/>
              <a:t>First line is bold but can be changed; following copy is for numbered text.</a:t>
            </a:r>
          </a:p>
          <a:p>
            <a:pPr lvl="1"/>
            <a:r>
              <a:rPr lang="en-US" smtClean="0"/>
              <a:t>Second level</a:t>
            </a:r>
          </a:p>
          <a:p>
            <a:pPr lvl="2"/>
            <a:r>
              <a:rPr lang="en-US" smtClean="0"/>
              <a:t>Third level</a:t>
            </a:r>
          </a:p>
          <a:p>
            <a:pPr marL="0" lvl="3" indent="0" algn="r" defTabSz="914400" rtl="0" eaLnBrk="1" latinLnBrk="0" hangingPunct="1">
              <a:lnSpc>
                <a:spcPts val="900"/>
              </a:lnSpc>
              <a:spcBef>
                <a:spcPts val="0"/>
              </a:spcBef>
              <a:spcAft>
                <a:spcPts val="0"/>
              </a:spcAft>
              <a:buFont typeface="Arial" pitchFamily="34" charset="0"/>
              <a:buNone/>
            </a:pPr>
            <a:r>
              <a:rPr lang="en-US" smtClean="0"/>
              <a:t>Continues next slide</a:t>
            </a:r>
          </a:p>
          <a:p>
            <a:pPr marL="0" lvl="4" indent="0" algn="l" defTabSz="914400" rtl="0" eaLnBrk="1" latinLnBrk="0" hangingPunct="1">
              <a:lnSpc>
                <a:spcPts val="900"/>
              </a:lnSpc>
              <a:spcBef>
                <a:spcPts val="0"/>
              </a:spcBef>
              <a:spcAft>
                <a:spcPts val="600"/>
              </a:spcAft>
              <a:buFont typeface="Arial" pitchFamily="34" charset="0"/>
              <a:buNone/>
            </a:pPr>
            <a:r>
              <a:rPr lang="en-US" smtClean="0"/>
              <a:t>Continued from previous slide</a:t>
            </a:r>
            <a:endParaRPr lang="en-US"/>
          </a:p>
        </p:txBody>
      </p:sp>
      <p:sp>
        <p:nvSpPr>
          <p:cNvPr id="9" name="Title Placeholder 1"/>
          <p:cNvSpPr>
            <a:spLocks noGrp="1"/>
          </p:cNvSpPr>
          <p:nvPr>
            <p:ph type="title" hasCustomPrompt="1"/>
          </p:nvPr>
        </p:nvSpPr>
        <p:spPr>
          <a:xfrm>
            <a:off x="601575" y="211765"/>
            <a:ext cx="7992613" cy="1143000"/>
          </a:xfrm>
          <a:prstGeom prst="rect">
            <a:avLst/>
          </a:prstGeom>
        </p:spPr>
        <p:txBody>
          <a:bodyPr vert="horz" lIns="91440" tIns="45720" rIns="91440" bIns="45720" rtlCol="0" anchor="b">
            <a:noAutofit/>
          </a:bodyPr>
          <a:lstStyle>
            <a:lvl1pPr>
              <a:defRPr/>
            </a:lvl1pPr>
          </a:lstStyle>
          <a:p>
            <a:r>
              <a:rPr lang="en-US" smtClean="0"/>
              <a:t>BOLD TEXT</a:t>
            </a:r>
            <a:br>
              <a:rPr lang="en-US" smtClean="0"/>
            </a:br>
            <a:r>
              <a:rPr lang="en-US" smtClean="0"/>
              <a:t>WITH NUMBERED LIST</a:t>
            </a:r>
            <a:endParaRPr lang="en-US"/>
          </a:p>
        </p:txBody>
      </p:sp>
      <p:sp>
        <p:nvSpPr>
          <p:cNvPr id="3" name="Footer Placeholder 2"/>
          <p:cNvSpPr>
            <a:spLocks noGrp="1"/>
          </p:cNvSpPr>
          <p:nvPr>
            <p:ph type="ftr" sz="quarter" idx="15"/>
          </p:nvPr>
        </p:nvSpPr>
        <p:spPr/>
        <p:txBody>
          <a:bodyPr/>
          <a:lstStyle/>
          <a:p>
            <a:r>
              <a:rPr lang="en-US" b="0" smtClean="0"/>
              <a:t>BIG HISTORY PROJECT  /  </a:t>
            </a:r>
            <a:r>
              <a:rPr lang="en-US" spc="50" smtClean="0"/>
              <a:t>UNIT #  /  UNIT TITLE</a:t>
            </a:r>
            <a:endParaRPr lang="en-US" spc="50"/>
          </a:p>
        </p:txBody>
      </p:sp>
    </p:spTree>
    <p:extLst>
      <p:ext uri="{BB962C8B-B14F-4D97-AF65-F5344CB8AC3E}">
        <p14:creationId xmlns:p14="http://schemas.microsoft.com/office/powerpoint/2010/main" val="274397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5" y="226513"/>
            <a:ext cx="7992613" cy="1143000"/>
          </a:xfrm>
          <a:prstGeom prst="rect">
            <a:avLst/>
          </a:prstGeom>
        </p:spPr>
        <p:txBody>
          <a:bodyPr vert="horz" lIns="91440" tIns="45720" rIns="91440" bIns="45720" rtlCol="0" anchor="b">
            <a:noAutofit/>
          </a:bodyPr>
          <a:lstStyle/>
          <a:p>
            <a:r>
              <a:rPr lang="en-US" smtClean="0"/>
              <a:t>Click to edit Master title style</a:t>
            </a:r>
            <a:endParaRPr lang="en-US"/>
          </a:p>
        </p:txBody>
      </p:sp>
      <p:sp>
        <p:nvSpPr>
          <p:cNvPr id="3" name="Text Placeholder 2"/>
          <p:cNvSpPr>
            <a:spLocks noGrp="1"/>
          </p:cNvSpPr>
          <p:nvPr>
            <p:ph type="body" idx="1"/>
          </p:nvPr>
        </p:nvSpPr>
        <p:spPr>
          <a:xfrm>
            <a:off x="584200" y="1849427"/>
            <a:ext cx="7996238" cy="3733226"/>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346947" y="6267638"/>
            <a:ext cx="2133600" cy="169421"/>
          </a:xfrm>
          <a:prstGeom prst="rect">
            <a:avLst/>
          </a:prstGeom>
        </p:spPr>
        <p:txBody>
          <a:bodyPr vert="horz" lIns="0" tIns="0" rIns="0" bIns="0" rtlCol="0" anchor="b"/>
          <a:lstStyle>
            <a:lvl1pPr algn="r">
              <a:lnSpc>
                <a:spcPts val="800"/>
              </a:lnSpc>
              <a:defRPr sz="800">
                <a:solidFill>
                  <a:srgbClr val="000000"/>
                </a:solidFill>
                <a:latin typeface="Arial" pitchFamily="34" charset="0"/>
                <a:cs typeface="Arial" pitchFamily="34" charset="0"/>
              </a:defRPr>
            </a:lvl1pPr>
          </a:lstStyle>
          <a:p>
            <a:fld id="{997A482E-3CB9-45CE-B05B-FB21DF9F9D49}" type="slidenum">
              <a:rPr lang="en-US" smtClean="0"/>
              <a:pPr/>
              <a:t>‹#›</a:t>
            </a:fld>
            <a:endParaRPr lang="en-US"/>
          </a:p>
        </p:txBody>
      </p:sp>
      <p:sp>
        <p:nvSpPr>
          <p:cNvPr id="10" name="Rectangle 9"/>
          <p:cNvSpPr/>
          <p:nvPr userDrawn="1"/>
        </p:nvSpPr>
        <p:spPr>
          <a:xfrm>
            <a:off x="155448" y="5788908"/>
            <a:ext cx="8833104" cy="274320"/>
          </a:xfrm>
          <a:prstGeom prst="rect">
            <a:avLst/>
          </a:prstGeom>
          <a:blipFill dpi="0" rotWithShape="1">
            <a:blip r:embed="rId2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a:p>
        </p:txBody>
      </p:sp>
      <p:sp>
        <p:nvSpPr>
          <p:cNvPr id="8" name="Footer Placeholder 4"/>
          <p:cNvSpPr>
            <a:spLocks noGrp="1"/>
          </p:cNvSpPr>
          <p:nvPr>
            <p:ph type="ftr" sz="quarter" idx="3"/>
          </p:nvPr>
        </p:nvSpPr>
        <p:spPr>
          <a:xfrm>
            <a:off x="680000" y="6267638"/>
            <a:ext cx="4965150" cy="169421"/>
          </a:xfrm>
          <a:prstGeom prst="rect">
            <a:avLst/>
          </a:prstGeom>
        </p:spPr>
        <p:txBody>
          <a:bodyPr vert="horz" lIns="0" tIns="0" rIns="0" bIns="0" rtlCol="0" anchor="b"/>
          <a:lstStyle>
            <a:lvl1pPr algn="l">
              <a:lnSpc>
                <a:spcPts val="800"/>
              </a:lnSpc>
              <a:defRPr sz="800" b="1">
                <a:solidFill>
                  <a:srgbClr val="000000"/>
                </a:solidFill>
                <a:latin typeface="Arial" pitchFamily="34" charset="0"/>
                <a:cs typeface="Arial" pitchFamily="34" charset="0"/>
              </a:defRPr>
            </a:lvl1pPr>
          </a:lstStyle>
          <a:p>
            <a:r>
              <a:rPr lang="en-US" b="0" smtClean="0"/>
              <a:t>BIG HISTORY PROJECT  /  </a:t>
            </a:r>
            <a:r>
              <a:rPr lang="en-US" spc="50" smtClean="0"/>
              <a:t>UNIT #  /  UNIT TITLE</a:t>
            </a:r>
            <a:endParaRPr lang="en-US" spc="50"/>
          </a:p>
        </p:txBody>
      </p:sp>
    </p:spTree>
    <p:extLst>
      <p:ext uri="{BB962C8B-B14F-4D97-AF65-F5344CB8AC3E}">
        <p14:creationId xmlns:p14="http://schemas.microsoft.com/office/powerpoint/2010/main" val="397191473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ts val="2700"/>
        </a:lnSpc>
        <a:spcBef>
          <a:spcPct val="0"/>
        </a:spcBef>
        <a:buNone/>
        <a:defRPr sz="2700" b="1" kern="1200">
          <a:solidFill>
            <a:srgbClr val="000000"/>
          </a:solidFill>
          <a:latin typeface="Arial" pitchFamily="34" charset="0"/>
          <a:ea typeface="+mj-ea"/>
          <a:cs typeface="Arial" pitchFamily="34" charset="0"/>
        </a:defRPr>
      </a:lvl1pPr>
    </p:titleStyle>
    <p:bodyStyle>
      <a:lvl1pPr marL="227013" indent="-227013" algn="l" defTabSz="914400" rtl="0" eaLnBrk="1" latinLnBrk="0" hangingPunct="1">
        <a:lnSpc>
          <a:spcPts val="1800"/>
        </a:lnSpc>
        <a:spcBef>
          <a:spcPts val="400"/>
        </a:spcBef>
        <a:buFont typeface="Arial" pitchFamily="34" charset="0"/>
        <a:buChar char="•"/>
        <a:defRPr sz="1400" kern="1200">
          <a:solidFill>
            <a:srgbClr val="000000"/>
          </a:solidFill>
          <a:latin typeface="Arial" pitchFamily="34" charset="0"/>
          <a:ea typeface="+mn-ea"/>
          <a:cs typeface="Arial" pitchFamily="34" charset="0"/>
        </a:defRPr>
      </a:lvl1pPr>
      <a:lvl2pPr marL="460375" indent="-233363" algn="l" defTabSz="914400" rtl="0" eaLnBrk="1" latinLnBrk="0" hangingPunct="1">
        <a:lnSpc>
          <a:spcPts val="1800"/>
        </a:lnSpc>
        <a:spcBef>
          <a:spcPts val="400"/>
        </a:spcBef>
        <a:buFont typeface="Arial" pitchFamily="34" charset="0"/>
        <a:buChar char="–"/>
        <a:defRPr sz="1400" kern="1200">
          <a:solidFill>
            <a:srgbClr val="000000"/>
          </a:solidFill>
          <a:latin typeface="Arial" pitchFamily="34" charset="0"/>
          <a:ea typeface="+mn-ea"/>
          <a:cs typeface="Arial" pitchFamily="34" charset="0"/>
        </a:defRPr>
      </a:lvl2pPr>
      <a:lvl3pPr marL="687388" indent="-227013" algn="l" defTabSz="914400" rtl="0" eaLnBrk="1" latinLnBrk="0" hangingPunct="1">
        <a:lnSpc>
          <a:spcPts val="1800"/>
        </a:lnSpc>
        <a:spcBef>
          <a:spcPts val="400"/>
        </a:spcBef>
        <a:buFont typeface="Arial" pitchFamily="34" charset="0"/>
        <a:buChar char="•"/>
        <a:defRPr sz="1400" kern="1200">
          <a:solidFill>
            <a:srgbClr val="000000"/>
          </a:solidFill>
          <a:latin typeface="Arial" pitchFamily="34" charset="0"/>
          <a:ea typeface="+mn-ea"/>
          <a:cs typeface="Arial" pitchFamily="34" charset="0"/>
        </a:defRPr>
      </a:lvl3pPr>
      <a:lvl4pPr marL="914400" indent="-227013" algn="l" defTabSz="914400" rtl="0" eaLnBrk="1" latinLnBrk="0" hangingPunct="1">
        <a:lnSpc>
          <a:spcPts val="1800"/>
        </a:lnSpc>
        <a:spcBef>
          <a:spcPts val="400"/>
        </a:spcBef>
        <a:buFont typeface="Arial" pitchFamily="34" charset="0"/>
        <a:buChar char="–"/>
        <a:defRPr sz="1400" kern="1200">
          <a:solidFill>
            <a:srgbClr val="000000"/>
          </a:solidFill>
          <a:latin typeface="Arial" pitchFamily="34" charset="0"/>
          <a:ea typeface="+mn-ea"/>
          <a:cs typeface="Arial" pitchFamily="34" charset="0"/>
        </a:defRPr>
      </a:lvl4pPr>
      <a:lvl5pPr marL="1141413" indent="-227013" algn="l" defTabSz="914400" rtl="0" eaLnBrk="1" latinLnBrk="0" hangingPunct="1">
        <a:lnSpc>
          <a:spcPts val="1800"/>
        </a:lnSpc>
        <a:spcBef>
          <a:spcPts val="400"/>
        </a:spcBef>
        <a:buFont typeface="Arial" pitchFamily="34" charset="0"/>
        <a:buChar char="»"/>
        <a:defRPr sz="14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5" y="226513"/>
            <a:ext cx="7992613" cy="1143000"/>
          </a:xfrm>
          <a:prstGeom prst="rect">
            <a:avLst/>
          </a:prstGeom>
        </p:spPr>
        <p:txBody>
          <a:bodyPr vert="horz" lIns="91440" tIns="45720" rIns="91440" bIns="45720" rtlCol="0" anchor="b">
            <a:noAutofit/>
          </a:bodyPr>
          <a:lstStyle/>
          <a:p>
            <a:r>
              <a:rPr lang="en-US" smtClean="0"/>
              <a:t>Click to edit Master title style</a:t>
            </a:r>
            <a:endParaRPr lang="en-US"/>
          </a:p>
        </p:txBody>
      </p:sp>
      <p:sp>
        <p:nvSpPr>
          <p:cNvPr id="3" name="Text Placeholder 2"/>
          <p:cNvSpPr>
            <a:spLocks noGrp="1"/>
          </p:cNvSpPr>
          <p:nvPr>
            <p:ph type="body" idx="1"/>
          </p:nvPr>
        </p:nvSpPr>
        <p:spPr>
          <a:xfrm>
            <a:off x="584200" y="1849427"/>
            <a:ext cx="7996238" cy="3733226"/>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346947" y="6267638"/>
            <a:ext cx="2133600" cy="169421"/>
          </a:xfrm>
          <a:prstGeom prst="rect">
            <a:avLst/>
          </a:prstGeom>
        </p:spPr>
        <p:txBody>
          <a:bodyPr vert="horz" lIns="0" tIns="0" rIns="0" bIns="0" rtlCol="0" anchor="b"/>
          <a:lstStyle>
            <a:lvl1pPr algn="r">
              <a:lnSpc>
                <a:spcPts val="800"/>
              </a:lnSpc>
              <a:defRPr sz="800">
                <a:solidFill>
                  <a:srgbClr val="FFFFFF"/>
                </a:solidFill>
                <a:latin typeface="Arial" pitchFamily="34" charset="0"/>
                <a:cs typeface="Arial" pitchFamily="34" charset="0"/>
              </a:defRPr>
            </a:lvl1pPr>
          </a:lstStyle>
          <a:p>
            <a:fld id="{997A482E-3CB9-45CE-B05B-FB21DF9F9D49}" type="slidenum">
              <a:rPr lang="en-US" smtClean="0"/>
              <a:pPr/>
              <a:t>‹#›</a:t>
            </a:fld>
            <a:endParaRPr lang="en-US"/>
          </a:p>
        </p:txBody>
      </p:sp>
      <p:sp>
        <p:nvSpPr>
          <p:cNvPr id="7" name="Footer Placeholder 4"/>
          <p:cNvSpPr>
            <a:spLocks noGrp="1"/>
          </p:cNvSpPr>
          <p:nvPr>
            <p:ph type="ftr" sz="quarter" idx="3"/>
          </p:nvPr>
        </p:nvSpPr>
        <p:spPr>
          <a:xfrm>
            <a:off x="680000" y="6267638"/>
            <a:ext cx="4965150" cy="169421"/>
          </a:xfrm>
          <a:prstGeom prst="rect">
            <a:avLst/>
          </a:prstGeom>
        </p:spPr>
        <p:txBody>
          <a:bodyPr vert="horz" lIns="0" tIns="0" rIns="0" bIns="0" rtlCol="0" anchor="b"/>
          <a:lstStyle>
            <a:lvl1pPr algn="l">
              <a:lnSpc>
                <a:spcPts val="800"/>
              </a:lnSpc>
              <a:defRPr sz="800" b="1">
                <a:solidFill>
                  <a:srgbClr val="FFFFFF"/>
                </a:solidFill>
                <a:latin typeface="Arial" pitchFamily="34" charset="0"/>
                <a:cs typeface="Arial" pitchFamily="34" charset="0"/>
              </a:defRPr>
            </a:lvl1pPr>
          </a:lstStyle>
          <a:p>
            <a:r>
              <a:rPr lang="en-US" b="0" smtClean="0"/>
              <a:t>BIG HISTORY PROJECT  /  UNIT 1  /  WHAT IS BIG HISTORY?</a:t>
            </a:r>
            <a:endParaRPr lang="en-US" spc="50"/>
          </a:p>
        </p:txBody>
      </p:sp>
    </p:spTree>
    <p:extLst>
      <p:ext uri="{BB962C8B-B14F-4D97-AF65-F5344CB8AC3E}">
        <p14:creationId xmlns:p14="http://schemas.microsoft.com/office/powerpoint/2010/main" val="754494045"/>
      </p:ext>
    </p:extLst>
  </p:cSld>
  <p:clrMap bg1="lt1" tx1="dk1" bg2="lt2" tx2="dk2" accent1="accent1" accent2="accent2" accent3="accent3" accent4="accent4" accent5="accent5" accent6="accent6" hlink="hlink" folHlink="folHlink"/>
  <p:sldLayoutIdLst>
    <p:sldLayoutId id="2147483760" r:id="rId1"/>
    <p:sldLayoutId id="2147483761" r:id="rId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ts val="2800"/>
        </a:lnSpc>
        <a:spcBef>
          <a:spcPct val="0"/>
        </a:spcBef>
        <a:buNone/>
        <a:defRPr sz="2800" b="1" kern="1200">
          <a:solidFill>
            <a:srgbClr val="FFFFFF"/>
          </a:solidFill>
          <a:latin typeface="Arial" pitchFamily="34" charset="0"/>
          <a:ea typeface="+mj-ea"/>
          <a:cs typeface="Arial" pitchFamily="34" charset="0"/>
        </a:defRPr>
      </a:lvl1pPr>
    </p:titleStyle>
    <p:bodyStyle>
      <a:lvl1pPr marL="227013" indent="-227013" algn="l" defTabSz="914400" rtl="0" eaLnBrk="1" latinLnBrk="0" hangingPunct="1">
        <a:lnSpc>
          <a:spcPts val="1800"/>
        </a:lnSpc>
        <a:spcBef>
          <a:spcPts val="400"/>
        </a:spcBef>
        <a:buFont typeface="Arial" pitchFamily="34" charset="0"/>
        <a:buChar char="•"/>
        <a:defRPr sz="1400" kern="1200">
          <a:solidFill>
            <a:srgbClr val="FFFFFF"/>
          </a:solidFill>
          <a:latin typeface="Arial" pitchFamily="34" charset="0"/>
          <a:ea typeface="+mn-ea"/>
          <a:cs typeface="Arial" pitchFamily="34" charset="0"/>
        </a:defRPr>
      </a:lvl1pPr>
      <a:lvl2pPr marL="460375" indent="-233363" algn="l" defTabSz="914400" rtl="0" eaLnBrk="1" latinLnBrk="0" hangingPunct="1">
        <a:lnSpc>
          <a:spcPts val="1800"/>
        </a:lnSpc>
        <a:spcBef>
          <a:spcPts val="400"/>
        </a:spcBef>
        <a:buFont typeface="Arial" pitchFamily="34" charset="0"/>
        <a:buChar char="–"/>
        <a:defRPr sz="1400" kern="1200">
          <a:solidFill>
            <a:srgbClr val="FFFFFF"/>
          </a:solidFill>
          <a:latin typeface="Arial" pitchFamily="34" charset="0"/>
          <a:ea typeface="+mn-ea"/>
          <a:cs typeface="Arial" pitchFamily="34" charset="0"/>
        </a:defRPr>
      </a:lvl2pPr>
      <a:lvl3pPr marL="687388" indent="-227013" algn="l" defTabSz="914400" rtl="0" eaLnBrk="1" latinLnBrk="0" hangingPunct="1">
        <a:lnSpc>
          <a:spcPts val="1800"/>
        </a:lnSpc>
        <a:spcBef>
          <a:spcPts val="400"/>
        </a:spcBef>
        <a:buFont typeface="Arial" pitchFamily="34" charset="0"/>
        <a:buChar char="•"/>
        <a:defRPr sz="1400" kern="1200">
          <a:solidFill>
            <a:srgbClr val="FFFFFF"/>
          </a:solidFill>
          <a:latin typeface="Arial" pitchFamily="34" charset="0"/>
          <a:ea typeface="+mn-ea"/>
          <a:cs typeface="Arial" pitchFamily="34" charset="0"/>
        </a:defRPr>
      </a:lvl3pPr>
      <a:lvl4pPr marL="914400" indent="-227013" algn="l" defTabSz="914400" rtl="0" eaLnBrk="1" latinLnBrk="0" hangingPunct="1">
        <a:lnSpc>
          <a:spcPts val="1800"/>
        </a:lnSpc>
        <a:spcBef>
          <a:spcPts val="400"/>
        </a:spcBef>
        <a:buFont typeface="Arial" pitchFamily="34" charset="0"/>
        <a:buChar char="–"/>
        <a:defRPr sz="1400" kern="1200">
          <a:solidFill>
            <a:srgbClr val="FFFFFF"/>
          </a:solidFill>
          <a:latin typeface="Arial" pitchFamily="34" charset="0"/>
          <a:ea typeface="+mn-ea"/>
          <a:cs typeface="Arial" pitchFamily="34" charset="0"/>
        </a:defRPr>
      </a:lvl4pPr>
      <a:lvl5pPr marL="1141413" indent="-227013" algn="l" defTabSz="914400" rtl="0" eaLnBrk="1" latinLnBrk="0" hangingPunct="1">
        <a:lnSpc>
          <a:spcPts val="1800"/>
        </a:lnSpc>
        <a:spcBef>
          <a:spcPts val="400"/>
        </a:spcBef>
        <a:buFont typeface="Arial" pitchFamily="34" charset="0"/>
        <a:buChar char="»"/>
        <a:defRPr sz="1400" kern="1200">
          <a:solidFill>
            <a:srgbClr val="FFFFF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a:stretch>
            <a:fillRect/>
          </a:stretch>
        </p:blipFill>
        <p:spPr/>
      </p:pic>
      <p:sp>
        <p:nvSpPr>
          <p:cNvPr id="9" name="Text Placeholder 8"/>
          <p:cNvSpPr>
            <a:spLocks noGrp="1"/>
          </p:cNvSpPr>
          <p:nvPr>
            <p:ph type="body" sz="quarter" idx="15"/>
          </p:nvPr>
        </p:nvSpPr>
        <p:spPr/>
        <p:txBody>
          <a:bodyPr/>
          <a:lstStyle/>
          <a:p>
            <a:r>
              <a:rPr lang="en-US" smtClean="0"/>
              <a:t> </a:t>
            </a:r>
            <a:endParaRPr lang="en-US"/>
          </a:p>
        </p:txBody>
      </p:sp>
      <p:sp>
        <p:nvSpPr>
          <p:cNvPr id="5" name="Text Placeholder 4"/>
          <p:cNvSpPr>
            <a:spLocks noGrp="1"/>
          </p:cNvSpPr>
          <p:nvPr>
            <p:ph type="body" sz="quarter" idx="16"/>
          </p:nvPr>
        </p:nvSpPr>
        <p:spPr/>
        <p:txBody>
          <a:bodyPr/>
          <a:lstStyle/>
          <a:p>
            <a:endParaRPr lang="en-US"/>
          </a:p>
        </p:txBody>
      </p:sp>
      <p:sp>
        <p:nvSpPr>
          <p:cNvPr id="17" name="Title 16"/>
          <p:cNvSpPr>
            <a:spLocks noGrp="1"/>
          </p:cNvSpPr>
          <p:nvPr>
            <p:ph type="ctrTitle"/>
          </p:nvPr>
        </p:nvSpPr>
        <p:spPr/>
        <p:txBody>
          <a:bodyPr/>
          <a:lstStyle/>
          <a:p>
            <a:r>
              <a:rPr lang="en-US" smtClean="0"/>
              <a:t>WHAT IS BIG HISTORY?</a:t>
            </a:r>
            <a:endParaRPr lang="en-US"/>
          </a:p>
        </p:txBody>
      </p:sp>
      <p:sp>
        <p:nvSpPr>
          <p:cNvPr id="18" name="Subtitle 17"/>
          <p:cNvSpPr>
            <a:spLocks noGrp="1"/>
          </p:cNvSpPr>
          <p:nvPr>
            <p:ph type="subTitle" idx="1"/>
          </p:nvPr>
        </p:nvSpPr>
        <p:spPr/>
        <p:txBody>
          <a:bodyPr/>
          <a:lstStyle/>
          <a:p>
            <a:r>
              <a:rPr lang="en-US" smtClean="0"/>
              <a:t>HOW IS THIS COURSE</a:t>
            </a:r>
            <a:br>
              <a:rPr lang="en-US" smtClean="0"/>
            </a:br>
            <a:r>
              <a:rPr lang="en-US" smtClean="0"/>
              <a:t>DIFFERENT FROM OTHERS?</a:t>
            </a:r>
            <a:endParaRPr lang="en-US"/>
          </a:p>
        </p:txBody>
      </p:sp>
      <p:sp>
        <p:nvSpPr>
          <p:cNvPr id="2" name="Text Placeholder 1"/>
          <p:cNvSpPr>
            <a:spLocks noGrp="1"/>
          </p:cNvSpPr>
          <p:nvPr>
            <p:ph type="body" sz="quarter" idx="17"/>
          </p:nvPr>
        </p:nvSpPr>
        <p:spPr/>
        <p:txBody>
          <a:bodyPr/>
          <a:lstStyle/>
          <a:p>
            <a:r>
              <a:rPr lang="en-US" smtClean="0"/>
              <a:t>1</a:t>
            </a:r>
            <a:endParaRPr lang="en-US"/>
          </a:p>
        </p:txBody>
      </p:sp>
    </p:spTree>
    <p:extLst>
      <p:ext uri="{BB962C8B-B14F-4D97-AF65-F5344CB8AC3E}">
        <p14:creationId xmlns:p14="http://schemas.microsoft.com/office/powerpoint/2010/main" val="293777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7A482E-3CB9-45CE-B05B-FB21DF9F9D49}" type="slidenum">
              <a:rPr lang="en-US" smtClean="0"/>
              <a:pPr/>
              <a:t>11</a:t>
            </a:fld>
            <a:endParaRPr lang="en-US"/>
          </a:p>
        </p:txBody>
      </p:sp>
      <p:sp>
        <p:nvSpPr>
          <p:cNvPr id="3" name="Footer Placeholder 2"/>
          <p:cNvSpPr>
            <a:spLocks noGrp="1"/>
          </p:cNvSpPr>
          <p:nvPr>
            <p:ph type="ftr" sz="quarter" idx="18"/>
          </p:nvPr>
        </p:nvSpPr>
        <p:spPr/>
        <p:txBody>
          <a:bodyPr/>
          <a:lstStyle/>
          <a:p>
            <a:r>
              <a:rPr lang="en-US" b="0" smtClean="0"/>
              <a:t>BIG HISTORY PROJECT  /  </a:t>
            </a:r>
            <a:r>
              <a:rPr lang="en-US" smtClean="0"/>
              <a:t>UNIT 1  /  WHAT IS BIG HISTORY?</a:t>
            </a:r>
            <a:endParaRPr lang="en-US" spc="5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4952"/>
            <a:ext cx="9144000" cy="3175555"/>
          </a:xfrm>
          <a:prstGeom prst="rect">
            <a:avLst/>
          </a:prstGeom>
        </p:spPr>
      </p:pic>
      <p:sp>
        <p:nvSpPr>
          <p:cNvPr id="7" name="Text Placeholder 6"/>
          <p:cNvSpPr>
            <a:spLocks noGrp="1"/>
          </p:cNvSpPr>
          <p:nvPr>
            <p:ph type="body" sz="quarter" idx="13"/>
          </p:nvPr>
        </p:nvSpPr>
        <p:spPr/>
        <p:txBody>
          <a:bodyPr/>
          <a:lstStyle/>
          <a:p>
            <a:r>
              <a:rPr lang="en-US" smtClean="0"/>
              <a:t>BIG HISTORY</a:t>
            </a:r>
          </a:p>
          <a:p>
            <a:r>
              <a:rPr lang="en-US" smtClean="0"/>
              <a:t>TIMELINE</a:t>
            </a:r>
          </a:p>
          <a:p>
            <a:pPr lvl="1"/>
            <a:r>
              <a:rPr lang="en-US" smtClean="0"/>
              <a:t>Infographic</a:t>
            </a:r>
            <a:endParaRPr lang="en-US"/>
          </a:p>
        </p:txBody>
      </p:sp>
    </p:spTree>
    <p:extLst>
      <p:ext uri="{BB962C8B-B14F-4D97-AF65-F5344CB8AC3E}">
        <p14:creationId xmlns:p14="http://schemas.microsoft.com/office/powerpoint/2010/main" val="193886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7A482E-3CB9-45CE-B05B-FB21DF9F9D49}" type="slidenum">
              <a:rPr lang="en-US" smtClean="0"/>
              <a:pPr/>
              <a:t>12</a:t>
            </a:fld>
            <a:endParaRPr lang="en-US"/>
          </a:p>
        </p:txBody>
      </p:sp>
      <p:sp>
        <p:nvSpPr>
          <p:cNvPr id="6" name="Text Placeholder 5"/>
          <p:cNvSpPr>
            <a:spLocks noGrp="1"/>
          </p:cNvSpPr>
          <p:nvPr>
            <p:ph type="body" sz="quarter" idx="13"/>
          </p:nvPr>
        </p:nvSpPr>
        <p:spPr/>
        <p:txBody>
          <a:bodyPr/>
          <a:lstStyle/>
          <a:p>
            <a:r>
              <a:rPr lang="en-US" smtClean="0"/>
              <a:t>WHAT IS BIG HISTORY?</a:t>
            </a:r>
          </a:p>
          <a:p>
            <a:pPr lvl="1"/>
            <a:r>
              <a:rPr lang="en-US" smtClean="0"/>
              <a:t>Main Talk / David Christian</a:t>
            </a:r>
            <a:endParaRPr lang="en-US"/>
          </a:p>
        </p:txBody>
      </p:sp>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21" b="21"/>
          <a:stretch>
            <a:fillRect/>
          </a:stretch>
        </p:blipFill>
        <p:spPr/>
      </p:pic>
      <p:sp>
        <p:nvSpPr>
          <p:cNvPr id="8" name="Text Placeholder 7"/>
          <p:cNvSpPr>
            <a:spLocks noGrp="1"/>
          </p:cNvSpPr>
          <p:nvPr>
            <p:ph type="body" sz="quarter" idx="17"/>
          </p:nvPr>
        </p:nvSpPr>
        <p:spPr/>
        <p:txBody>
          <a:bodyPr/>
          <a:lstStyle/>
          <a:p>
            <a:pPr>
              <a:buFont typeface="Arial" charset="0"/>
              <a:buChar char="•"/>
            </a:pPr>
            <a:r>
              <a:rPr lang="en-US" dirty="0">
                <a:cs typeface="Arial" charset="0"/>
              </a:rPr>
              <a:t>Big history tells the story of the Universe from the Big Bang to the present, a time span of 13.7 billion years. </a:t>
            </a:r>
          </a:p>
          <a:p>
            <a:pPr>
              <a:buFont typeface="Arial" charset="0"/>
              <a:buChar char="•"/>
            </a:pPr>
            <a:r>
              <a:rPr lang="en-US" dirty="0">
                <a:cs typeface="Arial" charset="0"/>
              </a:rPr>
              <a:t>Big history is the </a:t>
            </a:r>
            <a:r>
              <a:rPr lang="en-US" dirty="0" smtClean="0">
                <a:cs typeface="Arial" charset="0"/>
              </a:rPr>
              <a:t>modern, </a:t>
            </a:r>
            <a:r>
              <a:rPr lang="en-US" dirty="0">
                <a:cs typeface="Arial" charset="0"/>
              </a:rPr>
              <a:t>scientific origin story, based on the best evidence that scientists and historians have compiled to date. As new and better evidence is found, the story will need </a:t>
            </a:r>
            <a:br>
              <a:rPr lang="en-US" dirty="0">
                <a:cs typeface="Arial" charset="0"/>
              </a:rPr>
            </a:br>
            <a:r>
              <a:rPr lang="en-US" dirty="0">
                <a:cs typeface="Arial" charset="0"/>
              </a:rPr>
              <a:t>to be updated. </a:t>
            </a:r>
          </a:p>
          <a:p>
            <a:pPr>
              <a:buFont typeface="Arial" charset="0"/>
              <a:buChar char="•"/>
            </a:pPr>
            <a:r>
              <a:rPr lang="en-US" dirty="0">
                <a:cs typeface="Arial" charset="0"/>
              </a:rPr>
              <a:t>Big history asks big questions. Among the questions that big historians tackle are: How was the Universe created? Why does it work the way it does? Why are stars so big? Why are you and </a:t>
            </a:r>
            <a:br>
              <a:rPr lang="en-US" dirty="0">
                <a:cs typeface="Arial" charset="0"/>
              </a:rPr>
            </a:br>
            <a:r>
              <a:rPr lang="en-US" dirty="0">
                <a:cs typeface="Arial" charset="0"/>
              </a:rPr>
              <a:t>I so small? </a:t>
            </a:r>
          </a:p>
        </p:txBody>
      </p:sp>
      <p:sp>
        <p:nvSpPr>
          <p:cNvPr id="3" name="Footer Placeholder 2"/>
          <p:cNvSpPr>
            <a:spLocks noGrp="1"/>
          </p:cNvSpPr>
          <p:nvPr>
            <p:ph type="ftr" sz="quarter" idx="18"/>
          </p:nvPr>
        </p:nvSpPr>
        <p:spPr/>
        <p:txBody>
          <a:bodyPr/>
          <a:lstStyle/>
          <a:p>
            <a:r>
              <a:rPr lang="en-US" b="0" smtClean="0"/>
              <a:t>BIG HISTORY PROJECT  /  </a:t>
            </a:r>
            <a:r>
              <a:rPr lang="en-US" smtClean="0"/>
              <a:t>UNIT 1  /  WHAT IS BIG HISTORY?</a:t>
            </a:r>
            <a:endParaRPr lang="en-US" spc="50"/>
          </a:p>
        </p:txBody>
      </p:sp>
    </p:spTree>
    <p:extLst>
      <p:ext uri="{BB962C8B-B14F-4D97-AF65-F5344CB8AC3E}">
        <p14:creationId xmlns:p14="http://schemas.microsoft.com/office/powerpoint/2010/main" val="158678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7A482E-3CB9-45CE-B05B-FB21DF9F9D49}" type="slidenum">
              <a:rPr lang="en-US" smtClean="0"/>
              <a:pPr/>
              <a:t>13</a:t>
            </a:fld>
            <a:endParaRPr lang="en-US"/>
          </a:p>
        </p:txBody>
      </p:sp>
      <p:sp>
        <p:nvSpPr>
          <p:cNvPr id="6" name="Text Placeholder 5"/>
          <p:cNvSpPr>
            <a:spLocks noGrp="1"/>
          </p:cNvSpPr>
          <p:nvPr>
            <p:ph type="body" sz="quarter" idx="13"/>
          </p:nvPr>
        </p:nvSpPr>
        <p:spPr/>
        <p:txBody>
          <a:bodyPr/>
          <a:lstStyle/>
          <a:p>
            <a:r>
              <a:rPr lang="en-US" smtClean="0"/>
              <a:t>THE HISTORY</a:t>
            </a:r>
            <a:br>
              <a:rPr lang="en-US" smtClean="0"/>
            </a:br>
            <a:r>
              <a:rPr lang="en-US" smtClean="0"/>
              <a:t>OF EVERYTHING</a:t>
            </a:r>
          </a:p>
          <a:p>
            <a:pPr lvl="1"/>
            <a:r>
              <a:rPr lang="en-US" smtClean="0"/>
              <a:t>Video / David Christian</a:t>
            </a:r>
            <a:endParaRPr lang="en-US"/>
          </a:p>
        </p:txBody>
      </p:sp>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1452" b="11452"/>
          <a:stretch>
            <a:fillRect/>
          </a:stretch>
        </p:blipFill>
        <p:spPr/>
      </p:pic>
      <p:sp>
        <p:nvSpPr>
          <p:cNvPr id="8" name="Text Placeholder 7"/>
          <p:cNvSpPr>
            <a:spLocks noGrp="1"/>
          </p:cNvSpPr>
          <p:nvPr>
            <p:ph type="body" sz="quarter" idx="17"/>
          </p:nvPr>
        </p:nvSpPr>
        <p:spPr/>
        <p:txBody>
          <a:bodyPr/>
          <a:lstStyle/>
          <a:p>
            <a:r>
              <a:rPr lang="en-US" dirty="0" smtClean="0"/>
              <a:t>In a live talk at the TED conference in March 2011, David Christian describes 13.7 billion years in the history of the Universe in just 18 minutes. </a:t>
            </a:r>
          </a:p>
          <a:p>
            <a:r>
              <a:rPr lang="en-US" dirty="0" smtClean="0"/>
              <a:t>By scrambling an egg, Dr. Christian suggests how the Universe grows more complex through unlikely events he calls Goldilocks Conditions. </a:t>
            </a:r>
          </a:p>
          <a:p>
            <a:r>
              <a:rPr lang="en-US" dirty="0" smtClean="0"/>
              <a:t>He leads an audience </a:t>
            </a:r>
            <a:r>
              <a:rPr lang="en-US" dirty="0"/>
              <a:t>of scholars, business leaders and </a:t>
            </a:r>
            <a:r>
              <a:rPr lang="en-US" dirty="0" smtClean="0"/>
              <a:t>entertainers through the entire history of the Universe focusing on 8 thresholds of increasing complexity – moments when Goldilocks Conditions unlocked transformations that weren’t possible beforehand. </a:t>
            </a:r>
          </a:p>
          <a:p>
            <a:r>
              <a:rPr lang="en-US" dirty="0" smtClean="0"/>
              <a:t>These thresholds include the Big Bang, the formation of stars, chemical elements emerging from stars, Earth and our solar system, life, humans, agriculture and our modern world. </a:t>
            </a:r>
            <a:endParaRPr lang="en-US" dirty="0"/>
          </a:p>
        </p:txBody>
      </p:sp>
      <p:sp>
        <p:nvSpPr>
          <p:cNvPr id="3" name="Footer Placeholder 2"/>
          <p:cNvSpPr>
            <a:spLocks noGrp="1"/>
          </p:cNvSpPr>
          <p:nvPr>
            <p:ph type="ftr" sz="quarter" idx="18"/>
          </p:nvPr>
        </p:nvSpPr>
        <p:spPr/>
        <p:txBody>
          <a:bodyPr/>
          <a:lstStyle/>
          <a:p>
            <a:r>
              <a:rPr lang="en-US" b="0" smtClean="0"/>
              <a:t>BIG HISTORY PROJECT  /  </a:t>
            </a:r>
            <a:r>
              <a:rPr lang="en-US" smtClean="0"/>
              <a:t>UNIT 1  /  WHAT IS BIG HISTORY?</a:t>
            </a:r>
            <a:endParaRPr lang="en-US" spc="50"/>
          </a:p>
        </p:txBody>
      </p:sp>
    </p:spTree>
    <p:extLst>
      <p:ext uri="{BB962C8B-B14F-4D97-AF65-F5344CB8AC3E}">
        <p14:creationId xmlns:p14="http://schemas.microsoft.com/office/powerpoint/2010/main" val="342519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7A482E-3CB9-45CE-B05B-FB21DF9F9D49}" type="slidenum">
              <a:rPr lang="en-US" smtClean="0"/>
              <a:pPr/>
              <a:t>14</a:t>
            </a:fld>
            <a:endParaRPr lang="en-US"/>
          </a:p>
        </p:txBody>
      </p:sp>
      <p:sp>
        <p:nvSpPr>
          <p:cNvPr id="6" name="Text Placeholder 5"/>
          <p:cNvSpPr>
            <a:spLocks noGrp="1"/>
          </p:cNvSpPr>
          <p:nvPr>
            <p:ph type="body" sz="quarter" idx="13"/>
          </p:nvPr>
        </p:nvSpPr>
        <p:spPr/>
        <p:txBody>
          <a:bodyPr/>
          <a:lstStyle/>
          <a:p>
            <a:r>
              <a:rPr lang="en-US" smtClean="0"/>
              <a:t>COMPLEXITY &amp;</a:t>
            </a:r>
            <a:br>
              <a:rPr lang="en-US" smtClean="0"/>
            </a:br>
            <a:r>
              <a:rPr lang="en-US" smtClean="0"/>
              <a:t>THRESHOLDS</a:t>
            </a:r>
          </a:p>
          <a:p>
            <a:pPr lvl="1"/>
            <a:r>
              <a:rPr lang="en-US" smtClean="0"/>
              <a:t>Article / David Christian</a:t>
            </a:r>
            <a:endParaRPr lang="en-US"/>
          </a:p>
        </p:txBody>
      </p:sp>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21" b="21"/>
          <a:stretch>
            <a:fillRect/>
          </a:stretch>
        </p:blipFill>
        <p:spPr/>
      </p:pic>
      <p:sp>
        <p:nvSpPr>
          <p:cNvPr id="7" name="Text Placeholder 6"/>
          <p:cNvSpPr>
            <a:spLocks noGrp="1"/>
          </p:cNvSpPr>
          <p:nvPr>
            <p:ph type="body" sz="quarter" idx="17"/>
          </p:nvPr>
        </p:nvSpPr>
        <p:spPr/>
        <p:txBody>
          <a:bodyPr/>
          <a:lstStyle/>
          <a:p>
            <a:pPr marL="228600" indent="-228600">
              <a:buFont typeface="Arial" pitchFamily="34" charset="0"/>
              <a:buChar char="•"/>
            </a:pPr>
            <a:r>
              <a:rPr lang="en-US" dirty="0">
                <a:cs typeface="Arial" charset="0"/>
              </a:rPr>
              <a:t>Complexity is hard to define, but there are three characteristics that will help you identify it in this course. Complex things tend to have</a:t>
            </a:r>
            <a:r>
              <a:rPr lang="en-US" dirty="0" smtClean="0">
                <a:cs typeface="Arial" charset="0"/>
              </a:rPr>
              <a:t>:</a:t>
            </a:r>
            <a:endParaRPr lang="en-US" dirty="0" smtClean="0"/>
          </a:p>
          <a:p>
            <a:pPr lvl="1" indent="-228600">
              <a:defRPr/>
            </a:pPr>
            <a:r>
              <a:rPr lang="en-US" dirty="0">
                <a:cs typeface="Arial" charset="0"/>
              </a:rPr>
              <a:t>Diverse ingredients </a:t>
            </a:r>
          </a:p>
          <a:p>
            <a:pPr lvl="1" indent="-228600">
              <a:defRPr/>
            </a:pPr>
            <a:r>
              <a:rPr lang="en-US" dirty="0">
                <a:cs typeface="Arial" charset="0"/>
              </a:rPr>
              <a:t>Precise arrangements </a:t>
            </a:r>
            <a:endParaRPr lang="en-US" dirty="0">
              <a:solidFill>
                <a:srgbClr val="0000FF"/>
              </a:solidFill>
              <a:cs typeface="Arial" charset="0"/>
            </a:endParaRPr>
          </a:p>
          <a:p>
            <a:pPr lvl="1" indent="-228600">
              <a:defRPr/>
            </a:pPr>
            <a:r>
              <a:rPr lang="en-US" dirty="0">
                <a:cs typeface="Arial" charset="0"/>
              </a:rPr>
              <a:t>Emergent properties </a:t>
            </a:r>
            <a:endParaRPr lang="en-US" dirty="0" smtClean="0">
              <a:cs typeface="Arial" charset="0"/>
            </a:endParaRPr>
          </a:p>
          <a:p>
            <a:pPr marL="228600" indent="-228600">
              <a:buFont typeface="Arial" pitchFamily="34" charset="0"/>
              <a:buChar char="•"/>
              <a:defRPr/>
            </a:pPr>
            <a:r>
              <a:rPr lang="en-US" dirty="0">
                <a:cs typeface="Arial" charset="0"/>
              </a:rPr>
              <a:t>When the right combination of ingredients are arranged in a precise way, together they have properties that the individual ingredients did not. </a:t>
            </a:r>
          </a:p>
          <a:p>
            <a:pPr marL="228600" indent="-228600">
              <a:buFont typeface="Arial" pitchFamily="34" charset="0"/>
              <a:buChar char="•"/>
              <a:defRPr/>
            </a:pPr>
            <a:r>
              <a:rPr lang="en-US" dirty="0" smtClean="0">
                <a:cs typeface="Arial" charset="0"/>
              </a:rPr>
              <a:t>Complexity </a:t>
            </a:r>
            <a:r>
              <a:rPr lang="en-US" dirty="0">
                <a:cs typeface="Arial" charset="0"/>
              </a:rPr>
              <a:t>is rarer than simplicity in the Universe.  </a:t>
            </a:r>
          </a:p>
          <a:p>
            <a:pPr marL="228600" indent="-228600">
              <a:buFont typeface="Arial" pitchFamily="34" charset="0"/>
              <a:buChar char="•"/>
              <a:defRPr/>
            </a:pPr>
            <a:r>
              <a:rPr lang="en-US" dirty="0" smtClean="0">
                <a:cs typeface="Arial" charset="0"/>
              </a:rPr>
              <a:t>When </a:t>
            </a:r>
            <a:r>
              <a:rPr lang="en-US" dirty="0">
                <a:cs typeface="Arial" charset="0"/>
              </a:rPr>
              <a:t>the Universe experiences a significant increase in complexity, we call it a threshold of increasing complexity. In this course, we will focus on eight such thresholds.  </a:t>
            </a:r>
          </a:p>
          <a:p>
            <a:pPr marL="228600" indent="-228600">
              <a:buNone/>
              <a:defRPr/>
            </a:pPr>
            <a:endParaRPr lang="en-US" dirty="0">
              <a:cs typeface="Arial" charset="0"/>
            </a:endParaRPr>
          </a:p>
        </p:txBody>
      </p:sp>
      <p:sp>
        <p:nvSpPr>
          <p:cNvPr id="3" name="Footer Placeholder 2"/>
          <p:cNvSpPr>
            <a:spLocks noGrp="1"/>
          </p:cNvSpPr>
          <p:nvPr>
            <p:ph type="ftr" sz="quarter" idx="18"/>
          </p:nvPr>
        </p:nvSpPr>
        <p:spPr/>
        <p:txBody>
          <a:bodyPr/>
          <a:lstStyle/>
          <a:p>
            <a:r>
              <a:rPr lang="en-US" b="0" smtClean="0"/>
              <a:t>BIG HISTORY PROJECT  /  </a:t>
            </a:r>
            <a:r>
              <a:rPr lang="en-US" smtClean="0"/>
              <a:t>UNIT 1  /  WHAT IS BIG HISTORY?</a:t>
            </a:r>
            <a:endParaRPr lang="en-US" spc="50"/>
          </a:p>
        </p:txBody>
      </p:sp>
    </p:spTree>
    <p:extLst>
      <p:ext uri="{BB962C8B-B14F-4D97-AF65-F5344CB8AC3E}">
        <p14:creationId xmlns:p14="http://schemas.microsoft.com/office/powerpoint/2010/main" val="154547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7A482E-3CB9-45CE-B05B-FB21DF9F9D49}" type="slidenum">
              <a:rPr lang="en-US" smtClean="0"/>
              <a:pPr/>
              <a:t>15</a:t>
            </a:fld>
            <a:endParaRPr lang="en-US"/>
          </a:p>
        </p:txBody>
      </p:sp>
      <p:sp>
        <p:nvSpPr>
          <p:cNvPr id="6" name="Text Placeholder 5"/>
          <p:cNvSpPr>
            <a:spLocks noGrp="1"/>
          </p:cNvSpPr>
          <p:nvPr>
            <p:ph type="body" sz="quarter" idx="13"/>
          </p:nvPr>
        </p:nvSpPr>
        <p:spPr/>
        <p:txBody>
          <a:bodyPr/>
          <a:lstStyle/>
          <a:p>
            <a:r>
              <a:rPr lang="en-US" dirty="0" smtClean="0"/>
              <a:t>NOTATIONS &amp; MEASURES</a:t>
            </a:r>
          </a:p>
          <a:p>
            <a:pPr lvl="1"/>
            <a:r>
              <a:rPr lang="en-US" dirty="0" err="1" smtClean="0"/>
              <a:t>Infographic</a:t>
            </a:r>
            <a:endParaRPr lang="en-US" dirty="0"/>
          </a:p>
        </p:txBody>
      </p:sp>
      <p:sp>
        <p:nvSpPr>
          <p:cNvPr id="3" name="Footer Placeholder 2"/>
          <p:cNvSpPr>
            <a:spLocks noGrp="1"/>
          </p:cNvSpPr>
          <p:nvPr>
            <p:ph type="ftr" sz="quarter" idx="18"/>
          </p:nvPr>
        </p:nvSpPr>
        <p:spPr/>
        <p:txBody>
          <a:bodyPr/>
          <a:lstStyle/>
          <a:p>
            <a:r>
              <a:rPr lang="en-US" b="0" smtClean="0"/>
              <a:t>BIG HISTORY PROJECT  /  </a:t>
            </a:r>
            <a:r>
              <a:rPr lang="en-US" smtClean="0"/>
              <a:t>UNIT 1  /  WHAT IS BIG HISTORY?</a:t>
            </a:r>
            <a:endParaRPr lang="en-US" spc="5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4278"/>
          <a:stretch/>
        </p:blipFill>
        <p:spPr>
          <a:xfrm>
            <a:off x="723900" y="1682370"/>
            <a:ext cx="7856538" cy="3919549"/>
          </a:xfrm>
          <a:prstGeom prst="rect">
            <a:avLst/>
          </a:prstGeom>
        </p:spPr>
      </p:pic>
    </p:spTree>
    <p:extLst>
      <p:ext uri="{BB962C8B-B14F-4D97-AF65-F5344CB8AC3E}">
        <p14:creationId xmlns:p14="http://schemas.microsoft.com/office/powerpoint/2010/main" val="261796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997A482E-3CB9-45CE-B05B-FB21DF9F9D49}" type="slidenum">
              <a:rPr lang="en-US" smtClean="0"/>
              <a:pPr/>
              <a:t>16</a:t>
            </a:fld>
            <a:endParaRPr lang="en-US"/>
          </a:p>
        </p:txBody>
      </p:sp>
      <p:sp>
        <p:nvSpPr>
          <p:cNvPr id="7" name="Text Placeholder 6"/>
          <p:cNvSpPr>
            <a:spLocks noGrp="1"/>
          </p:cNvSpPr>
          <p:nvPr>
            <p:ph type="body" sz="quarter" idx="13"/>
          </p:nvPr>
        </p:nvSpPr>
        <p:spPr/>
        <p:txBody>
          <a:bodyPr/>
          <a:lstStyle/>
          <a:p>
            <a:r>
              <a:rPr lang="en-US"/>
              <a:t>ORIGIN STORIES</a:t>
            </a:r>
          </a:p>
          <a:p>
            <a:pPr lvl="1"/>
            <a:r>
              <a:rPr lang="en-US"/>
              <a:t>Article / Cynthia Stokes Brown</a:t>
            </a:r>
          </a:p>
        </p:txBody>
      </p:sp>
      <p:pic>
        <p:nvPicPr>
          <p:cNvPr id="10" name="Picture Placeholder 9"/>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21" b="21"/>
          <a:stretch>
            <a:fillRect/>
          </a:stretch>
        </p:blipFill>
        <p:spPr/>
      </p:pic>
      <p:sp>
        <p:nvSpPr>
          <p:cNvPr id="9" name="Text Placeholder 8"/>
          <p:cNvSpPr>
            <a:spLocks noGrp="1"/>
          </p:cNvSpPr>
          <p:nvPr>
            <p:ph type="body" sz="quarter" idx="17"/>
          </p:nvPr>
        </p:nvSpPr>
        <p:spPr/>
        <p:txBody>
          <a:bodyPr/>
          <a:lstStyle/>
          <a:p>
            <a:pPr marL="0" indent="0">
              <a:buNone/>
            </a:pPr>
            <a:r>
              <a:rPr lang="en-US" dirty="0"/>
              <a:t>In the first article, Cynthia Stokes Brown introduces the theme of origin stories and discusses why they are so common across cultures. </a:t>
            </a:r>
          </a:p>
          <a:p>
            <a:r>
              <a:rPr lang="en-US" dirty="0"/>
              <a:t>Origin stories </a:t>
            </a:r>
            <a:r>
              <a:rPr lang="en-US" dirty="0" smtClean="0"/>
              <a:t>answer </a:t>
            </a:r>
            <a:r>
              <a:rPr lang="en-US" dirty="0"/>
              <a:t>important questions like “How was the Universe created?” and “How were humans created?”  They reassure people about their place in the </a:t>
            </a:r>
            <a:r>
              <a:rPr lang="en-US" dirty="0" smtClean="0"/>
              <a:t>world. </a:t>
            </a:r>
            <a:endParaRPr lang="en-US" dirty="0"/>
          </a:p>
          <a:p>
            <a:r>
              <a:rPr lang="en-US" dirty="0"/>
              <a:t>Origin stories differ from society to society, and some societies may have multiple origin stories or have different versions of the same story. </a:t>
            </a:r>
          </a:p>
          <a:p>
            <a:r>
              <a:rPr lang="en-US" dirty="0"/>
              <a:t>In the remaining articles, Brown compiles a variety of origin stories that emphasize different questions and teach different lessons. The stories represented are: Australian Aboriginal, Chinese, Greek, Iroquois, Judeo-Christian, and Mayan. Brown also offers an example of  a modern scientific origin story.</a:t>
            </a:r>
          </a:p>
          <a:p>
            <a:endParaRPr lang="en-US" dirty="0"/>
          </a:p>
        </p:txBody>
      </p:sp>
      <p:sp>
        <p:nvSpPr>
          <p:cNvPr id="11" name="Footer Placeholder 10"/>
          <p:cNvSpPr>
            <a:spLocks noGrp="1"/>
          </p:cNvSpPr>
          <p:nvPr>
            <p:ph type="ftr" sz="quarter" idx="18"/>
          </p:nvPr>
        </p:nvSpPr>
        <p:spPr/>
        <p:txBody>
          <a:bodyPr/>
          <a:lstStyle/>
          <a:p>
            <a:r>
              <a:rPr lang="en-US" b="0" smtClean="0"/>
              <a:t>BIG HISTORY PROJECT  /  </a:t>
            </a:r>
            <a:r>
              <a:rPr lang="en-US" smtClean="0"/>
              <a:t>UNIT 1  /  WHAT IS BIG HISTORY?</a:t>
            </a:r>
            <a:endParaRPr lang="en-US" spc="50"/>
          </a:p>
        </p:txBody>
      </p:sp>
    </p:spTree>
    <p:extLst>
      <p:ext uri="{BB962C8B-B14F-4D97-AF65-F5344CB8AC3E}">
        <p14:creationId xmlns:p14="http://schemas.microsoft.com/office/powerpoint/2010/main" val="41305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997A482E-3CB9-45CE-B05B-FB21DF9F9D49}" type="slidenum">
              <a:rPr lang="en-US" smtClean="0"/>
              <a:pPr/>
              <a:t>17</a:t>
            </a:fld>
            <a:endParaRPr lang="en-US"/>
          </a:p>
        </p:txBody>
      </p:sp>
      <p:sp>
        <p:nvSpPr>
          <p:cNvPr id="7" name="Text Placeholder 6"/>
          <p:cNvSpPr>
            <a:spLocks noGrp="1"/>
          </p:cNvSpPr>
          <p:nvPr>
            <p:ph type="body" sz="quarter" idx="13"/>
          </p:nvPr>
        </p:nvSpPr>
        <p:spPr/>
        <p:txBody>
          <a:bodyPr/>
          <a:lstStyle/>
          <a:p>
            <a:r>
              <a:rPr lang="en-US"/>
              <a:t>HOW DO WE DECIDE</a:t>
            </a:r>
            <a:br>
              <a:rPr lang="en-US"/>
            </a:br>
            <a:r>
              <a:rPr lang="en-US"/>
              <a:t>WHAT TO BELIEVE?</a:t>
            </a:r>
          </a:p>
          <a:p>
            <a:pPr lvl="1"/>
            <a:r>
              <a:rPr lang="en-US"/>
              <a:t>Guest Talk / Bob </a:t>
            </a:r>
            <a:r>
              <a:rPr lang="en-US" smtClean="0"/>
              <a:t>Bain</a:t>
            </a:r>
            <a:endParaRPr lang="en-US"/>
          </a:p>
        </p:txBody>
      </p:sp>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21" b="21"/>
          <a:stretch>
            <a:fillRect/>
          </a:stretch>
        </p:blipFill>
        <p:spPr/>
      </p:pic>
      <p:sp>
        <p:nvSpPr>
          <p:cNvPr id="9" name="Text Placeholder 8"/>
          <p:cNvSpPr>
            <a:spLocks noGrp="1"/>
          </p:cNvSpPr>
          <p:nvPr>
            <p:ph type="body" sz="quarter" idx="17"/>
          </p:nvPr>
        </p:nvSpPr>
        <p:spPr/>
        <p:txBody>
          <a:bodyPr/>
          <a:lstStyle/>
          <a:p>
            <a:pPr marL="228600" indent="-228600">
              <a:buFont typeface="Arial" pitchFamily="34" charset="0"/>
              <a:buChar char="•"/>
            </a:pPr>
            <a:r>
              <a:rPr lang="en-US" dirty="0"/>
              <a:t>When you hear someone make a claim, you’re likely to have one of three responses: there are some claims you trust, others you ignore, and a third group that you may decide to investigate.</a:t>
            </a:r>
          </a:p>
          <a:p>
            <a:pPr marL="228600" indent="-228600">
              <a:buFont typeface="Arial" pitchFamily="34" charset="0"/>
              <a:buChar char="•"/>
            </a:pPr>
            <a:r>
              <a:rPr lang="en-US" dirty="0"/>
              <a:t>The Big History Project presents claims as part of each unit. You will need to decide whether to believe them, as well as whether you would like to investigate further.  Four “claim testers” will help you evaluate </a:t>
            </a:r>
            <a:r>
              <a:rPr lang="en-US" dirty="0" smtClean="0"/>
              <a:t>claims </a:t>
            </a:r>
            <a:r>
              <a:rPr lang="en-US" dirty="0"/>
              <a:t>made throughout the course:  </a:t>
            </a:r>
          </a:p>
          <a:p>
            <a:pPr lvl="1"/>
            <a:r>
              <a:rPr lang="en-US" dirty="0"/>
              <a:t>Intuition is your gut instinct. Does the claim feel right to you, or does it feel a bit off?</a:t>
            </a:r>
          </a:p>
          <a:p>
            <a:pPr lvl="1"/>
            <a:r>
              <a:rPr lang="en-US" dirty="0"/>
              <a:t>Logic involves reasoning. Does the claim make sense? Is there a good argument for it?</a:t>
            </a:r>
          </a:p>
          <a:p>
            <a:pPr lvl="1"/>
            <a:r>
              <a:rPr lang="en-US" dirty="0"/>
              <a:t>Authority requires you to think about who is making the claim. Do you trust the source? Does the source have specific knowledge or expertise that gives you confidence? </a:t>
            </a:r>
          </a:p>
          <a:p>
            <a:pPr lvl="1"/>
            <a:r>
              <a:rPr lang="en-US" dirty="0"/>
              <a:t>Evidence is something you can investigate and verify. If you or another person looked at the same evidence, would you arrive at the same findings? </a:t>
            </a:r>
          </a:p>
          <a:p>
            <a:endParaRPr lang="en-US" dirty="0"/>
          </a:p>
        </p:txBody>
      </p:sp>
      <p:sp>
        <p:nvSpPr>
          <p:cNvPr id="11" name="Footer Placeholder 10"/>
          <p:cNvSpPr>
            <a:spLocks noGrp="1"/>
          </p:cNvSpPr>
          <p:nvPr>
            <p:ph type="ftr" sz="quarter" idx="18"/>
          </p:nvPr>
        </p:nvSpPr>
        <p:spPr/>
        <p:txBody>
          <a:bodyPr/>
          <a:lstStyle/>
          <a:p>
            <a:r>
              <a:rPr lang="en-US" b="0" smtClean="0"/>
              <a:t>BIG HISTORY PROJECT  /  </a:t>
            </a:r>
            <a:r>
              <a:rPr lang="en-US" smtClean="0"/>
              <a:t>UNIT 1  /  WHAT IS BIG HISTORY?</a:t>
            </a:r>
            <a:endParaRPr lang="en-US" spc="50"/>
          </a:p>
        </p:txBody>
      </p:sp>
    </p:spTree>
    <p:extLst>
      <p:ext uri="{BB962C8B-B14F-4D97-AF65-F5344CB8AC3E}">
        <p14:creationId xmlns:p14="http://schemas.microsoft.com/office/powerpoint/2010/main" val="186672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7A482E-3CB9-45CE-B05B-FB21DF9F9D49}" type="slidenum">
              <a:rPr lang="en-US" smtClean="0"/>
              <a:pPr/>
              <a:t>18</a:t>
            </a:fld>
            <a:endParaRPr lang="en-US"/>
          </a:p>
        </p:txBody>
      </p:sp>
      <p:sp>
        <p:nvSpPr>
          <p:cNvPr id="6" name="Text Placeholder 5"/>
          <p:cNvSpPr>
            <a:spLocks noGrp="1"/>
          </p:cNvSpPr>
          <p:nvPr>
            <p:ph type="body" sz="quarter" idx="13"/>
          </p:nvPr>
        </p:nvSpPr>
        <p:spPr/>
        <p:txBody>
          <a:bodyPr/>
          <a:lstStyle/>
          <a:p>
            <a:r>
              <a:rPr lang="en-US" smtClean="0"/>
              <a:t>CLAIM TESTERS:</a:t>
            </a:r>
            <a:br>
              <a:rPr lang="en-US" smtClean="0"/>
            </a:br>
            <a:r>
              <a:rPr lang="en-US" smtClean="0"/>
              <a:t>EPISODE 1</a:t>
            </a:r>
          </a:p>
          <a:p>
            <a:pPr lvl="1"/>
            <a:r>
              <a:rPr lang="en-US" smtClean="0"/>
              <a:t>Comic Strip / Larry Gonick</a:t>
            </a:r>
            <a:endParaRPr lang="en-US"/>
          </a:p>
        </p:txBody>
      </p:sp>
      <p:pic>
        <p:nvPicPr>
          <p:cNvPr id="10" name="Picture Placeholder 9"/>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21" b="21"/>
          <a:stretch>
            <a:fillRect/>
          </a:stretch>
        </p:blipFill>
        <p:spPr/>
      </p:pic>
      <p:sp>
        <p:nvSpPr>
          <p:cNvPr id="8" name="Text Placeholder 7"/>
          <p:cNvSpPr>
            <a:spLocks noGrp="1"/>
          </p:cNvSpPr>
          <p:nvPr>
            <p:ph type="body" sz="quarter" idx="17"/>
          </p:nvPr>
        </p:nvSpPr>
        <p:spPr/>
        <p:txBody>
          <a:bodyPr/>
          <a:lstStyle/>
          <a:p>
            <a:pPr>
              <a:buFont typeface="Arial" charset="0"/>
              <a:buChar char="•"/>
              <a:defRPr/>
            </a:pPr>
            <a:r>
              <a:rPr lang="en-US">
                <a:cs typeface="Arial" charset="0"/>
              </a:rPr>
              <a:t>In this comic strip, we meet the four Claim Testers. Each has a special claim testing power: </a:t>
            </a:r>
          </a:p>
          <a:p>
            <a:pPr lvl="1">
              <a:buFont typeface="Arial" charset="0"/>
              <a:buChar char="•"/>
              <a:defRPr/>
            </a:pPr>
            <a:r>
              <a:rPr lang="en-US">
                <a:cs typeface="Arial" charset="0"/>
              </a:rPr>
              <a:t>Evy (evidence</a:t>
            </a:r>
            <a:r>
              <a:rPr lang="en-US" smtClean="0">
                <a:cs typeface="Arial" charset="0"/>
              </a:rPr>
              <a:t>)</a:t>
            </a:r>
            <a:endParaRPr lang="en-US">
              <a:cs typeface="Arial" charset="0"/>
            </a:endParaRPr>
          </a:p>
          <a:p>
            <a:pPr lvl="1">
              <a:buFont typeface="Arial" charset="0"/>
              <a:buChar char="•"/>
              <a:defRPr/>
            </a:pPr>
            <a:r>
              <a:rPr lang="en-US">
                <a:cs typeface="Arial" charset="0"/>
              </a:rPr>
              <a:t>Andor (logic</a:t>
            </a:r>
            <a:r>
              <a:rPr lang="en-US" smtClean="0">
                <a:cs typeface="Arial" charset="0"/>
              </a:rPr>
              <a:t>)</a:t>
            </a:r>
            <a:endParaRPr lang="en-US">
              <a:cs typeface="Arial" charset="0"/>
            </a:endParaRPr>
          </a:p>
          <a:p>
            <a:pPr lvl="1">
              <a:buFont typeface="Arial" charset="0"/>
              <a:buChar char="•"/>
              <a:defRPr/>
            </a:pPr>
            <a:r>
              <a:rPr lang="en-US">
                <a:cs typeface="Arial" charset="0"/>
              </a:rPr>
              <a:t>Big Sci (authority) </a:t>
            </a:r>
          </a:p>
          <a:p>
            <a:pPr lvl="1">
              <a:buFont typeface="Arial" charset="0"/>
              <a:buChar char="•"/>
              <a:defRPr/>
            </a:pPr>
            <a:r>
              <a:rPr lang="en-US">
                <a:cs typeface="Arial" charset="0"/>
              </a:rPr>
              <a:t>Vera (intuition) </a:t>
            </a:r>
          </a:p>
          <a:p>
            <a:pPr>
              <a:buFont typeface="Arial" charset="0"/>
              <a:buChar char="•"/>
              <a:defRPr/>
            </a:pPr>
            <a:r>
              <a:rPr lang="en-US">
                <a:cs typeface="Arial" charset="0"/>
              </a:rPr>
              <a:t>The Claim Testers arrive in the school yard, where they meet Brianna and Jesse. </a:t>
            </a:r>
          </a:p>
          <a:p>
            <a:pPr>
              <a:buFont typeface="Arial" charset="0"/>
              <a:buChar char="•"/>
              <a:defRPr/>
            </a:pPr>
            <a:r>
              <a:rPr lang="en-US">
                <a:cs typeface="Arial" charset="0"/>
              </a:rPr>
              <a:t>In future episodes, Brianna and Jesse, the Claim Testers, and their new acquaintance Zyx will explore the Cygnus Epsilon System, examining how that system is organized and how the creatures who live there find sustenance and gather energy. </a:t>
            </a:r>
            <a:endParaRPr lang="en-US" dirty="0">
              <a:cs typeface="Arial" charset="0"/>
            </a:endParaRPr>
          </a:p>
        </p:txBody>
      </p:sp>
      <p:sp>
        <p:nvSpPr>
          <p:cNvPr id="3" name="Footer Placeholder 2"/>
          <p:cNvSpPr>
            <a:spLocks noGrp="1"/>
          </p:cNvSpPr>
          <p:nvPr>
            <p:ph type="ftr" sz="quarter" idx="18"/>
          </p:nvPr>
        </p:nvSpPr>
        <p:spPr/>
        <p:txBody>
          <a:bodyPr/>
          <a:lstStyle/>
          <a:p>
            <a:r>
              <a:rPr lang="en-US" b="0" smtClean="0"/>
              <a:t>BIG HISTORY PROJECT  /  </a:t>
            </a:r>
            <a:r>
              <a:rPr lang="en-US" smtClean="0"/>
              <a:t>UNIT 1  /  WHAT IS BIG HISTORY?</a:t>
            </a:r>
            <a:endParaRPr lang="en-US" spc="50"/>
          </a:p>
        </p:txBody>
      </p:sp>
    </p:spTree>
    <p:extLst>
      <p:ext uri="{BB962C8B-B14F-4D97-AF65-F5344CB8AC3E}">
        <p14:creationId xmlns:p14="http://schemas.microsoft.com/office/powerpoint/2010/main" val="44210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LOOKING AHEAD</a:t>
            </a:r>
            <a:endParaRPr lang="en-US"/>
          </a:p>
        </p:txBody>
      </p:sp>
    </p:spTree>
    <p:extLst>
      <p:ext uri="{BB962C8B-B14F-4D97-AF65-F5344CB8AC3E}">
        <p14:creationId xmlns:p14="http://schemas.microsoft.com/office/powerpoint/2010/main" val="393945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mtClean="0"/>
              <a:t>UNIT 1</a:t>
            </a:r>
          </a:p>
          <a:p>
            <a:pPr lvl="1"/>
            <a:r>
              <a:rPr lang="en-US" smtClean="0"/>
              <a:t>WHAT IS BIG HISTORY?</a:t>
            </a:r>
            <a:endParaRPr lang="en-US"/>
          </a:p>
        </p:txBody>
      </p:sp>
      <p:sp>
        <p:nvSpPr>
          <p:cNvPr id="3" name="Text Placeholder 2"/>
          <p:cNvSpPr>
            <a:spLocks noGrp="1"/>
          </p:cNvSpPr>
          <p:nvPr>
            <p:ph type="body" sz="quarter" idx="15"/>
          </p:nvPr>
        </p:nvSpPr>
        <p:spPr/>
        <p:txBody>
          <a:bodyPr/>
          <a:lstStyle/>
          <a:p>
            <a:pPr marL="346075" lvl="1" indent="-346075"/>
            <a:r>
              <a:rPr lang="en-US" dirty="0" smtClean="0"/>
              <a:t>UNIT 1 BASICS</a:t>
            </a:r>
          </a:p>
          <a:p>
            <a:pPr marL="346075" lvl="1" indent="-346075"/>
            <a:r>
              <a:rPr lang="en-US" dirty="0" smtClean="0"/>
              <a:t>3	Unit 1 Overview</a:t>
            </a:r>
            <a:endParaRPr lang="en-US" dirty="0"/>
          </a:p>
          <a:p>
            <a:pPr marL="346075" lvl="1" indent="-346075"/>
            <a:r>
              <a:rPr lang="en-US" dirty="0"/>
              <a:t>4	</a:t>
            </a:r>
            <a:r>
              <a:rPr lang="en-US" dirty="0" smtClean="0"/>
              <a:t>Unit 1 Learning Outcomes</a:t>
            </a:r>
            <a:endParaRPr lang="en-US" dirty="0"/>
          </a:p>
          <a:p>
            <a:pPr marL="346075" lvl="1" indent="-346075"/>
            <a:r>
              <a:rPr lang="en-US" dirty="0"/>
              <a:t>5	</a:t>
            </a:r>
            <a:r>
              <a:rPr lang="en-US" dirty="0" smtClean="0"/>
              <a:t>Unit 1 Lessons</a:t>
            </a:r>
            <a:endParaRPr lang="en-US" dirty="0"/>
          </a:p>
          <a:p>
            <a:pPr marL="346075" lvl="1" indent="-346075"/>
            <a:r>
              <a:rPr lang="en-US" dirty="0"/>
              <a:t>7	</a:t>
            </a:r>
            <a:r>
              <a:rPr lang="en-US" dirty="0" smtClean="0"/>
              <a:t>Unit 1 Key Concepts</a:t>
            </a:r>
            <a:endParaRPr lang="en-US" dirty="0"/>
          </a:p>
        </p:txBody>
      </p:sp>
      <p:sp>
        <p:nvSpPr>
          <p:cNvPr id="6" name="Text Placeholder 5"/>
          <p:cNvSpPr>
            <a:spLocks noGrp="1"/>
          </p:cNvSpPr>
          <p:nvPr>
            <p:ph type="body" sz="quarter" idx="16"/>
          </p:nvPr>
        </p:nvSpPr>
        <p:spPr/>
        <p:txBody>
          <a:bodyPr/>
          <a:lstStyle/>
          <a:p>
            <a:pPr marL="346075" lvl="1" indent="-346075">
              <a:tabLst>
                <a:tab pos="403225" algn="l"/>
              </a:tabLst>
            </a:pPr>
            <a:r>
              <a:rPr lang="en-US" dirty="0" smtClean="0"/>
              <a:t>KEY CONTENT </a:t>
            </a:r>
          </a:p>
          <a:p>
            <a:pPr marL="346075" lvl="1" indent="-346075">
              <a:buAutoNum type="arabicPlain" startAt="9"/>
            </a:pPr>
            <a:r>
              <a:rPr lang="en-US" dirty="0" smtClean="0"/>
              <a:t>Thresholds of Increasing Complexity</a:t>
            </a:r>
          </a:p>
          <a:p>
            <a:pPr lvl="1"/>
            <a:r>
              <a:rPr lang="en-US" dirty="0" smtClean="0"/>
              <a:t>11	Big History Timeline</a:t>
            </a:r>
          </a:p>
          <a:p>
            <a:pPr marL="346075" lvl="1" indent="-346075"/>
            <a:r>
              <a:rPr lang="en-US" dirty="0" smtClean="0"/>
              <a:t>12</a:t>
            </a:r>
            <a:r>
              <a:rPr lang="en-US" dirty="0"/>
              <a:t>	</a:t>
            </a:r>
            <a:r>
              <a:rPr lang="en-US" dirty="0" smtClean="0"/>
              <a:t>What Is Big History? </a:t>
            </a:r>
            <a:endParaRPr lang="en-US" dirty="0"/>
          </a:p>
          <a:p>
            <a:pPr marL="346075" lvl="1" indent="-346075"/>
            <a:r>
              <a:rPr lang="en-US" dirty="0" smtClean="0"/>
              <a:t>13</a:t>
            </a:r>
            <a:r>
              <a:rPr lang="en-US" dirty="0"/>
              <a:t>	</a:t>
            </a:r>
            <a:r>
              <a:rPr lang="en-US" dirty="0" smtClean="0"/>
              <a:t>The History of Everything</a:t>
            </a:r>
            <a:endParaRPr lang="en-US" dirty="0"/>
          </a:p>
          <a:p>
            <a:pPr marL="346075" lvl="1" indent="-346075"/>
            <a:r>
              <a:rPr lang="en-US" dirty="0" smtClean="0"/>
              <a:t>14</a:t>
            </a:r>
            <a:r>
              <a:rPr lang="en-US" dirty="0"/>
              <a:t>	</a:t>
            </a:r>
            <a:r>
              <a:rPr lang="en-US" dirty="0" smtClean="0"/>
              <a:t>Complexity &amp; Thresholds</a:t>
            </a:r>
            <a:endParaRPr lang="en-US" dirty="0"/>
          </a:p>
          <a:p>
            <a:pPr marL="346075" lvl="1" indent="-346075"/>
            <a:r>
              <a:rPr lang="en-US" dirty="0" smtClean="0"/>
              <a:t>15</a:t>
            </a:r>
            <a:r>
              <a:rPr lang="en-US" dirty="0"/>
              <a:t>	</a:t>
            </a:r>
            <a:r>
              <a:rPr lang="en-US" dirty="0" smtClean="0"/>
              <a:t>Notations &amp; Measures</a:t>
            </a:r>
            <a:endParaRPr lang="en-US" dirty="0"/>
          </a:p>
          <a:p>
            <a:pPr marL="346075" lvl="1" indent="-346075"/>
            <a:r>
              <a:rPr lang="en-US" dirty="0" smtClean="0"/>
              <a:t>16</a:t>
            </a:r>
            <a:r>
              <a:rPr lang="en-US" dirty="0"/>
              <a:t>	Origin Stories</a:t>
            </a:r>
          </a:p>
          <a:p>
            <a:pPr marL="346075" lvl="1" indent="-346075"/>
            <a:r>
              <a:rPr lang="en-US" dirty="0" smtClean="0"/>
              <a:t>17</a:t>
            </a:r>
            <a:r>
              <a:rPr lang="en-US" dirty="0"/>
              <a:t>	</a:t>
            </a:r>
            <a:r>
              <a:rPr lang="en-US" dirty="0" smtClean="0"/>
              <a:t>How Do We Decide What to Believe?</a:t>
            </a:r>
            <a:endParaRPr lang="en-US" dirty="0"/>
          </a:p>
          <a:p>
            <a:pPr marL="346075" lvl="1" indent="-346075"/>
            <a:r>
              <a:rPr lang="en-US" dirty="0" smtClean="0"/>
              <a:t>18</a:t>
            </a:r>
            <a:r>
              <a:rPr lang="en-US" dirty="0"/>
              <a:t>	</a:t>
            </a:r>
            <a:r>
              <a:rPr lang="en-US" dirty="0" smtClean="0"/>
              <a:t>Claim Testers</a:t>
            </a:r>
            <a:endParaRPr lang="en-US" dirty="0"/>
          </a:p>
          <a:p>
            <a:pPr marL="346075" lvl="1" indent="-346075"/>
            <a:r>
              <a:rPr lang="en-US" dirty="0" smtClean="0"/>
              <a:t>19</a:t>
            </a:r>
            <a:r>
              <a:rPr lang="en-US" dirty="0"/>
              <a:t>	</a:t>
            </a:r>
            <a:r>
              <a:rPr lang="en-US" dirty="0" smtClean="0"/>
              <a:t>Looking Ahead: What’s Next in Unit 2?</a:t>
            </a:r>
            <a:endParaRPr lang="en-US" dirty="0"/>
          </a:p>
        </p:txBody>
      </p:sp>
      <p:sp>
        <p:nvSpPr>
          <p:cNvPr id="8" name="Footer Placeholder 7"/>
          <p:cNvSpPr>
            <a:spLocks noGrp="1"/>
          </p:cNvSpPr>
          <p:nvPr>
            <p:ph type="ftr" sz="quarter" idx="13"/>
          </p:nvPr>
        </p:nvSpPr>
        <p:spPr/>
        <p:txBody>
          <a:bodyPr/>
          <a:lstStyle/>
          <a:p>
            <a:r>
              <a:rPr lang="en-US" b="0" smtClean="0"/>
              <a:t>BIG HISTORY PROJECT  /  </a:t>
            </a:r>
            <a:r>
              <a:rPr lang="en-US" smtClean="0"/>
              <a:t>UNIT 1  /  WHAT IS BIG HISTORY?</a:t>
            </a:r>
            <a:endParaRPr lang="en-US" spc="50"/>
          </a:p>
        </p:txBody>
      </p:sp>
      <p:sp>
        <p:nvSpPr>
          <p:cNvPr id="9" name="Slide Number Placeholder 8"/>
          <p:cNvSpPr>
            <a:spLocks noGrp="1"/>
          </p:cNvSpPr>
          <p:nvPr>
            <p:ph type="sldNum" sz="quarter" idx="14"/>
          </p:nvPr>
        </p:nvSpPr>
        <p:spPr/>
        <p:txBody>
          <a:bodyPr/>
          <a:lstStyle/>
          <a:p>
            <a:fld id="{997A482E-3CB9-45CE-B05B-FB21DF9F9D49}" type="slidenum">
              <a:rPr lang="en-US" smtClean="0"/>
              <a:pPr/>
              <a:t>2</a:t>
            </a:fld>
            <a:endParaRPr lang="en-US"/>
          </a:p>
        </p:txBody>
      </p:sp>
    </p:spTree>
    <p:extLst>
      <p:ext uri="{BB962C8B-B14F-4D97-AF65-F5344CB8AC3E}">
        <p14:creationId xmlns:p14="http://schemas.microsoft.com/office/powerpoint/2010/main" val="396668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97A482E-3CB9-45CE-B05B-FB21DF9F9D49}" type="slidenum">
              <a:rPr lang="en-US" smtClean="0"/>
              <a:pPr/>
              <a:t>20</a:t>
            </a:fld>
            <a:endParaRPr lang="en-US"/>
          </a:p>
        </p:txBody>
      </p:sp>
      <p:sp>
        <p:nvSpPr>
          <p:cNvPr id="2" name="Text Placeholder 1"/>
          <p:cNvSpPr>
            <a:spLocks noGrp="1"/>
          </p:cNvSpPr>
          <p:nvPr>
            <p:ph type="body" sz="quarter" idx="13"/>
          </p:nvPr>
        </p:nvSpPr>
        <p:spPr/>
        <p:txBody>
          <a:bodyPr/>
          <a:lstStyle/>
          <a:p>
            <a:r>
              <a:rPr lang="en-US" smtClean="0"/>
              <a:t>WHAT’S NEXT?</a:t>
            </a:r>
          </a:p>
        </p:txBody>
      </p:sp>
      <p:sp>
        <p:nvSpPr>
          <p:cNvPr id="6" name="Text Placeholder 5"/>
          <p:cNvSpPr>
            <a:spLocks noGrp="1"/>
          </p:cNvSpPr>
          <p:nvPr>
            <p:ph type="body" sz="quarter" idx="14"/>
          </p:nvPr>
        </p:nvSpPr>
        <p:spPr/>
        <p:txBody>
          <a:bodyPr/>
          <a:lstStyle/>
          <a:p>
            <a:r>
              <a:rPr lang="en-US" b="1" dirty="0">
                <a:cs typeface="Arial" charset="0"/>
              </a:rPr>
              <a:t>In Unit 2, </a:t>
            </a:r>
            <a:r>
              <a:rPr lang="en-US" dirty="0" smtClean="0">
                <a:cs typeface="Arial" charset="0"/>
              </a:rPr>
              <a:t>we</a:t>
            </a:r>
            <a:r>
              <a:rPr lang="en-US" b="1" dirty="0" smtClean="0">
                <a:cs typeface="Arial" charset="0"/>
              </a:rPr>
              <a:t> </a:t>
            </a:r>
            <a:r>
              <a:rPr lang="en-US" b="1" dirty="0">
                <a:cs typeface="Arial" charset="0"/>
              </a:rPr>
              <a:t>will </a:t>
            </a:r>
            <a:r>
              <a:rPr lang="en-US" b="1" dirty="0" smtClean="0">
                <a:cs typeface="Arial" charset="0"/>
              </a:rPr>
              <a:t>focus on the Big Bang, which marks the </a:t>
            </a:r>
            <a:r>
              <a:rPr lang="en-US" dirty="0" smtClean="0">
                <a:cs typeface="Arial" charset="0"/>
              </a:rPr>
              <a:t>beginning of 13.7 billion years in big history. We will learn:</a:t>
            </a:r>
          </a:p>
          <a:p>
            <a:pPr marL="285750" lvl="1" indent="-285750">
              <a:buFont typeface="Arial" pitchFamily="34" charset="0"/>
              <a:buChar char="•"/>
            </a:pPr>
            <a:r>
              <a:rPr lang="en-US" dirty="0" smtClean="0">
                <a:cs typeface="Arial" charset="0"/>
              </a:rPr>
              <a:t>How the theory of the Big Bang developed.</a:t>
            </a:r>
          </a:p>
          <a:p>
            <a:pPr marL="285750" lvl="1" indent="-285750">
              <a:buFont typeface="Arial" pitchFamily="34" charset="0"/>
              <a:buChar char="•"/>
            </a:pPr>
            <a:r>
              <a:rPr lang="en-US" dirty="0" smtClean="0">
                <a:cs typeface="Arial" charset="0"/>
              </a:rPr>
              <a:t>The ways scientists built  on the work of prior generations and used the tools of their time to understand the Universe.</a:t>
            </a:r>
          </a:p>
          <a:p>
            <a:pPr marL="285750" lvl="1" indent="-285750">
              <a:buFont typeface="Arial" pitchFamily="34" charset="0"/>
              <a:buChar char="•"/>
            </a:pPr>
            <a:r>
              <a:rPr lang="en-US" dirty="0" smtClean="0">
                <a:cs typeface="Arial" charset="0"/>
              </a:rPr>
              <a:t>What the very early history of the Universe looked like and what it generated.</a:t>
            </a:r>
          </a:p>
          <a:p>
            <a:pPr marL="285750" lvl="1" indent="-285750">
              <a:buFont typeface="Arial" pitchFamily="34" charset="0"/>
              <a:buChar char="•"/>
            </a:pPr>
            <a:r>
              <a:rPr lang="en-US" dirty="0" smtClean="0">
                <a:cs typeface="Arial" charset="0"/>
              </a:rPr>
              <a:t>How our Universe has changed over time.</a:t>
            </a:r>
          </a:p>
        </p:txBody>
      </p:sp>
      <p:pic>
        <p:nvPicPr>
          <p:cNvPr id="8" name="Picture Placeholder 7"/>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21" b="21"/>
          <a:stretch>
            <a:fillRect/>
          </a:stretch>
        </p:blipFill>
        <p:spPr/>
      </p:pic>
      <p:sp>
        <p:nvSpPr>
          <p:cNvPr id="3" name="Footer Placeholder 2"/>
          <p:cNvSpPr>
            <a:spLocks noGrp="1"/>
          </p:cNvSpPr>
          <p:nvPr>
            <p:ph type="ftr" sz="quarter" idx="16"/>
          </p:nvPr>
        </p:nvSpPr>
        <p:spPr/>
        <p:txBody>
          <a:bodyPr/>
          <a:lstStyle/>
          <a:p>
            <a:r>
              <a:rPr lang="en-US" b="0" smtClean="0"/>
              <a:t>BIG HISTORY PROJECT  /  </a:t>
            </a:r>
            <a:r>
              <a:rPr lang="en-US" smtClean="0"/>
              <a:t>UNIT 1  /  WHAT IS BIG HISTORY?</a:t>
            </a:r>
            <a:endParaRPr lang="en-US" spc="50"/>
          </a:p>
        </p:txBody>
      </p:sp>
    </p:spTree>
    <p:extLst>
      <p:ext uri="{BB962C8B-B14F-4D97-AF65-F5344CB8AC3E}">
        <p14:creationId xmlns:p14="http://schemas.microsoft.com/office/powerpoint/2010/main" val="15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7A482E-3CB9-45CE-B05B-FB21DF9F9D49}" type="slidenum">
              <a:rPr lang="en-US" smtClean="0"/>
              <a:pPr/>
              <a:t>3</a:t>
            </a:fld>
            <a:endParaRPr lang="en-US"/>
          </a:p>
        </p:txBody>
      </p:sp>
      <p:sp>
        <p:nvSpPr>
          <p:cNvPr id="3" name="Text Placeholder 2"/>
          <p:cNvSpPr>
            <a:spLocks noGrp="1"/>
          </p:cNvSpPr>
          <p:nvPr>
            <p:ph type="body" sz="quarter" idx="13"/>
          </p:nvPr>
        </p:nvSpPr>
        <p:spPr/>
        <p:txBody>
          <a:bodyPr/>
          <a:lstStyle/>
          <a:p>
            <a:r>
              <a:rPr lang="en-US" dirty="0"/>
              <a:t>UNIT 1 </a:t>
            </a:r>
            <a:endParaRPr lang="en-US" dirty="0" smtClean="0"/>
          </a:p>
          <a:p>
            <a:r>
              <a:rPr lang="en-US" dirty="0" smtClean="0"/>
              <a:t>OVERVIEW</a:t>
            </a:r>
            <a:endParaRPr lang="en-US" dirty="0"/>
          </a:p>
        </p:txBody>
      </p:sp>
      <p:sp>
        <p:nvSpPr>
          <p:cNvPr id="5" name="Text Placeholder 4"/>
          <p:cNvSpPr>
            <a:spLocks noGrp="1"/>
          </p:cNvSpPr>
          <p:nvPr>
            <p:ph type="body" sz="quarter" idx="14"/>
          </p:nvPr>
        </p:nvSpPr>
        <p:spPr/>
        <p:txBody>
          <a:bodyPr/>
          <a:lstStyle/>
          <a:p>
            <a:pPr marL="0" lvl="0" indent="0">
              <a:spcBef>
                <a:spcPts val="0"/>
              </a:spcBef>
              <a:buNone/>
            </a:pPr>
            <a:r>
              <a:rPr lang="en-US" b="1" dirty="0"/>
              <a:t>Key Disciplines:</a:t>
            </a:r>
          </a:p>
          <a:p>
            <a:pPr marL="0" lvl="1" indent="0">
              <a:spcBef>
                <a:spcPts val="0"/>
              </a:spcBef>
              <a:spcAft>
                <a:spcPts val="900"/>
              </a:spcAft>
              <a:buNone/>
            </a:pPr>
            <a:r>
              <a:rPr lang="en-US" dirty="0"/>
              <a:t>Big history</a:t>
            </a:r>
          </a:p>
          <a:p>
            <a:pPr marL="0" lvl="0" indent="0">
              <a:spcBef>
                <a:spcPts val="0"/>
              </a:spcBef>
              <a:buNone/>
            </a:pPr>
            <a:r>
              <a:rPr lang="en-US" b="1" dirty="0"/>
              <a:t>Timespan:</a:t>
            </a:r>
          </a:p>
          <a:p>
            <a:pPr marL="0" lvl="1" indent="0">
              <a:spcBef>
                <a:spcPts val="0"/>
              </a:spcBef>
              <a:spcAft>
                <a:spcPts val="900"/>
              </a:spcAft>
              <a:buNone/>
            </a:pPr>
            <a:r>
              <a:rPr lang="en-US" dirty="0"/>
              <a:t>13.7 billion years ago</a:t>
            </a:r>
          </a:p>
          <a:p>
            <a:pPr marL="0" lvl="0" indent="0">
              <a:spcBef>
                <a:spcPts val="0"/>
              </a:spcBef>
              <a:buNone/>
            </a:pPr>
            <a:r>
              <a:rPr lang="en-US" b="1" dirty="0"/>
              <a:t>Key </a:t>
            </a:r>
            <a:r>
              <a:rPr lang="en-US" b="1" dirty="0" smtClean="0"/>
              <a:t>Question:</a:t>
            </a:r>
            <a:endParaRPr lang="en-US" b="1" dirty="0"/>
          </a:p>
          <a:p>
            <a:pPr marL="0" lvl="1" indent="0">
              <a:spcBef>
                <a:spcPts val="0"/>
              </a:spcBef>
              <a:spcAft>
                <a:spcPts val="900"/>
              </a:spcAft>
              <a:buNone/>
            </a:pPr>
            <a:r>
              <a:rPr lang="en-US" dirty="0"/>
              <a:t>How is this course different from others?</a:t>
            </a:r>
          </a:p>
          <a:p>
            <a:endParaRPr lang="en-US" dirty="0"/>
          </a:p>
        </p:txBody>
      </p:sp>
      <p:sp>
        <p:nvSpPr>
          <p:cNvPr id="6" name="Footer Placeholder 5"/>
          <p:cNvSpPr>
            <a:spLocks noGrp="1"/>
          </p:cNvSpPr>
          <p:nvPr>
            <p:ph type="ftr" sz="quarter" idx="15"/>
          </p:nvPr>
        </p:nvSpPr>
        <p:spPr/>
        <p:txBody>
          <a:bodyPr/>
          <a:lstStyle/>
          <a:p>
            <a:r>
              <a:rPr lang="en-US" b="0" smtClean="0"/>
              <a:t>BIG HISTORY PROJECT  /  </a:t>
            </a:r>
            <a:r>
              <a:rPr lang="en-US" smtClean="0"/>
              <a:t>UNIT 1  /  WHAT IS BIG HISTORY?</a:t>
            </a:r>
            <a:endParaRPr lang="en-US" spc="50"/>
          </a:p>
        </p:txBody>
      </p:sp>
    </p:spTree>
    <p:extLst>
      <p:ext uri="{BB962C8B-B14F-4D97-AF65-F5344CB8AC3E}">
        <p14:creationId xmlns:p14="http://schemas.microsoft.com/office/powerpoint/2010/main" val="116226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7A482E-3CB9-45CE-B05B-FB21DF9F9D49}" type="slidenum">
              <a:rPr lang="en-US" smtClean="0"/>
              <a:pPr/>
              <a:t>4</a:t>
            </a:fld>
            <a:endParaRPr lang="en-US"/>
          </a:p>
        </p:txBody>
      </p:sp>
      <p:sp>
        <p:nvSpPr>
          <p:cNvPr id="3" name="Text Placeholder 2"/>
          <p:cNvSpPr>
            <a:spLocks noGrp="1"/>
          </p:cNvSpPr>
          <p:nvPr>
            <p:ph type="body" sz="quarter" idx="13"/>
          </p:nvPr>
        </p:nvSpPr>
        <p:spPr/>
        <p:txBody>
          <a:bodyPr/>
          <a:lstStyle/>
          <a:p>
            <a:pPr lvl="1">
              <a:lnSpc>
                <a:spcPts val="2700"/>
              </a:lnSpc>
            </a:pPr>
            <a:r>
              <a:rPr lang="en-US" sz="2700" b="1" dirty="0">
                <a:solidFill>
                  <a:srgbClr val="000000"/>
                </a:solidFill>
              </a:rPr>
              <a:t>UNIT 1 </a:t>
            </a:r>
            <a:endParaRPr lang="en-US" sz="2700" b="1" dirty="0" smtClean="0">
              <a:solidFill>
                <a:srgbClr val="000000"/>
              </a:solidFill>
            </a:endParaRPr>
          </a:p>
          <a:p>
            <a:pPr lvl="1">
              <a:lnSpc>
                <a:spcPts val="2700"/>
              </a:lnSpc>
            </a:pPr>
            <a:r>
              <a:rPr lang="en-US" sz="2700" b="1" dirty="0" smtClean="0">
                <a:solidFill>
                  <a:srgbClr val="000000"/>
                </a:solidFill>
              </a:rPr>
              <a:t>LEARNING </a:t>
            </a:r>
            <a:r>
              <a:rPr lang="en-US" sz="2700" b="1" dirty="0">
                <a:solidFill>
                  <a:srgbClr val="000000"/>
                </a:solidFill>
              </a:rPr>
              <a:t>OUTCOMES</a:t>
            </a:r>
          </a:p>
        </p:txBody>
      </p:sp>
      <p:sp>
        <p:nvSpPr>
          <p:cNvPr id="5" name="Text Placeholder 4"/>
          <p:cNvSpPr>
            <a:spLocks noGrp="1"/>
          </p:cNvSpPr>
          <p:nvPr>
            <p:ph type="body" sz="quarter" idx="14"/>
          </p:nvPr>
        </p:nvSpPr>
        <p:spPr/>
        <p:txBody>
          <a:bodyPr/>
          <a:lstStyle/>
          <a:p>
            <a:pPr marL="0" lvl="0" indent="0">
              <a:buNone/>
            </a:pPr>
            <a:r>
              <a:rPr lang="en-US" b="1" dirty="0"/>
              <a:t>By the end of Unit 1, students should be able to:</a:t>
            </a:r>
          </a:p>
          <a:p>
            <a:pPr lvl="1">
              <a:spcBef>
                <a:spcPts val="400"/>
              </a:spcBef>
              <a:spcAft>
                <a:spcPts val="300"/>
              </a:spcAft>
              <a:buFont typeface="+mj-lt"/>
              <a:buAutoNum type="arabicPeriod"/>
            </a:pPr>
            <a:r>
              <a:rPr lang="en-US" dirty="0"/>
              <a:t>Explain how big history is different from other approaches to history.</a:t>
            </a:r>
          </a:p>
          <a:p>
            <a:pPr lvl="1">
              <a:spcBef>
                <a:spcPts val="400"/>
              </a:spcBef>
              <a:spcAft>
                <a:spcPts val="300"/>
              </a:spcAft>
              <a:buFont typeface="+mj-lt"/>
              <a:buAutoNum type="arabicPeriod"/>
            </a:pPr>
            <a:r>
              <a:rPr lang="en-US" dirty="0"/>
              <a:t>Define the key course themes of thresholds of increasing complexity, Goldilocks Conditions, scale, collective learning, claim testing, and big history as a modern, science-based origin story that draws on many different types of knowledge.</a:t>
            </a:r>
          </a:p>
          <a:p>
            <a:pPr lvl="1">
              <a:spcBef>
                <a:spcPts val="400"/>
              </a:spcBef>
              <a:spcAft>
                <a:spcPts val="300"/>
              </a:spcAft>
              <a:buFont typeface="+mj-lt"/>
              <a:buAutoNum type="arabicPeriod"/>
            </a:pPr>
            <a:r>
              <a:rPr lang="en-US" dirty="0"/>
              <a:t>Interpret multiple texts about shifting scales in history and determine the central idea of each.</a:t>
            </a:r>
          </a:p>
          <a:p>
            <a:pPr lvl="1">
              <a:spcBef>
                <a:spcPts val="400"/>
              </a:spcBef>
              <a:spcAft>
                <a:spcPts val="300"/>
              </a:spcAft>
              <a:buFont typeface="+mj-lt"/>
              <a:buAutoNum type="arabicPeriod"/>
            </a:pPr>
            <a:r>
              <a:rPr lang="en-US" dirty="0"/>
              <a:t>Become familiar with navigating the course site and locating content, quizzes, investigations, and other course materials.</a:t>
            </a:r>
          </a:p>
          <a:p>
            <a:endParaRPr lang="en-US" dirty="0"/>
          </a:p>
        </p:txBody>
      </p:sp>
      <p:sp>
        <p:nvSpPr>
          <p:cNvPr id="6" name="Footer Placeholder 5"/>
          <p:cNvSpPr>
            <a:spLocks noGrp="1"/>
          </p:cNvSpPr>
          <p:nvPr>
            <p:ph type="ftr" sz="quarter" idx="15"/>
          </p:nvPr>
        </p:nvSpPr>
        <p:spPr/>
        <p:txBody>
          <a:bodyPr/>
          <a:lstStyle/>
          <a:p>
            <a:r>
              <a:rPr lang="en-US" b="0" smtClean="0"/>
              <a:t>BIG HISTORY PROJECT  /  </a:t>
            </a:r>
            <a:r>
              <a:rPr lang="en-US" smtClean="0"/>
              <a:t>UNIT 1  /  WHAT IS BIG HISTORY?</a:t>
            </a:r>
            <a:endParaRPr lang="en-US" spc="50"/>
          </a:p>
        </p:txBody>
      </p:sp>
    </p:spTree>
    <p:extLst>
      <p:ext uri="{BB962C8B-B14F-4D97-AF65-F5344CB8AC3E}">
        <p14:creationId xmlns:p14="http://schemas.microsoft.com/office/powerpoint/2010/main" val="377762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7A482E-3CB9-45CE-B05B-FB21DF9F9D49}" type="slidenum">
              <a:rPr lang="en-US" smtClean="0"/>
              <a:pPr/>
              <a:t>5</a:t>
            </a:fld>
            <a:endParaRPr lang="en-US"/>
          </a:p>
        </p:txBody>
      </p:sp>
      <p:sp>
        <p:nvSpPr>
          <p:cNvPr id="3" name="Text Placeholder 2"/>
          <p:cNvSpPr>
            <a:spLocks noGrp="1"/>
          </p:cNvSpPr>
          <p:nvPr>
            <p:ph type="body" sz="quarter" idx="13"/>
          </p:nvPr>
        </p:nvSpPr>
        <p:spPr>
          <a:xfrm>
            <a:off x="604838" y="547584"/>
            <a:ext cx="7975600" cy="818123"/>
          </a:xfrm>
        </p:spPr>
        <p:txBody>
          <a:bodyPr/>
          <a:lstStyle/>
          <a:p>
            <a:r>
              <a:rPr lang="en-US" dirty="0" smtClean="0"/>
              <a:t>UNIT 1</a:t>
            </a:r>
          </a:p>
          <a:p>
            <a:r>
              <a:rPr lang="en-US" dirty="0" smtClean="0"/>
              <a:t>LESSONS</a:t>
            </a:r>
            <a:endParaRPr lang="en-US" dirty="0"/>
          </a:p>
        </p:txBody>
      </p:sp>
      <p:sp>
        <p:nvSpPr>
          <p:cNvPr id="5" name="Text Placeholder 4"/>
          <p:cNvSpPr>
            <a:spLocks noGrp="1"/>
          </p:cNvSpPr>
          <p:nvPr>
            <p:ph type="body" sz="quarter" idx="14"/>
          </p:nvPr>
        </p:nvSpPr>
        <p:spPr/>
        <p:txBody>
          <a:bodyPr/>
          <a:lstStyle/>
          <a:p>
            <a:pPr marL="0" lvl="0" indent="0">
              <a:spcBef>
                <a:spcPts val="0"/>
              </a:spcBef>
              <a:buNone/>
            </a:pPr>
            <a:r>
              <a:rPr lang="en-US" b="1" dirty="0"/>
              <a:t>1.0 </a:t>
            </a:r>
            <a:r>
              <a:rPr lang="en-US" b="1" dirty="0" smtClean="0"/>
              <a:t>Welcome</a:t>
            </a:r>
          </a:p>
          <a:p>
            <a:pPr lvl="1">
              <a:spcBef>
                <a:spcPts val="0"/>
              </a:spcBef>
            </a:pPr>
            <a:r>
              <a:rPr lang="en-US" dirty="0"/>
              <a:t>Big History starts with a big mystery. Looking at the fate of a small pacific island from multiple scientific and historic disciplines sets the stage for a year of inquiry in Big History</a:t>
            </a:r>
            <a:r>
              <a:rPr lang="en-US"/>
              <a:t>. </a:t>
            </a:r>
            <a:endParaRPr lang="en-US" b="1" dirty="0" smtClean="0"/>
          </a:p>
          <a:p>
            <a:pPr marL="0" lvl="0" indent="0">
              <a:spcBef>
                <a:spcPts val="0"/>
              </a:spcBef>
              <a:buNone/>
            </a:pPr>
            <a:r>
              <a:rPr lang="en-US" b="1" dirty="0" smtClean="0"/>
              <a:t>1.1 </a:t>
            </a:r>
            <a:r>
              <a:rPr lang="en-US" b="1" dirty="0"/>
              <a:t>What is big history? </a:t>
            </a:r>
          </a:p>
          <a:p>
            <a:pPr lvl="1">
              <a:spcBef>
                <a:spcPts val="0"/>
              </a:spcBef>
            </a:pPr>
            <a:r>
              <a:rPr lang="en-US" dirty="0"/>
              <a:t>This is not just another history course. You’re about to start a 13.7-billion year adventure that begins at the absolute beginning and never really ends</a:t>
            </a:r>
            <a:r>
              <a:rPr lang="en-US"/>
              <a:t>. </a:t>
            </a:r>
            <a:endParaRPr lang="en-US" dirty="0"/>
          </a:p>
          <a:p>
            <a:pPr marL="0" lvl="0" indent="0">
              <a:spcBef>
                <a:spcPts val="0"/>
              </a:spcBef>
              <a:buNone/>
            </a:pPr>
            <a:r>
              <a:rPr lang="en-US" b="1" dirty="0"/>
              <a:t>1.2 Complexity and thresholds</a:t>
            </a:r>
          </a:p>
          <a:p>
            <a:pPr lvl="1">
              <a:spcBef>
                <a:spcPts val="0"/>
              </a:spcBef>
            </a:pPr>
            <a:r>
              <a:rPr lang="en-US" dirty="0"/>
              <a:t>Fragile, diverse, precise, and punctuating the creation of something entirely new in the Universe – thresholds of increasing complexity are a foundation of big history</a:t>
            </a:r>
            <a:r>
              <a:rPr lang="en-US"/>
              <a:t>. </a:t>
            </a:r>
            <a:endParaRPr lang="en-US" dirty="0"/>
          </a:p>
          <a:p>
            <a:pPr marL="0" lvl="0" indent="0">
              <a:spcBef>
                <a:spcPts val="0"/>
              </a:spcBef>
              <a:buNone/>
            </a:pPr>
            <a:r>
              <a:rPr lang="en-US" b="1" dirty="0"/>
              <a:t>1.3 Scale </a:t>
            </a:r>
          </a:p>
          <a:p>
            <a:pPr lvl="1">
              <a:spcBef>
                <a:spcPts val="0"/>
              </a:spcBef>
            </a:pPr>
            <a:r>
              <a:rPr lang="en-US" dirty="0"/>
              <a:t>A mile, a year, a foot – all our everyday measures relate to a familiar scale. Big history is so big that we need to use entirely different measurements on an entirely different scale. </a:t>
            </a:r>
            <a:endParaRPr lang="en-US" dirty="0" smtClean="0"/>
          </a:p>
          <a:p>
            <a:pPr algn="r"/>
            <a:r>
              <a:rPr lang="en-US" sz="900" b="0" i="1" dirty="0" smtClean="0">
                <a:solidFill>
                  <a:schemeClr val="bg1"/>
                </a:solidFill>
              </a:rPr>
              <a:t>Continued next slide</a:t>
            </a:r>
          </a:p>
          <a:p>
            <a:pPr marL="0" lvl="0" indent="0">
              <a:spcBef>
                <a:spcPts val="0"/>
              </a:spcBef>
              <a:buNone/>
            </a:pPr>
            <a:endParaRPr lang="en-US" dirty="0" smtClean="0"/>
          </a:p>
          <a:p>
            <a:pPr marL="0" lvl="0" indent="0">
              <a:spcBef>
                <a:spcPts val="0"/>
              </a:spcBef>
              <a:buNone/>
            </a:pPr>
            <a:endParaRPr lang="en-US" dirty="0"/>
          </a:p>
          <a:p>
            <a:endParaRPr lang="en-US" dirty="0"/>
          </a:p>
        </p:txBody>
      </p:sp>
      <p:sp>
        <p:nvSpPr>
          <p:cNvPr id="6" name="Footer Placeholder 5"/>
          <p:cNvSpPr>
            <a:spLocks noGrp="1"/>
          </p:cNvSpPr>
          <p:nvPr>
            <p:ph type="ftr" sz="quarter" idx="15"/>
          </p:nvPr>
        </p:nvSpPr>
        <p:spPr/>
        <p:txBody>
          <a:bodyPr/>
          <a:lstStyle/>
          <a:p>
            <a:r>
              <a:rPr lang="en-US" b="0" smtClean="0"/>
              <a:t>BIG HISTORY PROJECT  /  </a:t>
            </a:r>
            <a:r>
              <a:rPr lang="en-US" smtClean="0"/>
              <a:t>UNIT 1  /  WHAT IS BIG HISTORY?</a:t>
            </a:r>
            <a:endParaRPr lang="en-US" spc="50"/>
          </a:p>
        </p:txBody>
      </p:sp>
    </p:spTree>
    <p:extLst>
      <p:ext uri="{BB962C8B-B14F-4D97-AF65-F5344CB8AC3E}">
        <p14:creationId xmlns:p14="http://schemas.microsoft.com/office/powerpoint/2010/main" val="184562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7A482E-3CB9-45CE-B05B-FB21DF9F9D49}" type="slidenum">
              <a:rPr lang="en-US" smtClean="0"/>
              <a:pPr/>
              <a:t>6</a:t>
            </a:fld>
            <a:endParaRPr lang="en-US"/>
          </a:p>
        </p:txBody>
      </p:sp>
      <p:sp>
        <p:nvSpPr>
          <p:cNvPr id="3" name="Text Placeholder 2"/>
          <p:cNvSpPr>
            <a:spLocks noGrp="1"/>
          </p:cNvSpPr>
          <p:nvPr>
            <p:ph type="body" sz="quarter" idx="13"/>
          </p:nvPr>
        </p:nvSpPr>
        <p:spPr>
          <a:xfrm>
            <a:off x="604838" y="547584"/>
            <a:ext cx="7975600" cy="818123"/>
          </a:xfrm>
        </p:spPr>
        <p:txBody>
          <a:bodyPr/>
          <a:lstStyle/>
          <a:p>
            <a:r>
              <a:rPr lang="en-US" dirty="0" smtClean="0"/>
              <a:t>UNIT 1</a:t>
            </a:r>
          </a:p>
          <a:p>
            <a:r>
              <a:rPr lang="en-US" dirty="0" smtClean="0"/>
              <a:t>LESSONS</a:t>
            </a:r>
            <a:endParaRPr lang="en-US" dirty="0"/>
          </a:p>
        </p:txBody>
      </p:sp>
      <p:sp>
        <p:nvSpPr>
          <p:cNvPr id="5" name="Text Placeholder 4"/>
          <p:cNvSpPr>
            <a:spLocks noGrp="1"/>
          </p:cNvSpPr>
          <p:nvPr>
            <p:ph type="body" sz="quarter" idx="14"/>
          </p:nvPr>
        </p:nvSpPr>
        <p:spPr/>
        <p:txBody>
          <a:bodyPr/>
          <a:lstStyle/>
          <a:p>
            <a:pPr lvl="3"/>
            <a:r>
              <a:rPr lang="en-US" i="1" dirty="0" smtClean="0">
                <a:solidFill>
                  <a:schemeClr val="bg1"/>
                </a:solidFill>
              </a:rPr>
              <a:t>Continued from </a:t>
            </a:r>
            <a:r>
              <a:rPr lang="en-US" i="1" smtClean="0">
                <a:solidFill>
                  <a:schemeClr val="bg1"/>
                </a:solidFill>
              </a:rPr>
              <a:t>previous slide</a:t>
            </a:r>
            <a:endParaRPr lang="en-US" i="1" dirty="0" smtClean="0">
              <a:solidFill>
                <a:schemeClr val="bg1"/>
              </a:solidFill>
            </a:endParaRPr>
          </a:p>
          <a:p>
            <a:pPr marL="0" lvl="0" indent="0">
              <a:spcBef>
                <a:spcPts val="0"/>
              </a:spcBef>
              <a:buNone/>
            </a:pPr>
            <a:r>
              <a:rPr lang="en-US" b="1" dirty="0" smtClean="0"/>
              <a:t>1.4 </a:t>
            </a:r>
            <a:r>
              <a:rPr lang="en-US" b="1" dirty="0"/>
              <a:t>Origin stories</a:t>
            </a:r>
            <a:r>
              <a:rPr lang="en-US" dirty="0"/>
              <a:t> </a:t>
            </a:r>
          </a:p>
          <a:p>
            <a:pPr lvl="1">
              <a:spcBef>
                <a:spcPts val="0"/>
              </a:spcBef>
            </a:pPr>
            <a:r>
              <a:rPr lang="en-US" dirty="0"/>
              <a:t>People have always told origin stories – stories about how the Universe and humans came to be. Big history is a modern, scientific origin story, told by a global community</a:t>
            </a:r>
            <a:r>
              <a:rPr lang="en-US"/>
              <a:t>. </a:t>
            </a:r>
            <a:endParaRPr lang="en-US" dirty="0"/>
          </a:p>
          <a:p>
            <a:pPr marL="0" lvl="0" indent="0">
              <a:spcBef>
                <a:spcPts val="0"/>
              </a:spcBef>
              <a:buNone/>
            </a:pPr>
            <a:r>
              <a:rPr lang="en-US" b="1" dirty="0"/>
              <a:t>1.5 Ways of knowing: What we believe </a:t>
            </a:r>
            <a:endParaRPr lang="en-US" dirty="0"/>
          </a:p>
          <a:p>
            <a:pPr lvl="1">
              <a:spcBef>
                <a:spcPts val="0"/>
              </a:spcBef>
            </a:pPr>
            <a:r>
              <a:rPr lang="en-US" dirty="0"/>
              <a:t>How do you decide what to believe? If you read it on the Internet, does it have to be true? How about something your doctor tells you? Claim testing helps us assess the trustworthiness of information. </a:t>
            </a:r>
          </a:p>
          <a:p>
            <a:endParaRPr lang="en-US" dirty="0"/>
          </a:p>
        </p:txBody>
      </p:sp>
      <p:sp>
        <p:nvSpPr>
          <p:cNvPr id="6" name="Footer Placeholder 5"/>
          <p:cNvSpPr>
            <a:spLocks noGrp="1"/>
          </p:cNvSpPr>
          <p:nvPr>
            <p:ph type="ftr" sz="quarter" idx="15"/>
          </p:nvPr>
        </p:nvSpPr>
        <p:spPr/>
        <p:txBody>
          <a:bodyPr/>
          <a:lstStyle/>
          <a:p>
            <a:r>
              <a:rPr lang="en-US" b="0" smtClean="0"/>
              <a:t>BIG HISTORY PROJECT  /  </a:t>
            </a:r>
            <a:r>
              <a:rPr lang="en-US" smtClean="0"/>
              <a:t>UNIT 1  /  WHAT IS BIG HISTORY?</a:t>
            </a:r>
            <a:endParaRPr lang="en-US" spc="50"/>
          </a:p>
        </p:txBody>
      </p:sp>
    </p:spTree>
    <p:extLst>
      <p:ext uri="{BB962C8B-B14F-4D97-AF65-F5344CB8AC3E}">
        <p14:creationId xmlns:p14="http://schemas.microsoft.com/office/powerpoint/2010/main" val="184562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97A482E-3CB9-45CE-B05B-FB21DF9F9D49}" type="slidenum">
              <a:rPr lang="en-US" smtClean="0"/>
              <a:pPr/>
              <a:t>7</a:t>
            </a:fld>
            <a:endParaRPr lang="en-US"/>
          </a:p>
        </p:txBody>
      </p:sp>
      <p:sp>
        <p:nvSpPr>
          <p:cNvPr id="4" name="Title 3"/>
          <p:cNvSpPr>
            <a:spLocks noGrp="1"/>
          </p:cNvSpPr>
          <p:nvPr>
            <p:ph type="title"/>
          </p:nvPr>
        </p:nvSpPr>
        <p:spPr>
          <a:xfrm>
            <a:off x="608502" y="212264"/>
            <a:ext cx="7992613" cy="1143000"/>
          </a:xfrm>
        </p:spPr>
        <p:txBody>
          <a:bodyPr/>
          <a:lstStyle/>
          <a:p>
            <a:r>
              <a:rPr lang="en-US" smtClean="0"/>
              <a:t>UNIT 1</a:t>
            </a:r>
            <a:br>
              <a:rPr lang="en-US" smtClean="0"/>
            </a:br>
            <a:r>
              <a:rPr lang="en-US" smtClean="0"/>
              <a:t>KEY CONCEPTS</a:t>
            </a:r>
            <a:endParaRPr lang="en-US"/>
          </a:p>
        </p:txBody>
      </p:sp>
      <p:sp>
        <p:nvSpPr>
          <p:cNvPr id="6" name="Footer Placeholder 5"/>
          <p:cNvSpPr>
            <a:spLocks noGrp="1"/>
          </p:cNvSpPr>
          <p:nvPr>
            <p:ph type="ftr" sz="quarter" idx="15"/>
          </p:nvPr>
        </p:nvSpPr>
        <p:spPr/>
        <p:txBody>
          <a:bodyPr/>
          <a:lstStyle/>
          <a:p>
            <a:r>
              <a:rPr lang="en-US" b="0" smtClean="0"/>
              <a:t>BIG HISTORY PROJECT  /  </a:t>
            </a:r>
            <a:r>
              <a:rPr lang="en-US" smtClean="0"/>
              <a:t>UNIT 1  /  WHAT IS BIG HISTORY?</a:t>
            </a:r>
            <a:endParaRPr lang="en-US" spc="50"/>
          </a:p>
        </p:txBody>
      </p:sp>
      <p:sp>
        <p:nvSpPr>
          <p:cNvPr id="3" name="Text Placeholder 2"/>
          <p:cNvSpPr>
            <a:spLocks noGrp="1"/>
          </p:cNvSpPr>
          <p:nvPr>
            <p:ph type="body" sz="quarter" idx="14"/>
          </p:nvPr>
        </p:nvSpPr>
        <p:spPr>
          <a:xfrm>
            <a:off x="604838" y="1842761"/>
            <a:ext cx="7975600" cy="1191384"/>
          </a:xfrm>
        </p:spPr>
        <p:txBody>
          <a:bodyPr/>
          <a:lstStyle/>
          <a:p>
            <a:r>
              <a:rPr lang="en-US"/>
              <a:t>big history</a:t>
            </a:r>
          </a:p>
          <a:p>
            <a:r>
              <a:rPr lang="en-US"/>
              <a:t>Goldilocks Conditions</a:t>
            </a:r>
          </a:p>
          <a:p>
            <a:r>
              <a:rPr lang="en-US"/>
              <a:t>origin story</a:t>
            </a:r>
          </a:p>
          <a:p>
            <a:r>
              <a:rPr lang="en-US"/>
              <a:t>scale</a:t>
            </a:r>
          </a:p>
          <a:p>
            <a:r>
              <a:rPr lang="en-US"/>
              <a:t>thresholds of increasing complexity</a:t>
            </a:r>
          </a:p>
          <a:p>
            <a:endParaRPr lang="en-US"/>
          </a:p>
          <a:p>
            <a:endParaRPr lang="en-US"/>
          </a:p>
        </p:txBody>
      </p:sp>
    </p:spTree>
    <p:extLst>
      <p:ext uri="{BB962C8B-B14F-4D97-AF65-F5344CB8AC3E}">
        <p14:creationId xmlns:p14="http://schemas.microsoft.com/office/powerpoint/2010/main" val="184562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KEY CONTENT</a:t>
            </a:r>
            <a:endParaRPr lang="en-US"/>
          </a:p>
        </p:txBody>
      </p:sp>
    </p:spTree>
    <p:extLst>
      <p:ext uri="{BB962C8B-B14F-4D97-AF65-F5344CB8AC3E}">
        <p14:creationId xmlns:p14="http://schemas.microsoft.com/office/powerpoint/2010/main" val="27134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10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ig History Project">
  <a:themeElements>
    <a:clrScheme name="Big History Project 2013 colors">
      <a:dk1>
        <a:srgbClr val="D4262A"/>
      </a:dk1>
      <a:lt1>
        <a:srgbClr val="989897"/>
      </a:lt1>
      <a:dk2>
        <a:srgbClr val="E3B125"/>
      </a:dk2>
      <a:lt2>
        <a:srgbClr val="D96627"/>
      </a:lt2>
      <a:accent1>
        <a:srgbClr val="98C43F"/>
      </a:accent1>
      <a:accent2>
        <a:srgbClr val="23A84F"/>
      </a:accent2>
      <a:accent3>
        <a:srgbClr val="0E8EBA"/>
      </a:accent3>
      <a:accent4>
        <a:srgbClr val="665DA9"/>
      </a:accent4>
      <a:accent5>
        <a:srgbClr val="9D499C"/>
      </a:accent5>
      <a:accent6>
        <a:srgbClr val="D33791"/>
      </a:accent6>
      <a:hlink>
        <a:srgbClr val="000000"/>
      </a:hlink>
      <a:folHlink>
        <a:srgbClr val="000000"/>
      </a:folHlink>
    </a:clrScheme>
    <a:fontScheme name="Big History Project 2013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lnSpc>
            <a:spcPts val="1800"/>
          </a:lnSpc>
          <a:defRPr sz="1400" kern="1200" smtClean="0">
            <a:solidFill>
              <a:srgbClr val="000000"/>
            </a:solidFill>
            <a:latin typeface="Arial" pitchFamily="34" charset="0"/>
            <a:ea typeface="+mn-ea"/>
            <a:cs typeface="Arial" pitchFamily="34" charset="0"/>
          </a:defRPr>
        </a:defPPr>
      </a:lstStyle>
    </a:txDef>
  </a:objectDefaults>
  <a:extraClrSchemeLst/>
</a:theme>
</file>

<file path=ppt/theme/theme2.xml><?xml version="1.0" encoding="utf-8"?>
<a:theme xmlns:a="http://schemas.openxmlformats.org/drawingml/2006/main" name="Units 1 and 10">
  <a:themeElements>
    <a:clrScheme name="Big History Project 2013 colors">
      <a:dk1>
        <a:srgbClr val="D4262A"/>
      </a:dk1>
      <a:lt1>
        <a:srgbClr val="989897"/>
      </a:lt1>
      <a:dk2>
        <a:srgbClr val="E3B125"/>
      </a:dk2>
      <a:lt2>
        <a:srgbClr val="D96627"/>
      </a:lt2>
      <a:accent1>
        <a:srgbClr val="98C43F"/>
      </a:accent1>
      <a:accent2>
        <a:srgbClr val="23A84F"/>
      </a:accent2>
      <a:accent3>
        <a:srgbClr val="0E8EBA"/>
      </a:accent3>
      <a:accent4>
        <a:srgbClr val="665DA9"/>
      </a:accent4>
      <a:accent5>
        <a:srgbClr val="9D499C"/>
      </a:accent5>
      <a:accent6>
        <a:srgbClr val="D33791"/>
      </a:accent6>
      <a:hlink>
        <a:srgbClr val="000000"/>
      </a:hlink>
      <a:folHlink>
        <a:srgbClr val="000000"/>
      </a:folHlink>
    </a:clrScheme>
    <a:fontScheme name="Big History Project 2013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lnSpc>
            <a:spcPts val="1800"/>
          </a:lnSpc>
          <a:defRPr sz="1400" kern="1200" smtClean="0">
            <a:solidFill>
              <a:srgbClr val="000000"/>
            </a:solidFill>
            <a:latin typeface="Arial" pitchFamily="34" charset="0"/>
            <a:ea typeface="+mn-ea"/>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2680</TotalTime>
  <Words>1436</Words>
  <Application>Microsoft Office PowerPoint</Application>
  <PresentationFormat>On-screen Show (4:3)</PresentationFormat>
  <Paragraphs>156</Paragraphs>
  <Slides>20</Slides>
  <Notes>8</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Big History Project</vt:lpstr>
      <vt:lpstr>Units 1 and 10</vt:lpstr>
      <vt:lpstr>WHAT IS BIG HISTORY?</vt:lpstr>
      <vt:lpstr>PowerPoint Presentation</vt:lpstr>
      <vt:lpstr>PowerPoint Presentation</vt:lpstr>
      <vt:lpstr>PowerPoint Presentation</vt:lpstr>
      <vt:lpstr>PowerPoint Presentation</vt:lpstr>
      <vt:lpstr>PowerPoint Presentation</vt:lpstr>
      <vt:lpstr>UNIT 1 KEY CONCEPTS</vt:lpstr>
      <vt:lpstr>KEY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LOOKING AHEAD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Terri Sharp;Terri Sharp Production</dc:creator>
  <cp:lastModifiedBy>Clarenceville User</cp:lastModifiedBy>
  <cp:revision>149</cp:revision>
  <dcterms:created xsi:type="dcterms:W3CDTF">2013-07-24T17:46:58Z</dcterms:created>
  <dcterms:modified xsi:type="dcterms:W3CDTF">2013-11-07T16:15:31Z</dcterms:modified>
</cp:coreProperties>
</file>