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A625DF-65CE-4347-9264-D1976BA9A344}" type="datetimeFigureOut">
              <a:rPr lang="en-US" smtClean="0"/>
              <a:t>1/14/2010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CB7E46-A2D3-4F54-AECC-FCC853A54976}"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6CB7E46-A2D3-4F54-AECC-FCC853A54976}" type="slidenum">
              <a:rPr lang="en-US" smtClean="0"/>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6CB7E46-A2D3-4F54-AECC-FCC853A54976}" type="slidenum">
              <a:rPr lang="en-US" smtClean="0"/>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6CB7E46-A2D3-4F54-AECC-FCC853A54976}" type="slidenum">
              <a:rPr lang="en-US" smtClean="0"/>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CB7E46-A2D3-4F54-AECC-FCC853A54976}" type="slidenum">
              <a:rPr lang="en-US" smtClean="0"/>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CB7E46-A2D3-4F54-AECC-FCC853A54976}" type="slidenum">
              <a:rPr lang="en-US" smtClean="0"/>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CB7E46-A2D3-4F54-AECC-FCC853A54976}" type="slidenum">
              <a:rPr lang="en-US" smtClean="0"/>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AB2C23-7D1A-463A-B509-72AEE09D57EB}" type="datetimeFigureOut">
              <a:rPr lang="en-US" smtClean="0"/>
              <a:t>1/14/2010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41DCE5-A706-4CDA-9FBA-D6B4FBB64FD9}"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AB2C23-7D1A-463A-B509-72AEE09D57EB}" type="datetimeFigureOut">
              <a:rPr lang="en-US" smtClean="0"/>
              <a:t>1/14/2010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41DCE5-A706-4CDA-9FBA-D6B4FBB64FD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AB2C23-7D1A-463A-B509-72AEE09D57EB}" type="datetimeFigureOut">
              <a:rPr lang="en-US" smtClean="0"/>
              <a:t>1/14/2010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41DCE5-A706-4CDA-9FBA-D6B4FBB64FD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AB2C23-7D1A-463A-B509-72AEE09D57EB}" type="datetimeFigureOut">
              <a:rPr lang="en-US" smtClean="0"/>
              <a:t>1/14/2010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41DCE5-A706-4CDA-9FBA-D6B4FBB64FD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AB2C23-7D1A-463A-B509-72AEE09D57EB}" type="datetimeFigureOut">
              <a:rPr lang="en-US" smtClean="0"/>
              <a:t>1/14/2010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41DCE5-A706-4CDA-9FBA-D6B4FBB64FD9}"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AB2C23-7D1A-463A-B509-72AEE09D57EB}" type="datetimeFigureOut">
              <a:rPr lang="en-US" smtClean="0"/>
              <a:t>1/14/2010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41DCE5-A706-4CDA-9FBA-D6B4FBB64FD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AB2C23-7D1A-463A-B509-72AEE09D57EB}" type="datetimeFigureOut">
              <a:rPr lang="en-US" smtClean="0"/>
              <a:t>1/14/2010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441DCE5-A706-4CDA-9FBA-D6B4FBB64FD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AB2C23-7D1A-463A-B509-72AEE09D57EB}" type="datetimeFigureOut">
              <a:rPr lang="en-US" smtClean="0"/>
              <a:t>1/14/2010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441DCE5-A706-4CDA-9FBA-D6B4FBB64FD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AB2C23-7D1A-463A-B509-72AEE09D57EB}" type="datetimeFigureOut">
              <a:rPr lang="en-US" smtClean="0"/>
              <a:t>1/14/2010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441DCE5-A706-4CDA-9FBA-D6B4FBB64FD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AB2C23-7D1A-463A-B509-72AEE09D57EB}" type="datetimeFigureOut">
              <a:rPr lang="en-US" smtClean="0"/>
              <a:t>1/14/2010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41DCE5-A706-4CDA-9FBA-D6B4FBB64FD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AB2C23-7D1A-463A-B509-72AEE09D57EB}" type="datetimeFigureOut">
              <a:rPr lang="en-US" smtClean="0"/>
              <a:t>1/14/2010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41DCE5-A706-4CDA-9FBA-D6B4FBB64FD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AB2C23-7D1A-463A-B509-72AEE09D57EB}" type="datetimeFigureOut">
              <a:rPr lang="en-US" smtClean="0"/>
              <a:t>1/14/2010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41DCE5-A706-4CDA-9FBA-D6B4FBB64FD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Citizens, Society and State</a:t>
            </a:r>
            <a:endParaRPr lang="en-US" dirty="0"/>
          </a:p>
        </p:txBody>
      </p:sp>
      <p:sp>
        <p:nvSpPr>
          <p:cNvPr id="3" name="Subtitle 2"/>
          <p:cNvSpPr>
            <a:spLocks noGrp="1"/>
          </p:cNvSpPr>
          <p:nvPr>
            <p:ph type="subTitle" idx="1"/>
          </p:nvPr>
        </p:nvSpPr>
        <p:spPr/>
        <p:txBody>
          <a:bodyPr/>
          <a:lstStyle/>
          <a:p>
            <a:r>
              <a:rPr lang="en-US" b="1" dirty="0" smtClean="0"/>
              <a:t>Alberta Precaj</a:t>
            </a:r>
          </a:p>
          <a:p>
            <a:r>
              <a:rPr lang="en-US" sz="2800" dirty="0" smtClean="0"/>
              <a:t>Ashley Welch</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t>
            </a:r>
            <a:endParaRPr lang="en-US" dirty="0"/>
          </a:p>
        </p:txBody>
      </p:sp>
      <p:sp>
        <p:nvSpPr>
          <p:cNvPr id="3" name="Content Placeholder 2"/>
          <p:cNvSpPr>
            <a:spLocks noGrp="1"/>
          </p:cNvSpPr>
          <p:nvPr>
            <p:ph idx="1"/>
          </p:nvPr>
        </p:nvSpPr>
        <p:spPr/>
        <p:txBody>
          <a:bodyPr/>
          <a:lstStyle/>
          <a:p>
            <a:r>
              <a:rPr lang="en-US" dirty="0" smtClean="0"/>
              <a:t>The male to female ratio in Britain is 1.025 m/f between the ages of 15-65.</a:t>
            </a:r>
          </a:p>
          <a:p>
            <a:r>
              <a:rPr lang="en-US" dirty="0" smtClean="0"/>
              <a:t>he gender difference in politics is that according to a study done in 1997 49% of politicians are women.</a:t>
            </a:r>
          </a:p>
          <a:p>
            <a:endParaRPr lang="en-US" dirty="0" smtClean="0"/>
          </a:p>
          <a:p>
            <a:pPr>
              <a:buNone/>
            </a:pPr>
            <a:endParaRPr lang="en-US" dirty="0"/>
          </a:p>
        </p:txBody>
      </p:sp>
      <p:pic>
        <p:nvPicPr>
          <p:cNvPr id="1028" name="Picture 4"/>
          <p:cNvPicPr>
            <a:picLocks noChangeAspect="1" noChangeArrowheads="1"/>
          </p:cNvPicPr>
          <p:nvPr/>
        </p:nvPicPr>
        <p:blipFill>
          <a:blip r:embed="rId3" cstate="print"/>
          <a:srcRect/>
          <a:stretch>
            <a:fillRect/>
          </a:stretch>
        </p:blipFill>
        <p:spPr bwMode="auto">
          <a:xfrm>
            <a:off x="4648200" y="3733800"/>
            <a:ext cx="3619500" cy="28670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Religion</a:t>
            </a:r>
            <a:endParaRPr lang="en-US" dirty="0"/>
          </a:p>
        </p:txBody>
      </p:sp>
      <p:sp>
        <p:nvSpPr>
          <p:cNvPr id="3" name="Content Placeholder 2"/>
          <p:cNvSpPr>
            <a:spLocks noGrp="1"/>
          </p:cNvSpPr>
          <p:nvPr>
            <p:ph idx="1"/>
          </p:nvPr>
        </p:nvSpPr>
        <p:spPr/>
        <p:txBody>
          <a:bodyPr/>
          <a:lstStyle/>
          <a:p>
            <a:r>
              <a:rPr lang="en-US" dirty="0" smtClean="0"/>
              <a:t>The most common religion in </a:t>
            </a:r>
            <a:r>
              <a:rPr lang="en-US" dirty="0"/>
              <a:t>B</a:t>
            </a:r>
            <a:r>
              <a:rPr lang="en-US" dirty="0" smtClean="0"/>
              <a:t>ritain is Christianity with 80.1% in England and 3.1% of citizens are Muslim which makes that the 2</a:t>
            </a:r>
            <a:r>
              <a:rPr lang="en-US" baseline="30000" dirty="0" smtClean="0"/>
              <a:t>nd</a:t>
            </a:r>
            <a:r>
              <a:rPr lang="en-US" dirty="0" smtClean="0"/>
              <a:t> most common religion.</a:t>
            </a:r>
          </a:p>
          <a:p>
            <a:r>
              <a:rPr lang="en-US" dirty="0" smtClean="0"/>
              <a:t>Most political figures in Britain are Protestant with 69%.</a:t>
            </a:r>
          </a:p>
          <a:p>
            <a:pPr>
              <a:buNone/>
            </a:pPr>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3124200" y="4191000"/>
            <a:ext cx="3124200" cy="24860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a:off x="7086600" y="152400"/>
            <a:ext cx="2057400" cy="19812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Media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British media is made up of two major channels which are BBC and Channel 4.</a:t>
            </a:r>
          </a:p>
          <a:p>
            <a:r>
              <a:rPr lang="en-US" dirty="0" smtClean="0"/>
              <a:t>The British media like the US can be very brutal they were the cause of the late Princess Diana’s death.</a:t>
            </a:r>
          </a:p>
          <a:p>
            <a:r>
              <a:rPr lang="en-US" dirty="0" smtClean="0"/>
              <a:t>Like in the US the British are also using the internet  their advantage and to keep up on the latest news.</a:t>
            </a:r>
          </a:p>
          <a:p>
            <a:r>
              <a:rPr lang="en-US" dirty="0" smtClean="0"/>
              <a:t>Some famous magazines are Private </a:t>
            </a:r>
            <a:r>
              <a:rPr lang="en-US" dirty="0"/>
              <a:t>E</a:t>
            </a:r>
            <a:r>
              <a:rPr lang="en-US" dirty="0" smtClean="0"/>
              <a:t>ye, Hello, The Spectator, Radio Times and NME.</a:t>
            </a:r>
            <a:endParaRPr lang="en-US" b="1"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7210425" y="4276725"/>
            <a:ext cx="1933575" cy="2581275"/>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Regional</a:t>
            </a:r>
            <a:endParaRPr lang="en-US" dirty="0"/>
          </a:p>
        </p:txBody>
      </p:sp>
      <p:sp>
        <p:nvSpPr>
          <p:cNvPr id="3" name="Content Placeholder 2"/>
          <p:cNvSpPr>
            <a:spLocks noGrp="1"/>
          </p:cNvSpPr>
          <p:nvPr>
            <p:ph idx="1"/>
          </p:nvPr>
        </p:nvSpPr>
        <p:spPr/>
        <p:txBody>
          <a:bodyPr>
            <a:normAutofit fontScale="92500"/>
          </a:bodyPr>
          <a:lstStyle/>
          <a:p>
            <a:r>
              <a:rPr lang="en-US" dirty="0" smtClean="0"/>
              <a:t>The UK is made up of many individual countries run by one Government and those countries include, Ireland, Northern Ireland, Scotland, England and Wales. </a:t>
            </a:r>
          </a:p>
          <a:p>
            <a:r>
              <a:rPr lang="en-US" dirty="0" smtClean="0"/>
              <a:t>The UK unlike any other developed European countries excludes itself more.</a:t>
            </a:r>
          </a:p>
          <a:p>
            <a:r>
              <a:rPr lang="en-US" dirty="0" smtClean="0"/>
              <a:t>It doesn’t use the Euro currency system and is separated by a body of sea which is more reason for the separation from the other countries.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 Groups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British interest groups include:</a:t>
            </a:r>
          </a:p>
          <a:p>
            <a:pPr>
              <a:buNone/>
            </a:pPr>
            <a:r>
              <a:rPr lang="en-US" dirty="0" smtClean="0"/>
              <a:t>	</a:t>
            </a:r>
            <a:r>
              <a:rPr lang="en-US" b="1" dirty="0" smtClean="0"/>
              <a:t>3D Archeological society</a:t>
            </a:r>
            <a:r>
              <a:rPr lang="en-US" dirty="0" smtClean="0"/>
              <a:t>: A society of keen amateur archaeologists of all ages and experience. Strap line of Dig, Delve and Discover. Monthly Wednesday meetings at The Granary, The Knox Arms, Harrogate. </a:t>
            </a:r>
            <a:r>
              <a:rPr lang="en-US" b="1" dirty="0" smtClean="0"/>
              <a:t>Access to archeology </a:t>
            </a:r>
            <a:r>
              <a:rPr lang="en-US" dirty="0" smtClean="0"/>
              <a:t>- A project at Birmingham University which aims to create a World Wide Web-based multi-media information system to give free access to a collection of archaeological tutorial and training materials .</a:t>
            </a:r>
            <a:r>
              <a:rPr lang="en-US" b="1" dirty="0" smtClean="0"/>
              <a:t>Achill Archeological Field school</a:t>
            </a:r>
            <a:r>
              <a:rPr lang="en-US" dirty="0" smtClean="0"/>
              <a:t> - The Achill Archaeological Field School was founded in 1991 as a Training School for students of archaeology and anthropology. </a:t>
            </a:r>
            <a:r>
              <a:rPr lang="en-US" b="1" dirty="0" smtClean="0"/>
              <a:t>Advisory Committee on Historic </a:t>
            </a:r>
            <a:r>
              <a:rPr lang="en-US" b="1" dirty="0"/>
              <a:t>W</a:t>
            </a:r>
            <a:r>
              <a:rPr lang="en-US" b="1" dirty="0" smtClean="0"/>
              <a:t>reck </a:t>
            </a:r>
            <a:r>
              <a:rPr lang="en-US" b="1" dirty="0"/>
              <a:t>S</a:t>
            </a:r>
            <a:r>
              <a:rPr lang="en-US" b="1" dirty="0" smtClean="0"/>
              <a:t>ites </a:t>
            </a:r>
            <a:r>
              <a:rPr lang="en-US" dirty="0" smtClean="0"/>
              <a:t>- advises Government on the suitability of wreck sites to be designated for protection on the grounds of historical, archaeological, or artistic interest in accordance with the terms of the 1973 Protection of </a:t>
            </a:r>
            <a:r>
              <a:rPr lang="en-US" smtClean="0"/>
              <a:t>Wrecks Act.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248</Words>
  <Application>Microsoft Office PowerPoint</Application>
  <PresentationFormat>On-screen Show (4:3)</PresentationFormat>
  <Paragraphs>27</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Citizens, Society and State</vt:lpstr>
      <vt:lpstr>Gender </vt:lpstr>
      <vt:lpstr>Religion</vt:lpstr>
      <vt:lpstr>Media</vt:lpstr>
      <vt:lpstr>Regional</vt:lpstr>
      <vt:lpstr>Interest Groups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Citizens, Society and State</dc:title>
  <dc:creator>Owner</dc:creator>
  <cp:lastModifiedBy>Owner</cp:lastModifiedBy>
  <cp:revision>6</cp:revision>
  <dcterms:created xsi:type="dcterms:W3CDTF">2010-01-14T22:28:34Z</dcterms:created>
  <dcterms:modified xsi:type="dcterms:W3CDTF">2010-01-14T23:24:05Z</dcterms:modified>
</cp:coreProperties>
</file>