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145BE-F3B1-435E-AEA6-A88B66183B76}" type="datetimeFigureOut">
              <a:rPr lang="en-US" smtClean="0"/>
              <a:t>6/27/2015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73948-9742-462C-86CE-E9CEC5409F50}" type="slidenum">
              <a:rPr lang="en-US" smtClean="0"/>
              <a:t>‹#›</a:t>
            </a:fld>
            <a:endParaRPr lang="en-US"/>
          </a:p>
        </p:txBody>
      </p:sp>
    </p:spTree>
    <p:extLst>
      <p:ext uri="{BB962C8B-B14F-4D97-AF65-F5344CB8AC3E}">
        <p14:creationId xmlns:p14="http://schemas.microsoft.com/office/powerpoint/2010/main" val="213394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Collusion between</a:t>
            </a:r>
            <a:r>
              <a:rPr lang="en-US" baseline="0" dirty="0" smtClean="0"/>
              <a:t> the Catholic Church and the Nazi Party. </a:t>
            </a:r>
          </a:p>
          <a:p>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1</a:t>
            </a:fld>
            <a:endParaRPr lang="en-US"/>
          </a:p>
        </p:txBody>
      </p:sp>
    </p:spTree>
    <p:extLst>
      <p:ext uri="{BB962C8B-B14F-4D97-AF65-F5344CB8AC3E}">
        <p14:creationId xmlns:p14="http://schemas.microsoft.com/office/powerpoint/2010/main" val="1632854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photo was found in the archives of the Pentagon. It shows photos</a:t>
            </a:r>
            <a:r>
              <a:rPr lang="en-US" baseline="0" dirty="0" smtClean="0"/>
              <a:t> of the bombing from September 13, 1944. When President Roosevelt was asked why the U.S. didn’t bomb the train tracks leading to the camps, he responded that we had no knowledge of them. This photo refutes that claim. </a:t>
            </a:r>
          </a:p>
          <a:p>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10</a:t>
            </a:fld>
            <a:endParaRPr lang="en-US"/>
          </a:p>
        </p:txBody>
      </p:sp>
    </p:spTree>
    <p:extLst>
      <p:ext uri="{BB962C8B-B14F-4D97-AF65-F5344CB8AC3E}">
        <p14:creationId xmlns:p14="http://schemas.microsoft.com/office/powerpoint/2010/main" val="3663737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one of hundreds of</a:t>
            </a:r>
            <a:r>
              <a:rPr lang="en-US" baseline="0" dirty="0" smtClean="0"/>
              <a:t> mass graves created by Nazis. </a:t>
            </a:r>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11</a:t>
            </a:fld>
            <a:endParaRPr lang="en-US"/>
          </a:p>
        </p:txBody>
      </p:sp>
    </p:spTree>
    <p:extLst>
      <p:ext uri="{BB962C8B-B14F-4D97-AF65-F5344CB8AC3E}">
        <p14:creationId xmlns:p14="http://schemas.microsoft.com/office/powerpoint/2010/main" val="3703140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Allied</a:t>
            </a:r>
            <a:r>
              <a:rPr lang="en-US" baseline="0" dirty="0" smtClean="0"/>
              <a:t> forces liberating the camps. </a:t>
            </a:r>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12</a:t>
            </a:fld>
            <a:endParaRPr lang="en-US"/>
          </a:p>
        </p:txBody>
      </p:sp>
    </p:spTree>
    <p:extLst>
      <p:ext uri="{BB962C8B-B14F-4D97-AF65-F5344CB8AC3E}">
        <p14:creationId xmlns:p14="http://schemas.microsoft.com/office/powerpoint/2010/main" val="1324829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stages of genocide do you</a:t>
            </a:r>
            <a:r>
              <a:rPr lang="en-US" baseline="0" dirty="0" smtClean="0"/>
              <a:t> see in this photo? </a:t>
            </a:r>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13</a:t>
            </a:fld>
            <a:endParaRPr lang="en-US"/>
          </a:p>
        </p:txBody>
      </p:sp>
    </p:spTree>
    <p:extLst>
      <p:ext uri="{BB962C8B-B14F-4D97-AF65-F5344CB8AC3E}">
        <p14:creationId xmlns:p14="http://schemas.microsoft.com/office/powerpoint/2010/main" val="978625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words…..</a:t>
            </a:r>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14</a:t>
            </a:fld>
            <a:endParaRPr lang="en-US"/>
          </a:p>
        </p:txBody>
      </p:sp>
    </p:spTree>
    <p:extLst>
      <p:ext uri="{BB962C8B-B14F-4D97-AF65-F5344CB8AC3E}">
        <p14:creationId xmlns:p14="http://schemas.microsoft.com/office/powerpoint/2010/main" val="291307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father hearing the announcement of plans to move Jews into the Warsaw Ghetto. </a:t>
            </a:r>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15</a:t>
            </a:fld>
            <a:endParaRPr lang="en-US"/>
          </a:p>
        </p:txBody>
      </p:sp>
    </p:spTree>
    <p:extLst>
      <p:ext uri="{BB962C8B-B14F-4D97-AF65-F5344CB8AC3E}">
        <p14:creationId xmlns:p14="http://schemas.microsoft.com/office/powerpoint/2010/main" val="428354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mountain of shoes</a:t>
            </a:r>
            <a:r>
              <a:rPr lang="en-US" baseline="0" dirty="0" smtClean="0"/>
              <a:t> left behind </a:t>
            </a:r>
            <a:r>
              <a:rPr lang="en-US" baseline="0" smtClean="0"/>
              <a:t>at Auschwitz. </a:t>
            </a:r>
            <a:endParaRPr lang="en-US"/>
          </a:p>
        </p:txBody>
      </p:sp>
      <p:sp>
        <p:nvSpPr>
          <p:cNvPr id="4" name="Slide Number Placeholder 3"/>
          <p:cNvSpPr>
            <a:spLocks noGrp="1"/>
          </p:cNvSpPr>
          <p:nvPr>
            <p:ph type="sldNum" sz="quarter" idx="10"/>
          </p:nvPr>
        </p:nvSpPr>
        <p:spPr/>
        <p:txBody>
          <a:bodyPr/>
          <a:lstStyle/>
          <a:p>
            <a:fld id="{ABB73948-9742-462C-86CE-E9CEC5409F50}" type="slidenum">
              <a:rPr lang="en-US" smtClean="0"/>
              <a:t>16</a:t>
            </a:fld>
            <a:endParaRPr lang="en-US"/>
          </a:p>
        </p:txBody>
      </p:sp>
    </p:spTree>
    <p:extLst>
      <p:ext uri="{BB962C8B-B14F-4D97-AF65-F5344CB8AC3E}">
        <p14:creationId xmlns:p14="http://schemas.microsoft.com/office/powerpoint/2010/main" val="3305977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Hitler Youth (</a:t>
            </a:r>
            <a:r>
              <a:rPr lang="en-US" dirty="0" err="1" smtClean="0"/>
              <a:t>Hitlerjugand</a:t>
            </a:r>
            <a:r>
              <a:rPr lang="en-US" dirty="0" smtClean="0"/>
              <a:t>)</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2</a:t>
            </a:fld>
            <a:endParaRPr lang="en-US"/>
          </a:p>
        </p:txBody>
      </p:sp>
    </p:spTree>
    <p:extLst>
      <p:ext uri="{BB962C8B-B14F-4D97-AF65-F5344CB8AC3E}">
        <p14:creationId xmlns:p14="http://schemas.microsoft.com/office/powerpoint/2010/main" val="353192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Warsaw Ghetto Uprising</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3</a:t>
            </a:fld>
            <a:endParaRPr lang="en-US"/>
          </a:p>
        </p:txBody>
      </p:sp>
    </p:spTree>
    <p:extLst>
      <p:ext uri="{BB962C8B-B14F-4D97-AF65-F5344CB8AC3E}">
        <p14:creationId xmlns:p14="http://schemas.microsoft.com/office/powerpoint/2010/main" val="78237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walks used by Nazis to</a:t>
            </a:r>
            <a:r>
              <a:rPr lang="en-US" baseline="0" dirty="0" smtClean="0"/>
              <a:t> the various camps. </a:t>
            </a:r>
          </a:p>
          <a:p>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4</a:t>
            </a:fld>
            <a:endParaRPr lang="en-US"/>
          </a:p>
        </p:txBody>
      </p:sp>
    </p:spTree>
    <p:extLst>
      <p:ext uri="{BB962C8B-B14F-4D97-AF65-F5344CB8AC3E}">
        <p14:creationId xmlns:p14="http://schemas.microsoft.com/office/powerpoint/2010/main" val="1911658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Resistance</a:t>
            </a:r>
            <a:r>
              <a:rPr lang="en-US" baseline="0" dirty="0" smtClean="0"/>
              <a:t> against the Nazis by the Jews. </a:t>
            </a:r>
          </a:p>
          <a:p>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5</a:t>
            </a:fld>
            <a:endParaRPr lang="en-US"/>
          </a:p>
        </p:txBody>
      </p:sp>
    </p:spTree>
    <p:extLst>
      <p:ext uri="{BB962C8B-B14F-4D97-AF65-F5344CB8AC3E}">
        <p14:creationId xmlns:p14="http://schemas.microsoft.com/office/powerpoint/2010/main" val="338852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Nazi “doctors” classifying</a:t>
            </a:r>
            <a:r>
              <a:rPr lang="en-US" baseline="0" dirty="0" smtClean="0"/>
              <a:t> subjects. </a:t>
            </a:r>
          </a:p>
          <a:p>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6</a:t>
            </a:fld>
            <a:endParaRPr lang="en-US"/>
          </a:p>
        </p:txBody>
      </p:sp>
    </p:spTree>
    <p:extLst>
      <p:ext uri="{BB962C8B-B14F-4D97-AF65-F5344CB8AC3E}">
        <p14:creationId xmlns:p14="http://schemas.microsoft.com/office/powerpoint/2010/main" val="503574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Jews being moved into the Warsaw Ghetto. Side</a:t>
            </a:r>
            <a:r>
              <a:rPr lang="en-US" baseline="0" dirty="0" smtClean="0"/>
              <a:t> note that the word, “ghetto”, was first used to designate the part of Venice where Jews were forced to live. </a:t>
            </a:r>
          </a:p>
          <a:p>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7</a:t>
            </a:fld>
            <a:endParaRPr lang="en-US"/>
          </a:p>
        </p:txBody>
      </p:sp>
    </p:spTree>
    <p:extLst>
      <p:ext uri="{BB962C8B-B14F-4D97-AF65-F5344CB8AC3E}">
        <p14:creationId xmlns:p14="http://schemas.microsoft.com/office/powerpoint/2010/main" val="3385313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Groupthink and the common bond of national pride after the dark years caused by the Treaty of Versailles</a:t>
            </a:r>
            <a:r>
              <a:rPr lang="en-US" baseline="0" dirty="0" smtClean="0"/>
              <a:t> were the psychological foundation of Nazism. </a:t>
            </a:r>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8</a:t>
            </a:fld>
            <a:endParaRPr lang="en-US"/>
          </a:p>
        </p:txBody>
      </p:sp>
    </p:spTree>
    <p:extLst>
      <p:ext uri="{BB962C8B-B14F-4D97-AF65-F5344CB8AC3E}">
        <p14:creationId xmlns:p14="http://schemas.microsoft.com/office/powerpoint/2010/main" val="119277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 burning and censorship are part of fascist thinking. </a:t>
            </a:r>
            <a:endParaRPr lang="en-US" dirty="0"/>
          </a:p>
        </p:txBody>
      </p:sp>
      <p:sp>
        <p:nvSpPr>
          <p:cNvPr id="4" name="Slide Number Placeholder 3"/>
          <p:cNvSpPr>
            <a:spLocks noGrp="1"/>
          </p:cNvSpPr>
          <p:nvPr>
            <p:ph type="sldNum" sz="quarter" idx="10"/>
          </p:nvPr>
        </p:nvSpPr>
        <p:spPr/>
        <p:txBody>
          <a:bodyPr/>
          <a:lstStyle/>
          <a:p>
            <a:fld id="{ABB73948-9742-462C-86CE-E9CEC5409F50}" type="slidenum">
              <a:rPr lang="en-US" smtClean="0"/>
              <a:t>9</a:t>
            </a:fld>
            <a:endParaRPr lang="en-US"/>
          </a:p>
        </p:txBody>
      </p:sp>
    </p:spTree>
    <p:extLst>
      <p:ext uri="{BB962C8B-B14F-4D97-AF65-F5344CB8AC3E}">
        <p14:creationId xmlns:p14="http://schemas.microsoft.com/office/powerpoint/2010/main" val="340286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2EF700-9E64-4F43-9AA1-1CA7DF7E70E6}" type="datetimeFigureOut">
              <a:rPr lang="en-US" smtClean="0"/>
              <a:t>6/27/2015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EF700-9E64-4F43-9AA1-1CA7DF7E70E6}" type="datetimeFigureOut">
              <a:rPr lang="en-US" smtClean="0"/>
              <a:t>6/27/2015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EF700-9E64-4F43-9AA1-1CA7DF7E70E6}" type="datetimeFigureOut">
              <a:rPr lang="en-US" smtClean="0"/>
              <a:t>6/27/2015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2EF700-9E64-4F43-9AA1-1CA7DF7E70E6}" type="datetimeFigureOut">
              <a:rPr lang="en-US" smtClean="0"/>
              <a:t>6/27/2015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2EF700-9E64-4F43-9AA1-1CA7DF7E70E6}" type="datetimeFigureOut">
              <a:rPr lang="en-US" smtClean="0"/>
              <a:t>6/27/2015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2EF700-9E64-4F43-9AA1-1CA7DF7E70E6}" type="datetimeFigureOut">
              <a:rPr lang="en-US" smtClean="0"/>
              <a:t>6/27/2015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2EF700-9E64-4F43-9AA1-1CA7DF7E70E6}" type="datetimeFigureOut">
              <a:rPr lang="en-US" smtClean="0"/>
              <a:t>6/27/2015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2EF700-9E64-4F43-9AA1-1CA7DF7E70E6}" type="datetimeFigureOut">
              <a:rPr lang="en-US" smtClean="0"/>
              <a:t>6/27/2015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EF700-9E64-4F43-9AA1-1CA7DF7E70E6}" type="datetimeFigureOut">
              <a:rPr lang="en-US" smtClean="0"/>
              <a:t>6/27/2015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2EF700-9E64-4F43-9AA1-1CA7DF7E70E6}" type="datetimeFigureOut">
              <a:rPr lang="en-US" smtClean="0"/>
              <a:t>6/27/2015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2EF700-9E64-4F43-9AA1-1CA7DF7E70E6}" type="datetimeFigureOut">
              <a:rPr lang="en-US" smtClean="0"/>
              <a:t>6/27/2015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EF213-0D1F-4D2A-B4B0-C7E66BE4A85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F700-9E64-4F43-9AA1-1CA7DF7E70E6}" type="datetimeFigureOut">
              <a:rPr lang="en-US" smtClean="0"/>
              <a:t>6/27/2015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2EF213-0D1F-4D2A-B4B0-C7E66BE4A85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a:t>
            </a:r>
            <a:endParaRPr lang="en-US" dirty="0"/>
          </a:p>
        </p:txBody>
      </p:sp>
      <p:pic>
        <p:nvPicPr>
          <p:cNvPr id="6" name="Content Placeholder 5" descr="HPP- A2 001.jpg"/>
          <p:cNvPicPr>
            <a:picLocks noGrp="1" noChangeAspect="1"/>
          </p:cNvPicPr>
          <p:nvPr>
            <p:ph idx="1"/>
          </p:nvPr>
        </p:nvPicPr>
        <p:blipFill>
          <a:blip r:embed="rId3" cstate="print"/>
          <a:stretch>
            <a:fillRect/>
          </a:stretch>
        </p:blipFill>
        <p:spPr>
          <a:xfrm>
            <a:off x="1511387" y="1600200"/>
            <a:ext cx="6121225" cy="4525963"/>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t>
            </a:r>
            <a:endParaRPr lang="en-US" dirty="0"/>
          </a:p>
        </p:txBody>
      </p:sp>
      <p:pic>
        <p:nvPicPr>
          <p:cNvPr id="4" name="Content Placeholder 3" descr="HPP- J 001.jpg"/>
          <p:cNvPicPr>
            <a:picLocks noGrp="1" noChangeAspect="1"/>
          </p:cNvPicPr>
          <p:nvPr>
            <p:ph idx="1"/>
          </p:nvPr>
        </p:nvPicPr>
        <p:blipFill>
          <a:blip r:embed="rId3" cstate="print"/>
          <a:stretch>
            <a:fillRect/>
          </a:stretch>
        </p:blipFill>
        <p:spPr>
          <a:xfrm>
            <a:off x="1824004" y="1600200"/>
            <a:ext cx="5495992" cy="45259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t>
            </a:r>
            <a:endParaRPr lang="en-US" dirty="0"/>
          </a:p>
        </p:txBody>
      </p:sp>
      <p:pic>
        <p:nvPicPr>
          <p:cNvPr id="4" name="Content Placeholder 3" descr="HPP- K 001.jpg"/>
          <p:cNvPicPr>
            <a:picLocks noGrp="1" noChangeAspect="1"/>
          </p:cNvPicPr>
          <p:nvPr>
            <p:ph idx="1"/>
          </p:nvPr>
        </p:nvPicPr>
        <p:blipFill>
          <a:blip r:embed="rId3" cstate="print"/>
          <a:stretch>
            <a:fillRect/>
          </a:stretch>
        </p:blipFill>
        <p:spPr>
          <a:xfrm>
            <a:off x="2057400" y="1600200"/>
            <a:ext cx="5257800" cy="452596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
            </a:r>
            <a:endParaRPr lang="en-US" dirty="0"/>
          </a:p>
        </p:txBody>
      </p:sp>
      <p:pic>
        <p:nvPicPr>
          <p:cNvPr id="4" name="Content Placeholder 3" descr="HPP- L 001.jpg"/>
          <p:cNvPicPr>
            <a:picLocks noGrp="1" noChangeAspect="1"/>
          </p:cNvPicPr>
          <p:nvPr>
            <p:ph idx="1"/>
          </p:nvPr>
        </p:nvPicPr>
        <p:blipFill>
          <a:blip r:embed="rId3" cstate="print"/>
          <a:stretch>
            <a:fillRect/>
          </a:stretch>
        </p:blipFill>
        <p:spPr>
          <a:xfrm>
            <a:off x="1842072" y="1600200"/>
            <a:ext cx="5459856" cy="452596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
            </a:r>
            <a:endParaRPr lang="en-US" dirty="0"/>
          </a:p>
        </p:txBody>
      </p:sp>
      <p:pic>
        <p:nvPicPr>
          <p:cNvPr id="4" name="Content Placeholder 3" descr="HPP- M 001.jpg"/>
          <p:cNvPicPr>
            <a:picLocks noGrp="1" noChangeAspect="1"/>
          </p:cNvPicPr>
          <p:nvPr>
            <p:ph idx="1"/>
          </p:nvPr>
        </p:nvPicPr>
        <p:blipFill>
          <a:blip r:embed="rId3" cstate="print"/>
          <a:stretch>
            <a:fillRect/>
          </a:stretch>
        </p:blipFill>
        <p:spPr>
          <a:xfrm>
            <a:off x="1231392" y="1633569"/>
            <a:ext cx="6681216" cy="4459224"/>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
            </a:r>
            <a:endParaRPr lang="en-US" dirty="0"/>
          </a:p>
        </p:txBody>
      </p:sp>
      <p:pic>
        <p:nvPicPr>
          <p:cNvPr id="4" name="Content Placeholder 3" descr="HPP- N 001.jpg"/>
          <p:cNvPicPr>
            <a:picLocks noGrp="1" noChangeAspect="1"/>
          </p:cNvPicPr>
          <p:nvPr>
            <p:ph idx="1"/>
          </p:nvPr>
        </p:nvPicPr>
        <p:blipFill>
          <a:blip r:embed="rId3" cstate="print"/>
          <a:stretch>
            <a:fillRect/>
          </a:stretch>
        </p:blipFill>
        <p:spPr>
          <a:xfrm>
            <a:off x="1261202" y="1600200"/>
            <a:ext cx="6621595" cy="45259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t>
            </a:r>
            <a:endParaRPr lang="en-US" dirty="0"/>
          </a:p>
        </p:txBody>
      </p:sp>
      <p:pic>
        <p:nvPicPr>
          <p:cNvPr id="4" name="Content Placeholder 3" descr="HPP- O 001.jpg"/>
          <p:cNvPicPr>
            <a:picLocks noGrp="1" noChangeAspect="1"/>
          </p:cNvPicPr>
          <p:nvPr>
            <p:ph idx="1"/>
          </p:nvPr>
        </p:nvPicPr>
        <p:blipFill>
          <a:blip r:embed="rId3" cstate="print"/>
          <a:stretch>
            <a:fillRect/>
          </a:stretch>
        </p:blipFill>
        <p:spPr>
          <a:xfrm>
            <a:off x="1232916" y="1619853"/>
            <a:ext cx="6678168" cy="4486656"/>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p>
        </p:txBody>
      </p:sp>
      <p:pic>
        <p:nvPicPr>
          <p:cNvPr id="4" name="Content Placeholder 3" descr="HPP- B 001.jpg"/>
          <p:cNvPicPr>
            <a:picLocks noGrp="1" noChangeAspect="1"/>
          </p:cNvPicPr>
          <p:nvPr>
            <p:ph idx="1"/>
          </p:nvPr>
        </p:nvPicPr>
        <p:blipFill>
          <a:blip r:embed="rId3" cstate="print"/>
          <a:stretch>
            <a:fillRect/>
          </a:stretch>
        </p:blipFill>
        <p:spPr>
          <a:xfrm>
            <a:off x="1524000" y="1600200"/>
            <a:ext cx="6553200" cy="4525963"/>
          </a:xfrm>
        </p:spPr>
      </p:pic>
    </p:spTree>
    <p:extLst>
      <p:ext uri="{BB962C8B-B14F-4D97-AF65-F5344CB8AC3E}">
        <p14:creationId xmlns:p14="http://schemas.microsoft.com/office/powerpoint/2010/main" val="212921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t>
            </a:r>
            <a:endParaRPr lang="en-US" dirty="0"/>
          </a:p>
        </p:txBody>
      </p:sp>
      <p:pic>
        <p:nvPicPr>
          <p:cNvPr id="4" name="Content Placeholder 3" descr="HPP- A 001.jpg"/>
          <p:cNvPicPr>
            <a:picLocks noGrp="1" noChangeAspect="1"/>
          </p:cNvPicPr>
          <p:nvPr>
            <p:ph idx="1"/>
          </p:nvPr>
        </p:nvPicPr>
        <p:blipFill>
          <a:blip r:embed="rId3" cstate="print"/>
          <a:stretch>
            <a:fillRect/>
          </a:stretch>
        </p:blipFill>
        <p:spPr>
          <a:xfrm>
            <a:off x="1532403" y="1600200"/>
            <a:ext cx="6079194" cy="452596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a:r>
            <a:endParaRPr lang="en-US" dirty="0"/>
          </a:p>
        </p:txBody>
      </p:sp>
      <p:pic>
        <p:nvPicPr>
          <p:cNvPr id="4" name="Content Placeholder 3" descr="HPP- C 001.jpg"/>
          <p:cNvPicPr>
            <a:picLocks noGrp="1" noChangeAspect="1"/>
          </p:cNvPicPr>
          <p:nvPr>
            <p:ph idx="1"/>
          </p:nvPr>
        </p:nvPicPr>
        <p:blipFill>
          <a:blip r:embed="rId3" cstate="print"/>
          <a:stretch>
            <a:fillRect/>
          </a:stretch>
        </p:blipFill>
        <p:spPr>
          <a:xfrm>
            <a:off x="1331976" y="1757013"/>
            <a:ext cx="6480048" cy="4212336"/>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
            </a:r>
            <a:endParaRPr lang="en-US" dirty="0"/>
          </a:p>
        </p:txBody>
      </p:sp>
      <p:pic>
        <p:nvPicPr>
          <p:cNvPr id="4" name="Content Placeholder 3" descr="HPP- D 001.jpg"/>
          <p:cNvPicPr>
            <a:picLocks noGrp="1" noChangeAspect="1"/>
          </p:cNvPicPr>
          <p:nvPr>
            <p:ph idx="1"/>
          </p:nvPr>
        </p:nvPicPr>
        <p:blipFill>
          <a:blip r:embed="rId3" cstate="print"/>
          <a:stretch>
            <a:fillRect/>
          </a:stretch>
        </p:blipFill>
        <p:spPr>
          <a:xfrm>
            <a:off x="1329872" y="1600200"/>
            <a:ext cx="6484255"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
            </a:r>
            <a:endParaRPr lang="en-US" dirty="0"/>
          </a:p>
        </p:txBody>
      </p:sp>
      <p:pic>
        <p:nvPicPr>
          <p:cNvPr id="4" name="Content Placeholder 3" descr="HPP- E 001.jpg"/>
          <p:cNvPicPr>
            <a:picLocks noGrp="1" noChangeAspect="1"/>
          </p:cNvPicPr>
          <p:nvPr>
            <p:ph idx="1"/>
          </p:nvPr>
        </p:nvPicPr>
        <p:blipFill>
          <a:blip r:embed="rId3" cstate="print"/>
          <a:stretch>
            <a:fillRect/>
          </a:stretch>
        </p:blipFill>
        <p:spPr>
          <a:xfrm>
            <a:off x="1551432" y="1691481"/>
            <a:ext cx="6041136" cy="4343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
            </a:r>
            <a:endParaRPr lang="en-US" dirty="0"/>
          </a:p>
        </p:txBody>
      </p:sp>
      <p:pic>
        <p:nvPicPr>
          <p:cNvPr id="4" name="Content Placeholder 3" descr="HPP- F 001.jpg"/>
          <p:cNvPicPr>
            <a:picLocks noGrp="1" noChangeAspect="1"/>
          </p:cNvPicPr>
          <p:nvPr>
            <p:ph idx="1"/>
          </p:nvPr>
        </p:nvPicPr>
        <p:blipFill>
          <a:blip r:embed="rId3" cstate="print"/>
          <a:stretch>
            <a:fillRect/>
          </a:stretch>
        </p:blipFill>
        <p:spPr>
          <a:xfrm>
            <a:off x="2389520" y="1600200"/>
            <a:ext cx="4364960" cy="452596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
            </a:r>
            <a:endParaRPr lang="en-US" dirty="0"/>
          </a:p>
        </p:txBody>
      </p:sp>
      <p:pic>
        <p:nvPicPr>
          <p:cNvPr id="4" name="Content Placeholder 3" descr="HPP- G 001.jpg"/>
          <p:cNvPicPr>
            <a:picLocks noGrp="1" noChangeAspect="1"/>
          </p:cNvPicPr>
          <p:nvPr>
            <p:ph idx="1"/>
          </p:nvPr>
        </p:nvPicPr>
        <p:blipFill>
          <a:blip r:embed="rId3" cstate="print"/>
          <a:stretch>
            <a:fillRect/>
          </a:stretch>
        </p:blipFill>
        <p:spPr>
          <a:xfrm>
            <a:off x="1164099" y="1600200"/>
            <a:ext cx="6815801" cy="452596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t>
            </a:r>
            <a:endParaRPr lang="en-US" dirty="0"/>
          </a:p>
        </p:txBody>
      </p:sp>
      <p:pic>
        <p:nvPicPr>
          <p:cNvPr id="4" name="Content Placeholder 3" descr="HPP- H 001.jpg"/>
          <p:cNvPicPr>
            <a:picLocks noGrp="1" noChangeAspect="1"/>
          </p:cNvPicPr>
          <p:nvPr>
            <p:ph idx="1"/>
          </p:nvPr>
        </p:nvPicPr>
        <p:blipFill>
          <a:blip r:embed="rId3" cstate="print"/>
          <a:stretch>
            <a:fillRect/>
          </a:stretch>
        </p:blipFill>
        <p:spPr>
          <a:xfrm>
            <a:off x="1223772" y="1625949"/>
            <a:ext cx="6696456" cy="4474464"/>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t>
            </a:r>
            <a:endParaRPr lang="en-US" dirty="0"/>
          </a:p>
        </p:txBody>
      </p:sp>
      <p:pic>
        <p:nvPicPr>
          <p:cNvPr id="4" name="Content Placeholder 3" descr="HPP- I 001.jpg"/>
          <p:cNvPicPr>
            <a:picLocks noGrp="1" noChangeAspect="1"/>
          </p:cNvPicPr>
          <p:nvPr>
            <p:ph idx="1"/>
          </p:nvPr>
        </p:nvPicPr>
        <p:blipFill>
          <a:blip r:embed="rId3" cstate="print"/>
          <a:stretch>
            <a:fillRect/>
          </a:stretch>
        </p:blipFill>
        <p:spPr>
          <a:xfrm>
            <a:off x="1497389" y="1600200"/>
            <a:ext cx="6149222" cy="4525963"/>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257</Words>
  <Application>Microsoft Office PowerPoint</Application>
  <PresentationFormat>On-screen Show (4:3)</PresentationFormat>
  <Paragraphs>48</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A</vt:lpstr>
      <vt:lpstr>B</vt:lpstr>
      <vt:lpstr>C</vt:lpstr>
      <vt:lpstr>D</vt:lpstr>
      <vt:lpstr>E</vt:lpstr>
      <vt:lpstr>F</vt:lpstr>
      <vt:lpstr>G</vt:lpstr>
      <vt:lpstr>H</vt:lpstr>
      <vt:lpstr>I</vt:lpstr>
      <vt:lpstr>J</vt:lpstr>
      <vt:lpstr>K</vt:lpstr>
      <vt:lpstr>L</vt:lpstr>
      <vt:lpstr>M</vt:lpstr>
      <vt:lpstr>N</vt:lpstr>
      <vt:lpstr>O</vt:lpstr>
      <vt:lpstr>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title>
  <dc:creator>Anthony</dc:creator>
  <cp:lastModifiedBy>Anthony Salciccioli</cp:lastModifiedBy>
  <cp:revision>4</cp:revision>
  <cp:lastPrinted>2015-02-09T01:35:27Z</cp:lastPrinted>
  <dcterms:created xsi:type="dcterms:W3CDTF">2013-07-14T18:42:53Z</dcterms:created>
  <dcterms:modified xsi:type="dcterms:W3CDTF">2015-06-28T02:02:03Z</dcterms:modified>
</cp:coreProperties>
</file>