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9/8/2019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9/8/2019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20CA1-8FB3-40D3-98A3-807AD4C1B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Primary 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F011E-2DDB-4DA0-A480-5A9C71F9CB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Day 3 of class</a:t>
            </a:r>
          </a:p>
        </p:txBody>
      </p:sp>
    </p:spTree>
    <p:extLst>
      <p:ext uri="{BB962C8B-B14F-4D97-AF65-F5344CB8AC3E}">
        <p14:creationId xmlns:p14="http://schemas.microsoft.com/office/powerpoint/2010/main" val="498468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DEB9A-C45D-4789-9DD0-CA58B9B69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Newspapers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65AF498-F29F-4040-BD4F-BE24BE3805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6288" y="1629837"/>
            <a:ext cx="7021764" cy="3945339"/>
          </a:xfrm>
        </p:spPr>
      </p:pic>
    </p:spTree>
    <p:extLst>
      <p:ext uri="{BB962C8B-B14F-4D97-AF65-F5344CB8AC3E}">
        <p14:creationId xmlns:p14="http://schemas.microsoft.com/office/powerpoint/2010/main" val="610780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1C5CC-D1B8-4B7D-927C-6EFE72CF8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 Footage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84F575A-4D3D-4DD3-ACF4-AF6F54F5F8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30380" y="1274570"/>
            <a:ext cx="5752550" cy="4308860"/>
          </a:xfrm>
        </p:spPr>
      </p:pic>
    </p:spTree>
    <p:extLst>
      <p:ext uri="{BB962C8B-B14F-4D97-AF65-F5344CB8AC3E}">
        <p14:creationId xmlns:p14="http://schemas.microsoft.com/office/powerpoint/2010/main" val="1041218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6D46-A189-443B-AE84-9B2801391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Speeches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C02AB9C-4F65-4520-8798-A7330B500F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22541" y="1649726"/>
            <a:ext cx="5956597" cy="3712386"/>
          </a:xfrm>
        </p:spPr>
      </p:pic>
    </p:spTree>
    <p:extLst>
      <p:ext uri="{BB962C8B-B14F-4D97-AF65-F5344CB8AC3E}">
        <p14:creationId xmlns:p14="http://schemas.microsoft.com/office/powerpoint/2010/main" val="3625988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0DD34-509C-486F-92AF-1A96E6268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Music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ACA913C-AA0B-4061-B522-F1A8BFF2AA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7749" y="1558401"/>
            <a:ext cx="5862708" cy="3901366"/>
          </a:xfrm>
        </p:spPr>
      </p:pic>
    </p:spTree>
    <p:extLst>
      <p:ext uri="{BB962C8B-B14F-4D97-AF65-F5344CB8AC3E}">
        <p14:creationId xmlns:p14="http://schemas.microsoft.com/office/powerpoint/2010/main" val="2536769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1EFCD-3EA1-49D1-8991-F4D013C0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E543B3-4BBA-4AEF-B5B8-173F08C9E6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58454" y="1601262"/>
            <a:ext cx="6371657" cy="3822994"/>
          </a:xfrm>
        </p:spPr>
      </p:pic>
    </p:spTree>
    <p:extLst>
      <p:ext uri="{BB962C8B-B14F-4D97-AF65-F5344CB8AC3E}">
        <p14:creationId xmlns:p14="http://schemas.microsoft.com/office/powerpoint/2010/main" val="2789950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5F0A6-DC04-4278-96BA-1FEFBBF2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Photographs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7EF9B93-F333-4893-9423-D91DF1AD47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95595" y="1235201"/>
            <a:ext cx="3679223" cy="4738393"/>
          </a:xfrm>
        </p:spPr>
      </p:pic>
    </p:spTree>
    <p:extLst>
      <p:ext uri="{BB962C8B-B14F-4D97-AF65-F5344CB8AC3E}">
        <p14:creationId xmlns:p14="http://schemas.microsoft.com/office/powerpoint/2010/main" val="3401922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AB587-6AFA-4C86-B922-0BAC50D96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use primary sources in studying history?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3E195-2DD7-4333-8EE2-1975B3BE2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inherent bias.</a:t>
            </a:r>
          </a:p>
          <a:p>
            <a:r>
              <a:rPr lang="en-US" dirty="0"/>
              <a:t>It allows the learner to assign their own meaning and significance to a piece. </a:t>
            </a:r>
          </a:p>
          <a:p>
            <a:r>
              <a:rPr lang="en-US" dirty="0"/>
              <a:t>Used in conjunction with secondary sources, they provide a fuller and cogent historical account. </a:t>
            </a:r>
          </a:p>
          <a:p>
            <a:r>
              <a:rPr lang="en-US" dirty="0"/>
              <a:t>Multiple sources make for a more compelling and complete historical narrative. </a:t>
            </a:r>
          </a:p>
        </p:txBody>
      </p:sp>
    </p:spTree>
    <p:extLst>
      <p:ext uri="{BB962C8B-B14F-4D97-AF65-F5344CB8AC3E}">
        <p14:creationId xmlns:p14="http://schemas.microsoft.com/office/powerpoint/2010/main" val="547051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04F81-0158-42A5-ADB0-8C962FB3B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a Primary Source?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CE26C-9A8B-42E1-A49D-FD7FE1D10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Simply put, primary sources are the original items or records that have survived from the past – such as clothing, letters, photographs, and manuscripts. They were part of a direct personal experience of a time or event. For the purpose of contrast, it is important to note that </a:t>
            </a:r>
            <a:r>
              <a:rPr lang="en-US" u="sng" dirty="0"/>
              <a:t>secondary</a:t>
            </a:r>
            <a:r>
              <a:rPr lang="en-US" dirty="0"/>
              <a:t> sources are created by documenting or analyzing someone else’s experience to provide a perspective or framework of a past event. They may have been written long after an event took place and include items such as textbooks, encyclopedias, biographies, and documentaries.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9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1CAD2A5-ABD6-4E6C-93B7-7F327CEDF8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736" y="775917"/>
            <a:ext cx="8726749" cy="530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11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EB083-DB93-4D90-B517-7F2F8F84C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Diaries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65B3EC8-28FC-4F9E-B77B-CA3A595ACA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07953" y="794019"/>
            <a:ext cx="3387833" cy="5269962"/>
          </a:xfrm>
        </p:spPr>
      </p:pic>
    </p:spTree>
    <p:extLst>
      <p:ext uri="{BB962C8B-B14F-4D97-AF65-F5344CB8AC3E}">
        <p14:creationId xmlns:p14="http://schemas.microsoft.com/office/powerpoint/2010/main" val="978534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0DCF-44D8-48EF-8ABD-BDE9B4B74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Artifacts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4DCE864-5E3C-40A2-86AE-30801053DD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88339" y="1215473"/>
            <a:ext cx="6020477" cy="4509547"/>
          </a:xfrm>
        </p:spPr>
      </p:pic>
    </p:spTree>
    <p:extLst>
      <p:ext uri="{BB962C8B-B14F-4D97-AF65-F5344CB8AC3E}">
        <p14:creationId xmlns:p14="http://schemas.microsoft.com/office/powerpoint/2010/main" val="3629648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D874F-74AB-42EA-A925-42F857850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Interviews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891C255-A50D-42BB-80CD-47E988E106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06567" y="1687797"/>
            <a:ext cx="6540127" cy="3482405"/>
          </a:xfrm>
        </p:spPr>
      </p:pic>
    </p:spTree>
    <p:extLst>
      <p:ext uri="{BB962C8B-B14F-4D97-AF65-F5344CB8AC3E}">
        <p14:creationId xmlns:p14="http://schemas.microsoft.com/office/powerpoint/2010/main" val="1563669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4A311-1FC5-4FD1-864A-C78257D3B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Poetry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838912C-5A84-45C6-9C6F-8EC0317702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68331" y="1509610"/>
            <a:ext cx="6791688" cy="3838780"/>
          </a:xfrm>
        </p:spPr>
      </p:pic>
    </p:spTree>
    <p:extLst>
      <p:ext uri="{BB962C8B-B14F-4D97-AF65-F5344CB8AC3E}">
        <p14:creationId xmlns:p14="http://schemas.microsoft.com/office/powerpoint/2010/main" val="2918375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AA729-DEB1-4FFC-8784-8273298AF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Journals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AEB0877-6691-4160-AEC0-6475D04607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11470" y="1302059"/>
            <a:ext cx="5276810" cy="4495060"/>
          </a:xfrm>
        </p:spPr>
      </p:pic>
    </p:spTree>
    <p:extLst>
      <p:ext uri="{BB962C8B-B14F-4D97-AF65-F5344CB8AC3E}">
        <p14:creationId xmlns:p14="http://schemas.microsoft.com/office/powerpoint/2010/main" val="2954657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55E98-25DD-422E-BA71-7E667D25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Autobiographies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5669CD7-051B-41A3-8CE0-473A35EE9C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77032" y="828583"/>
            <a:ext cx="3657585" cy="5329062"/>
          </a:xfrm>
        </p:spPr>
      </p:pic>
    </p:spTree>
    <p:extLst>
      <p:ext uri="{BB962C8B-B14F-4D97-AF65-F5344CB8AC3E}">
        <p14:creationId xmlns:p14="http://schemas.microsoft.com/office/powerpoint/2010/main" val="200379907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16</TotalTime>
  <Words>184</Words>
  <Application>Microsoft Office PowerPoint</Application>
  <PresentationFormat>Widescreen</PresentationFormat>
  <Paragraphs>21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Corbel</vt:lpstr>
      <vt:lpstr>Wingdings 2</vt:lpstr>
      <vt:lpstr>Frame</vt:lpstr>
      <vt:lpstr>Primary Sources</vt:lpstr>
      <vt:lpstr>What is a Primary Source?  </vt:lpstr>
      <vt:lpstr>PowerPoint Presentation</vt:lpstr>
      <vt:lpstr>Diaries </vt:lpstr>
      <vt:lpstr>Artifacts </vt:lpstr>
      <vt:lpstr>Interviews </vt:lpstr>
      <vt:lpstr>Poetry </vt:lpstr>
      <vt:lpstr>Journals </vt:lpstr>
      <vt:lpstr>Autobiographies </vt:lpstr>
      <vt:lpstr>Newspapers </vt:lpstr>
      <vt:lpstr>News Footage </vt:lpstr>
      <vt:lpstr>Speeches </vt:lpstr>
      <vt:lpstr>Music </vt:lpstr>
      <vt:lpstr>Art </vt:lpstr>
      <vt:lpstr>Photographs </vt:lpstr>
      <vt:lpstr>Why do we use primary sources in studying history?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Sources</dc:title>
  <dc:creator>Anthony Salciccioli</dc:creator>
  <cp:lastModifiedBy>Anthony Salciccioli</cp:lastModifiedBy>
  <cp:revision>6</cp:revision>
  <dcterms:created xsi:type="dcterms:W3CDTF">2019-09-08T17:57:07Z</dcterms:created>
  <dcterms:modified xsi:type="dcterms:W3CDTF">2019-09-08T18:13:34Z</dcterms:modified>
</cp:coreProperties>
</file>