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D66CA7D-BB46-4C20-918C-A582747AE25F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42916B4-9BE8-4896-9CF7-0F9AC959D6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6841B-429C-4B75-AEEE-C9A80E05209A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89B84-DBF4-4510-800F-018F4CCFE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D8E7E-9889-483E-9FF5-2901DF7FBFA4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7CB7-5D17-4726-938E-D37436BA3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0E6E-4D92-486E-AFE6-4E15DAEB0BCC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CF9A6-ECBC-42E0-98A1-59D1A5DA3E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4E7CE0-95A9-4C95-8876-009B704CFB60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93EB21-49B4-41D8-9EA1-9496FE55E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FC151D-5A15-4139-9AEF-2B40A2D8AA53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CAE86C-60E4-4B9C-9956-86E89C73B8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01570F-F4A6-4EC5-BC04-19BD26F591CA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C239B6-2C6F-4CBA-B1AF-89FA75BB7C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B66C33-AD72-4F93-9C1D-D54FC28D604C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AB84F0-2096-403A-BAE0-70E324A08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86269-B787-4DC0-9D19-58993AE125B2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1F3B9-D18A-42AA-9D3B-E2C2C92A36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449080-E5F0-4769-994C-190C3E5B6CB8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DAFFB9-BFA9-4C44-A5D4-483136F6EB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43F145C-F8D2-4996-AE4A-C0E187B68CC8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16A6DC5-D7C2-4C51-8F2C-85FFD2EAF5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7F83F7E-2B81-4CFF-9789-75DC94B62D79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3C7C006-2101-4117-96C0-288A71454D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Adventures of Peaches Continued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en-US"/>
              <a:t>International Man of Sassy becomes trained instrument of death.</a:t>
            </a:r>
          </a:p>
          <a:p>
            <a:pPr marR="0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Peaches….ambassador supreme </a:t>
            </a:r>
            <a:r>
              <a:rPr lang="en-US"/>
              <a:t>and friend to all.</a:t>
            </a:r>
          </a:p>
        </p:txBody>
      </p:sp>
      <p:pic>
        <p:nvPicPr>
          <p:cNvPr id="22530" name="Picture 2" descr="C:\Users\Anthony\AppData\Local\Microsoft\Windows\Temporary Internet Files\Low\Content.IE5\3AQV3RF9\df%20043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481138"/>
            <a:ext cx="6035675" cy="45259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Peaches is the wise patriarchal figure to the youth.</a:t>
            </a:r>
            <a:br>
              <a:rPr lang="en-US" dirty="0"/>
            </a:br>
            <a:endParaRPr lang="en-US" dirty="0"/>
          </a:p>
        </p:txBody>
      </p:sp>
      <p:pic>
        <p:nvPicPr>
          <p:cNvPr id="14338" name="Picture 2" descr="C:\Users\Anthony\AppData\Local\Microsoft\Windows\Temporary Internet Files\Low\Content.IE5\3Z0CGOWV\mtn%20009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481138"/>
            <a:ext cx="6035675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Where Peaches resides for his training</a:t>
            </a:r>
          </a:p>
        </p:txBody>
      </p:sp>
      <p:pic>
        <p:nvPicPr>
          <p:cNvPr id="15362" name="Picture 2" descr="C:\Users\Anthony\AppData\Local\Microsoft\Windows\Temporary Internet Files\Low\Content.IE5\3AQV3RF9\hill%20trip%20005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481138"/>
            <a:ext cx="6035675" cy="45259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view that inspires Peaches’ deepest thoughts and yearnings. </a:t>
            </a:r>
          </a:p>
        </p:txBody>
      </p:sp>
      <p:pic>
        <p:nvPicPr>
          <p:cNvPr id="16386" name="Picture 2" descr="C:\Users\Anthony\AppData\Local\Microsoft\Windows\Temporary Internet Files\Low\Content.IE5\3Z0CGOWV\df%2006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481138"/>
            <a:ext cx="6035675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This view inspired a poem….he named it, “Snowy Mountain”</a:t>
            </a:r>
          </a:p>
        </p:txBody>
      </p:sp>
      <p:pic>
        <p:nvPicPr>
          <p:cNvPr id="17410" name="Picture 2" descr="C:\Users\Anthony\AppData\Local\Microsoft\Windows\Temporary Internet Files\Low\Content.IE5\3AQV3RF9\df%20029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481138"/>
            <a:ext cx="6035675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00" dirty="0"/>
              <a:t>These young ladies dream of growing up to marry a man like Peaches. </a:t>
            </a:r>
            <a:br>
              <a:rPr lang="en-US" dirty="0"/>
            </a:br>
            <a:endParaRPr lang="en-US" dirty="0"/>
          </a:p>
        </p:txBody>
      </p:sp>
      <p:pic>
        <p:nvPicPr>
          <p:cNvPr id="18434" name="Picture 2" descr="C:\Users\Anthony\AppData\Local\Microsoft\Windows\Temporary Internet Files\Low\Content.IE5\3AQV3RF9\hill%20trip%2004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481138"/>
            <a:ext cx="6035675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Where the Shaolin do their business. </a:t>
            </a:r>
          </a:p>
        </p:txBody>
      </p:sp>
      <p:pic>
        <p:nvPicPr>
          <p:cNvPr id="19458" name="Picture 2" descr="C:\Users\Anthony\AppData\Local\Microsoft\Windows\Temporary Internet Files\Low\Content.IE5\XLIXNQIB\hill%20trip%20008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481138"/>
            <a:ext cx="6035675" cy="4525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Shaolin Training facility….where Peaches longs to see the red, white and blue, instead of the Chinese Red.</a:t>
            </a:r>
          </a:p>
        </p:txBody>
      </p:sp>
      <p:pic>
        <p:nvPicPr>
          <p:cNvPr id="20482" name="Picture 2" descr="C:\Users\Anthony\AppData\Local\Microsoft\Windows\Temporary Internet Files\Low\Content.IE5\3AQV3RF9\df%20036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481138"/>
            <a:ext cx="6035675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Crane position….what a combination of power and grace!</a:t>
            </a:r>
          </a:p>
        </p:txBody>
      </p:sp>
      <p:pic>
        <p:nvPicPr>
          <p:cNvPr id="21506" name="Picture 2" descr="C:\Users\Anthony\AppData\Local\Microsoft\Windows\Temporary Internet Files\Low\Content.IE5\XLIXNQIB\hill%20trip%2003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481138"/>
            <a:ext cx="6035675" cy="4525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</TotalTime>
  <Words>121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Lucida Sans Unicode</vt:lpstr>
      <vt:lpstr>Verdana</vt:lpstr>
      <vt:lpstr>Wingdings 2</vt:lpstr>
      <vt:lpstr>Wingdings 3</vt:lpstr>
      <vt:lpstr>Concourse</vt:lpstr>
      <vt:lpstr>The Adventures of Peaches Continued</vt:lpstr>
      <vt:lpstr>Peaches is the wise patriarchal figure to the youth. </vt:lpstr>
      <vt:lpstr>Where Peaches resides for his training</vt:lpstr>
      <vt:lpstr>The view that inspires Peaches’ deepest thoughts and yearnings. </vt:lpstr>
      <vt:lpstr>This view inspired a poem….he named it, “Snowy Mountain”</vt:lpstr>
      <vt:lpstr>These young ladies dream of growing up to marry a man like Peaches.  </vt:lpstr>
      <vt:lpstr>Where the Shaolin do their business. </vt:lpstr>
      <vt:lpstr>Shaolin Training facility….where Peaches longs to see the red, white and blue, instead of the Chinese Red.</vt:lpstr>
      <vt:lpstr>Crane position….what a combination of power and grace!</vt:lpstr>
      <vt:lpstr>Peaches….ambassador supreme and friend to all.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Adventures of Peaches Continued</dc:title>
  <dc:creator>Anthony</dc:creator>
  <cp:lastModifiedBy>Anthony Salciccioli</cp:lastModifiedBy>
  <cp:revision>4</cp:revision>
  <dcterms:created xsi:type="dcterms:W3CDTF">2011-04-04T22:19:15Z</dcterms:created>
  <dcterms:modified xsi:type="dcterms:W3CDTF">2020-06-08T13:47:55Z</dcterms:modified>
</cp:coreProperties>
</file>