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Oswald" panose="020B0604020202020204" charset="0"/>
      <p:regular r:id="rId10"/>
      <p:bold r:id="rId11"/>
    </p:embeddedFont>
    <p:embeddedFont>
      <p:font typeface="Source Code Pro" panose="020B060402020202020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4daaceadf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4daaceadf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4daaceadf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4daaceadf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4daaceadf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4daaceadf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4daaceadf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4daaceadf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4daaceadf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4daaceadf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4daaceadf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4daaceadf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Chemical Reactions </a:t>
            </a: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Combination (also called Synthesis)</a:t>
            </a: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General Equation: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+ B → AB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Example: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2Na + Cl</a:t>
            </a:r>
            <a:r>
              <a:rPr lang="en" baseline="-25000"/>
              <a:t>2</a:t>
            </a:r>
            <a:r>
              <a:rPr lang="en"/>
              <a:t> → 2NaCl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Reactants: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elements or 2 compounds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Products: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compound</a:t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1050" y="1234475"/>
            <a:ext cx="4527600" cy="33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Decomposition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General Equation: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 → A + B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Example: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 </a:t>
            </a:r>
            <a:r>
              <a:rPr lang="en"/>
              <a:t>→ 2H</a:t>
            </a:r>
            <a:r>
              <a:rPr lang="en" baseline="-25000"/>
              <a:t>2</a:t>
            </a:r>
            <a:r>
              <a:rPr lang="en"/>
              <a:t>O + O</a:t>
            </a:r>
            <a:r>
              <a:rPr lang="en" baseline="-25000"/>
              <a:t>2</a:t>
            </a:r>
            <a:endParaRPr baseline="-25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Reactants: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compound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Products: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or more elements or compounds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0425" y="1325275"/>
            <a:ext cx="4983650" cy="28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Combustion</a:t>
            </a: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General Equation: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 baseline="-25000"/>
              <a:t>X</a:t>
            </a:r>
            <a:r>
              <a:rPr lang="en"/>
              <a:t>H</a:t>
            </a:r>
            <a:r>
              <a:rPr lang="en" baseline="-25000"/>
              <a:t>Y</a:t>
            </a:r>
            <a:r>
              <a:rPr lang="en"/>
              <a:t> + O</a:t>
            </a:r>
            <a:r>
              <a:rPr lang="en" baseline="-25000"/>
              <a:t>2</a:t>
            </a:r>
            <a:r>
              <a:rPr lang="en"/>
              <a:t> → CO</a:t>
            </a:r>
            <a:r>
              <a:rPr lang="en" baseline="-25000"/>
              <a:t>2</a:t>
            </a:r>
            <a:r>
              <a:rPr lang="en"/>
              <a:t> + H</a:t>
            </a:r>
            <a:r>
              <a:rPr lang="en" baseline="-25000"/>
              <a:t>2</a:t>
            </a:r>
            <a:r>
              <a:rPr lang="en"/>
              <a:t>O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Example: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</a:t>
            </a:r>
            <a:r>
              <a:rPr lang="en" baseline="-25000"/>
              <a:t>4</a:t>
            </a:r>
            <a:r>
              <a:rPr lang="en"/>
              <a:t> + 2O</a:t>
            </a:r>
            <a:r>
              <a:rPr lang="en" baseline="-25000"/>
              <a:t>2</a:t>
            </a:r>
            <a:r>
              <a:rPr lang="en"/>
              <a:t> → CO</a:t>
            </a:r>
            <a:r>
              <a:rPr lang="en" baseline="-25000"/>
              <a:t>2</a:t>
            </a:r>
            <a:r>
              <a:rPr lang="en"/>
              <a:t> + 2H</a:t>
            </a:r>
            <a:r>
              <a:rPr lang="en" baseline="-25000"/>
              <a:t>2</a:t>
            </a:r>
            <a:r>
              <a:rPr lang="en"/>
              <a:t>O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Reactants: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Hydrocarbon and oxygen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Products: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Carbon dioxide and water</a:t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2575" y="1468825"/>
            <a:ext cx="5260126" cy="295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Replacement (also called Single Displacement) </a:t>
            </a: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General Equation: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+ BC → AC + B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Example: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2K + 2H</a:t>
            </a:r>
            <a:r>
              <a:rPr lang="en" baseline="-25000"/>
              <a:t>2</a:t>
            </a:r>
            <a:r>
              <a:rPr lang="en"/>
              <a:t>O → 2KOH + H</a:t>
            </a:r>
            <a:r>
              <a:rPr lang="en" baseline="-25000"/>
              <a:t>2</a:t>
            </a:r>
            <a:endParaRPr baseline="-25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Reactants: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element and ionic compound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Products: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single element and new ionic compound</a:t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00" y="1258400"/>
            <a:ext cx="4200275" cy="315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Double Replacement (also called Double Displacement)</a:t>
            </a:r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General Equation: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 + CD → AD + CB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Example: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2KI + Pb(NO</a:t>
            </a:r>
            <a:r>
              <a:rPr lang="en" baseline="-25000"/>
              <a:t>3</a:t>
            </a:r>
            <a:r>
              <a:rPr lang="en"/>
              <a:t>)</a:t>
            </a:r>
            <a:r>
              <a:rPr lang="en" baseline="-25000"/>
              <a:t>2</a:t>
            </a:r>
            <a:r>
              <a:rPr lang="en"/>
              <a:t> → PbI</a:t>
            </a:r>
            <a:r>
              <a:rPr lang="en" baseline="-25000"/>
              <a:t>2</a:t>
            </a:r>
            <a:r>
              <a:rPr lang="en"/>
              <a:t> + 2KNO</a:t>
            </a:r>
            <a:r>
              <a:rPr lang="en" baseline="-25000"/>
              <a:t>3</a:t>
            </a:r>
            <a:endParaRPr baseline="-25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Reactants: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ionic compounds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Products: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new ionic compounds</a:t>
            </a:r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3850" y="1222500"/>
            <a:ext cx="2419350" cy="34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</Words>
  <Application>Microsoft Office PowerPoint</Application>
  <PresentationFormat>On-screen Show (16:9)</PresentationFormat>
  <Paragraphs>47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Source Code Pro</vt:lpstr>
      <vt:lpstr>Oswald</vt:lpstr>
      <vt:lpstr>Arial</vt:lpstr>
      <vt:lpstr>Modern Writer</vt:lpstr>
      <vt:lpstr>Types of Chemical Reactions </vt:lpstr>
      <vt:lpstr>PowerPoint Presentation</vt:lpstr>
      <vt:lpstr>Combination (also called Synthesis)</vt:lpstr>
      <vt:lpstr>Decomposition</vt:lpstr>
      <vt:lpstr>Combustion</vt:lpstr>
      <vt:lpstr>Single Replacement (also called Single Displacement) </vt:lpstr>
      <vt:lpstr>Double Replacement (also called Double Displacement)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Types of Chemical Reactions</dc:title>
  <dc:creator>Joseph Waeschle</dc:creator>
  <cp:lastModifiedBy>Joseph Waeschle</cp:lastModifiedBy>
  <cp:revision>1</cp:revision>
  <dcterms:modified xsi:type="dcterms:W3CDTF">2020-04-23T17:39:52Z</dcterms:modified>
</cp:coreProperties>
</file>