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  <p:sldMasterId id="2147483708" r:id="rId4"/>
    <p:sldMasterId id="2147483720" r:id="rId5"/>
    <p:sldMasterId id="2147483732" r:id="rId6"/>
    <p:sldMasterId id="2147483744" r:id="rId7"/>
    <p:sldMasterId id="2147483756" r:id="rId8"/>
    <p:sldMasterId id="2147483768" r:id="rId9"/>
    <p:sldMasterId id="2147483780" r:id="rId10"/>
    <p:sldMasterId id="2147483792" r:id="rId11"/>
  </p:sldMasterIdLst>
  <p:sldIdLst>
    <p:sldId id="257" r:id="rId12"/>
    <p:sldId id="258" r:id="rId13"/>
    <p:sldId id="260" r:id="rId14"/>
    <p:sldId id="261" r:id="rId15"/>
    <p:sldId id="262" r:id="rId16"/>
    <p:sldId id="269" r:id="rId17"/>
    <p:sldId id="263" r:id="rId18"/>
    <p:sldId id="264" r:id="rId19"/>
    <p:sldId id="265" r:id="rId20"/>
    <p:sldId id="266" r:id="rId21"/>
    <p:sldId id="267" r:id="rId22"/>
    <p:sldId id="26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12/9/2014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20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1748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12/9/2014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0639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225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679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1166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558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4631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607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3020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5083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868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4645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2625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12/9/2014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970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206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019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2678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323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9964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9645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732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8020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12/9/2014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555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4026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9745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2888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60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92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931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7387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47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6507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332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485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0082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624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12/9/2014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2893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089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5331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523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453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363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230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797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1684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154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656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965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12/9/2014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948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1934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7690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2947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35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004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1639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6209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1745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008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9581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553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12/9/2014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634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7953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2023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003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865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525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1346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1506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350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365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4871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276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12/9/2014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764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9857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382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3997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00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8066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876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6464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992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360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705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765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12/9/2014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2905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322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8278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2582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5891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545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69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737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3618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955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0046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0721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12/9/2014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280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381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4081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126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564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4728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948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04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255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172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5265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571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/>
                </a:solidFill>
              </a:rPr>
              <a:pPr/>
              <a:t>12/9/2014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2763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7124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111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170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4816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582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5955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7558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698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6988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187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8078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38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42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08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45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82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042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78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7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36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57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814BC647-7578-49EE-9C71-EE9C090081B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91D8-8383-47E8-BCE9-7798D517E6C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5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895600"/>
            <a:ext cx="8229600" cy="74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solidFill>
                  <a:prstClr val="black"/>
                </a:solidFill>
                <a:ea typeface="Calibri"/>
                <a:cs typeface="Times New Roman"/>
              </a:rPr>
              <a:t>Class Notes: Significant Figures</a:t>
            </a:r>
            <a:endParaRPr lang="en-US" sz="4000" u="sng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23787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8448" y="509144"/>
            <a:ext cx="8382000" cy="6255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solidFill>
                  <a:prstClr val="black"/>
                </a:solidFill>
                <a:ea typeface="Calibri"/>
                <a:cs typeface="Times New Roman"/>
              </a:rPr>
              <a:t>Addition/Subtraction: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round off to the left most estimated place in the data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*(use decimal place)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Ex. 1.1 + 1.11 = 2.2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Ex. 100.1 + 1.11 = 101.2    (1.012 x 10</a:t>
            </a:r>
            <a:r>
              <a:rPr lang="en-US" sz="3600" baseline="30000" dirty="0">
                <a:solidFill>
                  <a:prstClr val="black"/>
                </a:solidFill>
                <a:ea typeface="Calibri"/>
                <a:cs typeface="Times New Roman"/>
              </a:rPr>
              <a:t>2</a:t>
            </a:r>
            <a:r>
              <a:rPr lang="en-US" sz="3600" dirty="0">
                <a:solidFill>
                  <a:prstClr val="black"/>
                </a:solidFill>
                <a:ea typeface="Calibri"/>
                <a:cs typeface="Times New Roman"/>
              </a:rPr>
              <a:t>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40340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09600"/>
            <a:ext cx="8001000" cy="5560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solidFill>
                  <a:prstClr val="black"/>
                </a:solidFill>
                <a:ea typeface="Calibri"/>
                <a:cs typeface="Times New Roman"/>
              </a:rPr>
              <a:t>Multiply/Divide: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Answer cannot have more Sig Figs than least number of Sig Figs in any data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	-Decimal places are irrelevant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Ex. 2 x 1111 = 2000  (2 x 10</a:t>
            </a:r>
            <a:r>
              <a:rPr lang="en-US" sz="4000" baseline="30000" dirty="0">
                <a:solidFill>
                  <a:prstClr val="black"/>
                </a:solidFill>
                <a:ea typeface="Calibri"/>
                <a:cs typeface="Times New Roman"/>
              </a:rPr>
              <a:t>3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Ex. 1.0 x 1234 = 1200  (1.2 x 10</a:t>
            </a:r>
            <a:r>
              <a:rPr lang="en-US" sz="4000" baseline="30000" dirty="0">
                <a:solidFill>
                  <a:prstClr val="black"/>
                </a:solidFill>
                <a:ea typeface="Calibri"/>
                <a:cs typeface="Times New Roman"/>
              </a:rPr>
              <a:t>3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980343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90600"/>
            <a:ext cx="8001000" cy="3052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u="sng" dirty="0">
                <a:solidFill>
                  <a:prstClr val="black"/>
                </a:solidFill>
                <a:ea typeface="Calibri"/>
                <a:cs typeface="Times New Roman"/>
              </a:rPr>
              <a:t>Defined quantities (values) and temperature measurements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  	-</a:t>
            </a:r>
            <a:r>
              <a:rPr lang="en-US" sz="4000" b="1" u="sng" dirty="0">
                <a:solidFill>
                  <a:prstClr val="black"/>
                </a:solidFill>
                <a:ea typeface="Calibri"/>
                <a:cs typeface="Times New Roman"/>
              </a:rPr>
              <a:t>not</a:t>
            </a: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used to determine the   	  number of Sig Figs </a:t>
            </a:r>
          </a:p>
        </p:txBody>
      </p:sp>
    </p:spTree>
    <p:extLst>
      <p:ext uri="{BB962C8B-B14F-4D97-AF65-F5344CB8AC3E}">
        <p14:creationId xmlns:p14="http://schemas.microsoft.com/office/powerpoint/2010/main" val="6337554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610600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Significant Figures (Sig Figs):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all the digits in a number that are known, plus a last digit that is estimated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Ex. 0.53</a:t>
            </a:r>
            <a:r>
              <a:rPr lang="en-US" sz="4000" u="sng" dirty="0">
                <a:solidFill>
                  <a:prstClr val="black"/>
                </a:solidFill>
                <a:ea typeface="Calibri"/>
                <a:cs typeface="Times New Roman"/>
              </a:rPr>
              <a:t>4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(the 4 is estimated)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*cannot claim accuracy that was greater than what was achieved</a:t>
            </a:r>
          </a:p>
        </p:txBody>
      </p:sp>
    </p:spTree>
    <p:extLst>
      <p:ext uri="{BB962C8B-B14F-4D97-AF65-F5344CB8AC3E}">
        <p14:creationId xmlns:p14="http://schemas.microsoft.com/office/powerpoint/2010/main" val="30896936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1373" y="5355"/>
            <a:ext cx="9144000" cy="625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000" b="1" u="sng" dirty="0">
                <a:solidFill>
                  <a:prstClr val="black"/>
                </a:solidFill>
                <a:ea typeface="Calibri"/>
                <a:cs typeface="Times New Roman"/>
              </a:rPr>
              <a:t>Rules:</a:t>
            </a:r>
          </a:p>
          <a:p>
            <a:pPr>
              <a:lnSpc>
                <a:spcPct val="115000"/>
              </a:lnSpc>
            </a:pPr>
            <a:endParaRPr lang="en-US" sz="4000" b="1" u="sng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Non zeros count</a:t>
            </a:r>
          </a:p>
          <a:p>
            <a:pPr>
              <a:lnSpc>
                <a:spcPct val="115000"/>
              </a:lnSpc>
            </a:pPr>
            <a:r>
              <a:rPr lang="en-US" sz="3400" dirty="0">
                <a:solidFill>
                  <a:prstClr val="black"/>
                </a:solidFill>
                <a:ea typeface="Calibri"/>
                <a:cs typeface="Times New Roman"/>
              </a:rPr>
              <a:t>(Ex. 24.7 ,  0.743 , 714   - all have 3 sig figs)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2. Zeros in front never count as SF (but must be calculated)</a:t>
            </a:r>
          </a:p>
          <a:p>
            <a:pPr>
              <a:lnSpc>
                <a:spcPct val="115000"/>
              </a:lnSpc>
            </a:pPr>
            <a:r>
              <a:rPr lang="en-US" sz="3400" dirty="0">
                <a:solidFill>
                  <a:prstClr val="black"/>
                </a:solidFill>
                <a:ea typeface="Calibri"/>
                <a:cs typeface="Times New Roman"/>
              </a:rPr>
              <a:t>(Ex. 0.0071 , 0.000099  - both have 2 sig figs)</a:t>
            </a:r>
          </a:p>
          <a:p>
            <a:pPr marL="342900" indent="-342900">
              <a:lnSpc>
                <a:spcPct val="115000"/>
              </a:lnSpc>
              <a:buFont typeface="+mj-lt"/>
              <a:buAutoNum type="arabicPeriod"/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51971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3. Zeros in middle always count</a:t>
            </a:r>
          </a:p>
          <a:p>
            <a:pPr>
              <a:lnSpc>
                <a:spcPct val="115000"/>
              </a:lnSpc>
            </a:pPr>
            <a:r>
              <a:rPr lang="en-US" sz="3400" dirty="0">
                <a:solidFill>
                  <a:prstClr val="black"/>
                </a:solidFill>
                <a:ea typeface="Calibri"/>
                <a:cs typeface="Times New Roman"/>
              </a:rPr>
              <a:t>(Ex. 7003 , 1.503 , 40.79 – all have 4 sig figs)</a:t>
            </a:r>
          </a:p>
          <a:p>
            <a:pPr>
              <a:lnSpc>
                <a:spcPct val="115000"/>
              </a:lnSpc>
            </a:pPr>
            <a:endParaRPr lang="en-US" sz="3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en-US" sz="3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en-US" sz="3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4. Zeros at end: Count </a:t>
            </a:r>
            <a:r>
              <a:rPr lang="en-US" sz="4000" u="sng" dirty="0">
                <a:solidFill>
                  <a:prstClr val="black"/>
                </a:solidFill>
                <a:ea typeface="Calibri"/>
                <a:cs typeface="Times New Roman"/>
              </a:rPr>
              <a:t>with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decimal point</a:t>
            </a:r>
          </a:p>
          <a:p>
            <a:pPr>
              <a:lnSpc>
                <a:spcPct val="115000"/>
              </a:lnSpc>
            </a:pPr>
            <a:r>
              <a:rPr lang="en-US" sz="3400" dirty="0">
                <a:solidFill>
                  <a:prstClr val="black"/>
                </a:solidFill>
                <a:ea typeface="Calibri"/>
                <a:cs typeface="Times New Roman"/>
              </a:rPr>
              <a:t>(Ex. 43.00 , 1.010  - both have 4 sig figs)</a:t>
            </a:r>
          </a:p>
          <a:p>
            <a:pPr>
              <a:lnSpc>
                <a:spcPct val="115000"/>
              </a:lnSpc>
            </a:pPr>
            <a:endParaRPr lang="en-US" sz="3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819215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9144000" cy="625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5. Zeros at end: </a:t>
            </a:r>
            <a:r>
              <a:rPr lang="en-US" sz="4000" u="sng" dirty="0">
                <a:solidFill>
                  <a:prstClr val="black"/>
                </a:solidFill>
                <a:ea typeface="Calibri"/>
                <a:cs typeface="Times New Roman"/>
              </a:rPr>
              <a:t>Do not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count </a:t>
            </a:r>
            <a:r>
              <a:rPr lang="en-US" sz="4000" u="sng" dirty="0">
                <a:solidFill>
                  <a:prstClr val="black"/>
                </a:solidFill>
                <a:ea typeface="Calibri"/>
                <a:cs typeface="Times New Roman"/>
              </a:rPr>
              <a:t>without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decimal point</a:t>
            </a:r>
          </a:p>
          <a:p>
            <a:pPr>
              <a:lnSpc>
                <a:spcPct val="115000"/>
              </a:lnSpc>
            </a:pPr>
            <a:r>
              <a:rPr lang="en-US" sz="3400" dirty="0">
                <a:solidFill>
                  <a:prstClr val="black"/>
                </a:solidFill>
                <a:ea typeface="Calibri"/>
                <a:cs typeface="Times New Roman"/>
              </a:rPr>
              <a:t>(Ex. 300  - 1 sig fig,  27210  - 4 sig figs)</a:t>
            </a:r>
          </a:p>
          <a:p>
            <a:pPr>
              <a:lnSpc>
                <a:spcPct val="115000"/>
              </a:lnSpc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6. 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Only the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numbers in the coefficient of a number written in scientific notation are significant</a:t>
            </a:r>
          </a:p>
          <a:p>
            <a:pPr>
              <a:lnSpc>
                <a:spcPct val="115000"/>
              </a:lnSpc>
            </a:pPr>
            <a:r>
              <a:rPr lang="en-US" sz="3400" dirty="0">
                <a:solidFill>
                  <a:prstClr val="black"/>
                </a:solidFill>
                <a:ea typeface="Calibri"/>
                <a:cs typeface="Times New Roman"/>
              </a:rPr>
              <a:t>(Ex. 1.030 x 10</a:t>
            </a:r>
            <a:r>
              <a:rPr lang="en-US" sz="3400" baseline="30000" dirty="0">
                <a:solidFill>
                  <a:prstClr val="black"/>
                </a:solidFill>
                <a:ea typeface="Calibri"/>
                <a:cs typeface="Times New Roman"/>
              </a:rPr>
              <a:t>3</a:t>
            </a:r>
            <a:r>
              <a:rPr lang="en-US" sz="3400" dirty="0">
                <a:solidFill>
                  <a:prstClr val="black"/>
                </a:solidFill>
                <a:ea typeface="Calibri"/>
                <a:cs typeface="Times New Roman"/>
              </a:rPr>
              <a:t> = 1030       - has 4 sig figs)</a:t>
            </a:r>
          </a:p>
        </p:txBody>
      </p:sp>
    </p:spTree>
    <p:extLst>
      <p:ext uri="{BB962C8B-B14F-4D97-AF65-F5344CB8AC3E}">
        <p14:creationId xmlns:p14="http://schemas.microsoft.com/office/powerpoint/2010/main" val="24306183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8360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743200"/>
            <a:ext cx="9144000" cy="74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solidFill>
                  <a:prstClr val="black"/>
                </a:solidFill>
                <a:ea typeface="Calibri"/>
                <a:cs typeface="Times New Roman"/>
              </a:rPr>
              <a:t>Class Notes: Sig Figs in Calculations</a:t>
            </a:r>
            <a:endParaRPr lang="en-US" sz="4000" u="sng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57234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534400" cy="3052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Sig Figs in Calculations: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cannot be more accurate than least accurate data point</a:t>
            </a:r>
          </a:p>
        </p:txBody>
      </p:sp>
    </p:spTree>
    <p:extLst>
      <p:ext uri="{BB962C8B-B14F-4D97-AF65-F5344CB8AC3E}">
        <p14:creationId xmlns:p14="http://schemas.microsoft.com/office/powerpoint/2010/main" val="2222705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458200" cy="6396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solidFill>
                  <a:prstClr val="black"/>
                </a:solidFill>
                <a:ea typeface="Calibri"/>
                <a:cs typeface="Times New Roman"/>
              </a:rPr>
              <a:t>*Answers should be rounded off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Choose the last number you want to keep: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	-if next digit is 0 – 4, drop remaining numbers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	-if next digit is 5 – 9, round up</a:t>
            </a:r>
          </a:p>
        </p:txBody>
      </p:sp>
    </p:spTree>
    <p:extLst>
      <p:ext uri="{BB962C8B-B14F-4D97-AF65-F5344CB8AC3E}">
        <p14:creationId xmlns:p14="http://schemas.microsoft.com/office/powerpoint/2010/main" val="20956830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7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1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298</Words>
  <Application>Microsoft Office PowerPoint</Application>
  <PresentationFormat>On-screen Show (4:3)</PresentationFormat>
  <Paragraphs>47</Paragraphs>
  <Slides>12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Kilter</vt:lpstr>
      <vt:lpstr>1_Kilter</vt:lpstr>
      <vt:lpstr>3_Kilter</vt:lpstr>
      <vt:lpstr>4_Kilter</vt:lpstr>
      <vt:lpstr>5_Kilter</vt:lpstr>
      <vt:lpstr>6_Kilter</vt:lpstr>
      <vt:lpstr>7_Kilter</vt:lpstr>
      <vt:lpstr>8_Kilter</vt:lpstr>
      <vt:lpstr>9_Kilter</vt:lpstr>
      <vt:lpstr>10_Kilter</vt:lpstr>
      <vt:lpstr>11_Kilter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Clarenceville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Clarenceville User</dc:creator>
  <cp:lastModifiedBy>Clarenceville User</cp:lastModifiedBy>
  <cp:revision>6</cp:revision>
  <dcterms:created xsi:type="dcterms:W3CDTF">2013-12-09T14:01:54Z</dcterms:created>
  <dcterms:modified xsi:type="dcterms:W3CDTF">2014-12-09T15:48:33Z</dcterms:modified>
</cp:coreProperties>
</file>