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18"/>
  </p:notesMasterIdLst>
  <p:handoutMasterIdLst>
    <p:handoutMasterId r:id="rId19"/>
  </p:handoutMasterIdLst>
  <p:sldIdLst>
    <p:sldId id="291" r:id="rId5"/>
    <p:sldId id="292" r:id="rId6"/>
    <p:sldId id="303" r:id="rId7"/>
    <p:sldId id="293" r:id="rId8"/>
    <p:sldId id="294" r:id="rId9"/>
    <p:sldId id="295" r:id="rId10"/>
    <p:sldId id="296" r:id="rId11"/>
    <p:sldId id="297" r:id="rId12"/>
    <p:sldId id="298" r:id="rId13"/>
    <p:sldId id="299" r:id="rId14"/>
    <p:sldId id="300" r:id="rId15"/>
    <p:sldId id="301" r:id="rId16"/>
    <p:sldId id="302" r:id="rId17"/>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5BDA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29" autoAdjust="0"/>
  </p:normalViewPr>
  <p:slideViewPr>
    <p:cSldViewPr showGuides="1">
      <p:cViewPr varScale="1">
        <p:scale>
          <a:sx n="96" d="100"/>
          <a:sy n="96" d="100"/>
        </p:scale>
        <p:origin x="86" y="125"/>
      </p:cViewPr>
      <p:guideLst>
        <p:guide pos="3839"/>
        <p:guide orient="horz" pos="216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63" d="100"/>
          <a:sy n="63" d="100"/>
        </p:scale>
        <p:origin x="283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057FACA-8E11-4008-AFB6-515F47574AAC}" type="datetimeFigureOut">
              <a:rPr lang="en-US"/>
              <a:t>3/11/2019</a:t>
            </a:fld>
            <a:endParaRPr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4C80E09-57D3-4C62-80B2-B8F7C9127D18}" type="slidenum">
              <a:rPr/>
              <a:t>‹#›</a:t>
            </a:fld>
            <a:endParaRPr dirty="0"/>
          </a:p>
        </p:txBody>
      </p:sp>
    </p:spTree>
    <p:extLst>
      <p:ext uri="{BB962C8B-B14F-4D97-AF65-F5344CB8AC3E}">
        <p14:creationId xmlns:p14="http://schemas.microsoft.com/office/powerpoint/2010/main" val="27334095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BD2D7A-D230-4F91-BD59-0A39C2703BA8}" type="datetimeFigureOut">
              <a:rPr lang="en-US"/>
              <a:t>3/11/2019</a:t>
            </a:fld>
            <a:endParaRPr dirty="0"/>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3199CD-3E1B-4AE6-990F-76F925F5EA9F}" type="slidenum">
              <a:rPr/>
              <a:t>‹#›</a:t>
            </a:fld>
            <a:endParaRPr dirty="0"/>
          </a:p>
        </p:txBody>
      </p:sp>
    </p:spTree>
    <p:extLst>
      <p:ext uri="{BB962C8B-B14F-4D97-AF65-F5344CB8AC3E}">
        <p14:creationId xmlns:p14="http://schemas.microsoft.com/office/powerpoint/2010/main" val="4276579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2"/>
        </a:solidFill>
        <a:latin typeface="+mn-lt"/>
        <a:ea typeface="+mn-ea"/>
        <a:cs typeface="+mn-cs"/>
      </a:defRPr>
    </a:lvl1pPr>
    <a:lvl2pPr marL="457200" algn="l" defTabSz="914400" rtl="0" eaLnBrk="1" latinLnBrk="0" hangingPunct="1">
      <a:defRPr sz="1200" kern="1200">
        <a:solidFill>
          <a:schemeClr val="tx2"/>
        </a:solidFill>
        <a:latin typeface="+mn-lt"/>
        <a:ea typeface="+mn-ea"/>
        <a:cs typeface="+mn-cs"/>
      </a:defRPr>
    </a:lvl2pPr>
    <a:lvl3pPr marL="914400" algn="l" defTabSz="914400" rtl="0" eaLnBrk="1" latinLnBrk="0" hangingPunct="1">
      <a:defRPr sz="1200" kern="1200">
        <a:solidFill>
          <a:schemeClr val="tx2"/>
        </a:solidFill>
        <a:latin typeface="+mn-lt"/>
        <a:ea typeface="+mn-ea"/>
        <a:cs typeface="+mn-cs"/>
      </a:defRPr>
    </a:lvl3pPr>
    <a:lvl4pPr marL="1371600" algn="l" defTabSz="914400" rtl="0" eaLnBrk="1" latinLnBrk="0" hangingPunct="1">
      <a:defRPr sz="1200" kern="1200">
        <a:solidFill>
          <a:schemeClr val="tx2"/>
        </a:solidFill>
        <a:latin typeface="+mn-lt"/>
        <a:ea typeface="+mn-ea"/>
        <a:cs typeface="+mn-cs"/>
      </a:defRPr>
    </a:lvl4pPr>
    <a:lvl5pPr marL="1828800" algn="l" defTabSz="914400" rtl="0" eaLnBrk="1" latinLnBrk="0" hangingPunct="1">
      <a:defRPr sz="1200" kern="1200">
        <a:solidFill>
          <a:schemeClr val="tx2"/>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2414" y="1600201"/>
            <a:ext cx="9144000" cy="2971799"/>
          </a:xfrm>
        </p:spPr>
        <p:txBody>
          <a:bodyPr anchor="b">
            <a:normAutofit/>
          </a:bodyPr>
          <a:lstStyle>
            <a:lvl1pPr>
              <a:lnSpc>
                <a:spcPct val="85000"/>
              </a:lnSpc>
              <a:defRPr sz="6600">
                <a:solidFill>
                  <a:schemeClr val="accent3"/>
                </a:solidFill>
              </a:defRPr>
            </a:lvl1pPr>
          </a:lstStyle>
          <a:p>
            <a:r>
              <a:rPr lang="en-US"/>
              <a:t>Click to edit Master title style</a:t>
            </a:r>
            <a:endParaRPr dirty="0"/>
          </a:p>
        </p:txBody>
      </p:sp>
      <p:sp>
        <p:nvSpPr>
          <p:cNvPr id="3" name="Subtitle 2"/>
          <p:cNvSpPr>
            <a:spLocks noGrp="1"/>
          </p:cNvSpPr>
          <p:nvPr>
            <p:ph type="subTitle" idx="1"/>
          </p:nvPr>
        </p:nvSpPr>
        <p:spPr>
          <a:xfrm>
            <a:off x="1522412" y="4724400"/>
            <a:ext cx="9144001" cy="990600"/>
          </a:xfrm>
        </p:spPr>
        <p:txBody>
          <a:bodyPr>
            <a:normAutofit/>
          </a:bodyPr>
          <a:lstStyle>
            <a:lvl1pPr marL="0" indent="0" algn="l">
              <a:lnSpc>
                <a:spcPct val="85000"/>
              </a:lnSpc>
              <a:spcBef>
                <a:spcPts val="0"/>
              </a:spcBef>
              <a:buNone/>
              <a:defRPr sz="2400" cap="none"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p:txBody>
          <a:bodyPr/>
          <a:lstStyle/>
          <a:p>
            <a:fld id="{03F41C87-7AD9-4845-A077-840E4A0F3F06}" type="datetimeFigureOut">
              <a:rPr lang="en-US"/>
              <a:t>3/11/2019</a:t>
            </a:fld>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2A013F82-EE5E-44EE-A61D-E31C6657F26F}" type="slidenum">
              <a:rPr/>
              <a:t>‹#›</a:t>
            </a:fld>
            <a:endParaRPr dirty="0"/>
          </a:p>
        </p:txBody>
      </p:sp>
    </p:spTree>
    <p:extLst>
      <p:ext uri="{BB962C8B-B14F-4D97-AF65-F5344CB8AC3E}">
        <p14:creationId xmlns:p14="http://schemas.microsoft.com/office/powerpoint/2010/main" val="949990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ix Pictures">
    <p:spTree>
      <p:nvGrpSpPr>
        <p:cNvPr id="1" name=""/>
        <p:cNvGrpSpPr/>
        <p:nvPr/>
      </p:nvGrpSpPr>
      <p:grpSpPr>
        <a:xfrm>
          <a:off x="0" y="0"/>
          <a:ext cx="0" cy="0"/>
          <a:chOff x="0" y="0"/>
          <a:chExt cx="0" cy="0"/>
        </a:xfrm>
      </p:grpSpPr>
      <p:sp>
        <p:nvSpPr>
          <p:cNvPr id="8" name="Picture Placeholder 2"/>
          <p:cNvSpPr>
            <a:spLocks noGrp="1"/>
          </p:cNvSpPr>
          <p:nvPr>
            <p:ph type="pic" idx="13"/>
          </p:nvPr>
        </p:nvSpPr>
        <p:spPr>
          <a:xfrm>
            <a:off x="531812" y="609600"/>
            <a:ext cx="3445827" cy="2743200"/>
          </a:xfrm>
          <a:solidFill>
            <a:schemeClr val="accent3">
              <a:lumMod val="60000"/>
              <a:lumOff val="40000"/>
            </a:schemeClr>
          </a:solidFill>
        </p:spPr>
        <p:txBody>
          <a:bodyPr>
            <a:normAutofit/>
          </a:bodyPr>
          <a:lstStyle>
            <a:lvl1pPr marL="0" indent="0" algn="ctr">
              <a:buNone/>
              <a:defRPr sz="2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9" name="Picture Placeholder 2"/>
          <p:cNvSpPr>
            <a:spLocks noGrp="1"/>
          </p:cNvSpPr>
          <p:nvPr>
            <p:ph type="pic" idx="14"/>
          </p:nvPr>
        </p:nvSpPr>
        <p:spPr>
          <a:xfrm>
            <a:off x="531812" y="3494088"/>
            <a:ext cx="3445827" cy="2743200"/>
          </a:xfrm>
          <a:solidFill>
            <a:schemeClr val="accent3">
              <a:lumMod val="60000"/>
              <a:lumOff val="40000"/>
            </a:schemeClr>
          </a:solidFill>
        </p:spPr>
        <p:txBody>
          <a:bodyPr>
            <a:normAutofit/>
          </a:bodyPr>
          <a:lstStyle>
            <a:lvl1pPr marL="0" indent="0" algn="ctr">
              <a:buNone/>
              <a:defRPr sz="2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3" name="Picture Placeholder 2"/>
          <p:cNvSpPr>
            <a:spLocks noGrp="1"/>
          </p:cNvSpPr>
          <p:nvPr>
            <p:ph type="pic" idx="1"/>
          </p:nvPr>
        </p:nvSpPr>
        <p:spPr>
          <a:xfrm>
            <a:off x="4105592" y="609600"/>
            <a:ext cx="3977640" cy="2743200"/>
          </a:xfrm>
          <a:solidFill>
            <a:schemeClr val="accent3">
              <a:lumMod val="60000"/>
              <a:lumOff val="40000"/>
            </a:schemeClr>
          </a:solidFill>
        </p:spPr>
        <p:txBody>
          <a:bodyPr>
            <a:normAutofit/>
          </a:bodyPr>
          <a:lstStyle>
            <a:lvl1pPr marL="0" indent="0" algn="ctr">
              <a:buNone/>
              <a:defRPr sz="2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5" name="Picture Placeholder 2"/>
          <p:cNvSpPr>
            <a:spLocks noGrp="1"/>
          </p:cNvSpPr>
          <p:nvPr>
            <p:ph type="pic" idx="10"/>
          </p:nvPr>
        </p:nvSpPr>
        <p:spPr>
          <a:xfrm>
            <a:off x="8211185" y="609600"/>
            <a:ext cx="3445827" cy="2743200"/>
          </a:xfrm>
          <a:solidFill>
            <a:schemeClr val="accent3">
              <a:lumMod val="60000"/>
              <a:lumOff val="40000"/>
            </a:schemeClr>
          </a:solidFill>
        </p:spPr>
        <p:txBody>
          <a:bodyPr>
            <a:normAutofit/>
          </a:bodyPr>
          <a:lstStyle>
            <a:lvl1pPr marL="0" indent="0" algn="ctr">
              <a:buNone/>
              <a:defRPr sz="2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6" name="Picture Placeholder 2"/>
          <p:cNvSpPr>
            <a:spLocks noGrp="1"/>
          </p:cNvSpPr>
          <p:nvPr>
            <p:ph type="pic" idx="11"/>
          </p:nvPr>
        </p:nvSpPr>
        <p:spPr>
          <a:xfrm>
            <a:off x="4105592" y="3494088"/>
            <a:ext cx="3977640" cy="2743200"/>
          </a:xfrm>
          <a:solidFill>
            <a:schemeClr val="accent3">
              <a:lumMod val="60000"/>
              <a:lumOff val="40000"/>
            </a:schemeClr>
          </a:solidFill>
        </p:spPr>
        <p:txBody>
          <a:bodyPr>
            <a:normAutofit/>
          </a:bodyPr>
          <a:lstStyle>
            <a:lvl1pPr marL="0" indent="0" algn="ctr">
              <a:buNone/>
              <a:defRPr sz="2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7" name="Picture Placeholder 2"/>
          <p:cNvSpPr>
            <a:spLocks noGrp="1"/>
          </p:cNvSpPr>
          <p:nvPr>
            <p:ph type="pic" idx="12"/>
          </p:nvPr>
        </p:nvSpPr>
        <p:spPr>
          <a:xfrm>
            <a:off x="8211185" y="3494088"/>
            <a:ext cx="3445827" cy="2743200"/>
          </a:xfrm>
          <a:solidFill>
            <a:schemeClr val="accent3">
              <a:lumMod val="60000"/>
              <a:lumOff val="40000"/>
            </a:schemeClr>
          </a:solidFill>
        </p:spPr>
        <p:txBody>
          <a:bodyPr>
            <a:normAutofit/>
          </a:bodyPr>
          <a:lstStyle>
            <a:lvl1pPr marL="0" indent="0" algn="ctr">
              <a:buNone/>
              <a:defRPr sz="2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2" name="Date Placeholder 1"/>
          <p:cNvSpPr>
            <a:spLocks noGrp="1"/>
          </p:cNvSpPr>
          <p:nvPr>
            <p:ph type="dt" sz="half" idx="15"/>
          </p:nvPr>
        </p:nvSpPr>
        <p:spPr/>
        <p:txBody>
          <a:bodyPr/>
          <a:lstStyle/>
          <a:p>
            <a:fld id="{03F41C87-7AD9-4845-A077-840E4A0F3F06}" type="datetimeFigureOut">
              <a:rPr lang="en-US"/>
              <a:pPr/>
              <a:t>3/11/2019</a:t>
            </a:fld>
            <a:endParaRPr dirty="0"/>
          </a:p>
        </p:txBody>
      </p:sp>
      <p:sp>
        <p:nvSpPr>
          <p:cNvPr id="4" name="Footer Placeholder 3"/>
          <p:cNvSpPr>
            <a:spLocks noGrp="1"/>
          </p:cNvSpPr>
          <p:nvPr>
            <p:ph type="ftr" sz="quarter" idx="16"/>
          </p:nvPr>
        </p:nvSpPr>
        <p:spPr/>
        <p:txBody>
          <a:bodyPr/>
          <a:lstStyle/>
          <a:p>
            <a:endParaRPr dirty="0"/>
          </a:p>
        </p:txBody>
      </p:sp>
      <p:sp>
        <p:nvSpPr>
          <p:cNvPr id="10" name="Slide Number Placeholder 9"/>
          <p:cNvSpPr>
            <a:spLocks noGrp="1"/>
          </p:cNvSpPr>
          <p:nvPr>
            <p:ph type="sldNum" sz="quarter" idx="17"/>
          </p:nvPr>
        </p:nvSpPr>
        <p:spPr/>
        <p:txBody>
          <a:bodyPr/>
          <a:lstStyle/>
          <a:p>
            <a:fld id="{2A013F82-EE5E-44EE-A61D-E31C6657F26F}" type="slidenum">
              <a:rPr/>
              <a:pPr/>
              <a:t>‹#›</a:t>
            </a:fld>
            <a:endParaRPr dirty="0"/>
          </a:p>
        </p:txBody>
      </p:sp>
    </p:spTree>
    <p:extLst>
      <p:ext uri="{BB962C8B-B14F-4D97-AF65-F5344CB8AC3E}">
        <p14:creationId xmlns:p14="http://schemas.microsoft.com/office/powerpoint/2010/main" val="4158735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Left Picture with Quote">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08011" y="608076"/>
            <a:ext cx="5427027" cy="5641848"/>
          </a:xfrm>
          <a:solidFill>
            <a:schemeClr val="accent3">
              <a:lumMod val="60000"/>
              <a:lumOff val="40000"/>
            </a:schemeClr>
          </a:solidFill>
        </p:spPr>
        <p:txBody>
          <a:bodyPr>
            <a:normAutofit/>
          </a:bodyPr>
          <a:lstStyle>
            <a:lvl1pPr marL="0" indent="0" algn="ctr">
              <a:buNone/>
              <a:defRPr sz="2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4" name="Text Placeholder 3"/>
          <p:cNvSpPr>
            <a:spLocks noGrp="1"/>
          </p:cNvSpPr>
          <p:nvPr>
            <p:ph type="body" sz="half" idx="2"/>
          </p:nvPr>
        </p:nvSpPr>
        <p:spPr>
          <a:xfrm>
            <a:off x="6551613" y="1828800"/>
            <a:ext cx="5029200" cy="4038600"/>
          </a:xfrm>
        </p:spPr>
        <p:txBody>
          <a:bodyPr anchor="ctr">
            <a:normAutofit/>
          </a:bodyPr>
          <a:lstStyle>
            <a:lvl1pPr marL="179388" indent="-179388">
              <a:lnSpc>
                <a:spcPct val="110000"/>
              </a:lnSpc>
              <a:spcBef>
                <a:spcPts val="600"/>
              </a:spcBef>
              <a:buNone/>
              <a:defRPr sz="2800" i="1">
                <a:solidFill>
                  <a:schemeClr val="accent3"/>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Date Placeholder 5"/>
          <p:cNvSpPr>
            <a:spLocks noGrp="1"/>
          </p:cNvSpPr>
          <p:nvPr>
            <p:ph type="dt" sz="half" idx="10"/>
          </p:nvPr>
        </p:nvSpPr>
        <p:spPr/>
        <p:txBody>
          <a:bodyPr/>
          <a:lstStyle/>
          <a:p>
            <a:fld id="{03F41C87-7AD9-4845-A077-840E4A0F3F06}" type="datetimeFigureOut">
              <a:rPr lang="en-US"/>
              <a:pPr/>
              <a:t>3/11/2019</a:t>
            </a:fld>
            <a:endParaRPr dirty="0"/>
          </a:p>
        </p:txBody>
      </p:sp>
      <p:sp>
        <p:nvSpPr>
          <p:cNvPr id="7" name="Footer Placeholder 6"/>
          <p:cNvSpPr>
            <a:spLocks noGrp="1"/>
          </p:cNvSpPr>
          <p:nvPr>
            <p:ph type="ftr" sz="quarter" idx="11"/>
          </p:nvPr>
        </p:nvSpPr>
        <p:spPr/>
        <p:txBody>
          <a:bodyPr/>
          <a:lstStyle/>
          <a:p>
            <a:endParaRPr dirty="0"/>
          </a:p>
        </p:txBody>
      </p:sp>
      <p:sp>
        <p:nvSpPr>
          <p:cNvPr id="8" name="Slide Number Placeholder 7"/>
          <p:cNvSpPr>
            <a:spLocks noGrp="1"/>
          </p:cNvSpPr>
          <p:nvPr>
            <p:ph type="sldNum" sz="quarter" idx="12"/>
          </p:nvPr>
        </p:nvSpPr>
        <p:spPr/>
        <p:txBody>
          <a:bodyPr/>
          <a:lstStyle/>
          <a:p>
            <a:fld id="{2A013F82-EE5E-44EE-A61D-E31C6657F26F}" type="slidenum">
              <a:rPr/>
              <a:pPr/>
              <a:t>‹#›</a:t>
            </a:fld>
            <a:endParaRPr dirty="0"/>
          </a:p>
        </p:txBody>
      </p:sp>
    </p:spTree>
    <p:extLst>
      <p:ext uri="{BB962C8B-B14F-4D97-AF65-F5344CB8AC3E}">
        <p14:creationId xmlns:p14="http://schemas.microsoft.com/office/powerpoint/2010/main" val="1138773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ight Picture with Quote">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153785" y="609600"/>
            <a:ext cx="5427027" cy="5638800"/>
          </a:xfrm>
          <a:solidFill>
            <a:schemeClr val="accent3">
              <a:lumMod val="60000"/>
              <a:lumOff val="40000"/>
            </a:schemeClr>
          </a:solidFill>
        </p:spPr>
        <p:txBody>
          <a:bodyPr>
            <a:normAutofit/>
          </a:bodyPr>
          <a:lstStyle>
            <a:lvl1pPr marL="0" indent="0" algn="ctr">
              <a:buNone/>
              <a:defRPr sz="2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4" name="Text Placeholder 3"/>
          <p:cNvSpPr>
            <a:spLocks noGrp="1"/>
          </p:cNvSpPr>
          <p:nvPr>
            <p:ph type="body" sz="half" idx="2"/>
          </p:nvPr>
        </p:nvSpPr>
        <p:spPr>
          <a:xfrm>
            <a:off x="608013" y="1828800"/>
            <a:ext cx="5029200" cy="4038600"/>
          </a:xfrm>
        </p:spPr>
        <p:txBody>
          <a:bodyPr anchor="ctr">
            <a:normAutofit/>
          </a:bodyPr>
          <a:lstStyle>
            <a:lvl1pPr marL="182880" indent="-182880">
              <a:lnSpc>
                <a:spcPct val="110000"/>
              </a:lnSpc>
              <a:spcBef>
                <a:spcPts val="600"/>
              </a:spcBef>
              <a:buNone/>
              <a:defRPr sz="2800" i="1">
                <a:solidFill>
                  <a:schemeClr val="accent3"/>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Date Placeholder 1"/>
          <p:cNvSpPr>
            <a:spLocks noGrp="1"/>
          </p:cNvSpPr>
          <p:nvPr>
            <p:ph type="dt" sz="half" idx="10"/>
          </p:nvPr>
        </p:nvSpPr>
        <p:spPr/>
        <p:txBody>
          <a:bodyPr/>
          <a:lstStyle/>
          <a:p>
            <a:fld id="{03F41C87-7AD9-4845-A077-840E4A0F3F06}" type="datetimeFigureOut">
              <a:rPr lang="en-US"/>
              <a:pPr/>
              <a:t>3/11/2019</a:t>
            </a:fld>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2A013F82-EE5E-44EE-A61D-E31C6657F26F}" type="slidenum">
              <a:rPr/>
              <a:pPr/>
              <a:t>‹#›</a:t>
            </a:fld>
            <a:endParaRPr dirty="0"/>
          </a:p>
        </p:txBody>
      </p:sp>
    </p:spTree>
    <p:extLst>
      <p:ext uri="{BB962C8B-B14F-4D97-AF65-F5344CB8AC3E}">
        <p14:creationId xmlns:p14="http://schemas.microsoft.com/office/powerpoint/2010/main" val="262099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wo Equal Pictures">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08012" y="609600"/>
            <a:ext cx="5427027" cy="5638800"/>
          </a:xfrm>
          <a:solidFill>
            <a:schemeClr val="accent3">
              <a:lumMod val="60000"/>
              <a:lumOff val="40000"/>
            </a:schemeClr>
          </a:solidFill>
        </p:spPr>
        <p:txBody>
          <a:bodyPr>
            <a:normAutofit/>
          </a:bodyPr>
          <a:lstStyle>
            <a:lvl1pPr marL="0" indent="0" algn="ctr">
              <a:buNone/>
              <a:defRPr sz="2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5" name="Picture Placeholder 2"/>
          <p:cNvSpPr>
            <a:spLocks noGrp="1"/>
          </p:cNvSpPr>
          <p:nvPr>
            <p:ph type="pic" idx="10"/>
          </p:nvPr>
        </p:nvSpPr>
        <p:spPr>
          <a:xfrm>
            <a:off x="6153785" y="609600"/>
            <a:ext cx="5427027" cy="5638800"/>
          </a:xfrm>
          <a:solidFill>
            <a:schemeClr val="accent3">
              <a:lumMod val="60000"/>
              <a:lumOff val="40000"/>
            </a:schemeClr>
          </a:solidFill>
        </p:spPr>
        <p:txBody>
          <a:bodyPr>
            <a:normAutofit/>
          </a:bodyPr>
          <a:lstStyle>
            <a:lvl1pPr marL="0" indent="0" algn="ctr">
              <a:buNone/>
              <a:defRPr sz="2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2" name="Date Placeholder 1"/>
          <p:cNvSpPr>
            <a:spLocks noGrp="1"/>
          </p:cNvSpPr>
          <p:nvPr>
            <p:ph type="dt" sz="half" idx="11"/>
          </p:nvPr>
        </p:nvSpPr>
        <p:spPr/>
        <p:txBody>
          <a:bodyPr/>
          <a:lstStyle/>
          <a:p>
            <a:fld id="{03F41C87-7AD9-4845-A077-840E4A0F3F06}" type="datetimeFigureOut">
              <a:rPr lang="en-US"/>
              <a:pPr/>
              <a:t>3/11/2019</a:t>
            </a:fld>
            <a:endParaRPr dirty="0"/>
          </a:p>
        </p:txBody>
      </p:sp>
      <p:sp>
        <p:nvSpPr>
          <p:cNvPr id="8" name="Footer Placeholder 7"/>
          <p:cNvSpPr>
            <a:spLocks noGrp="1"/>
          </p:cNvSpPr>
          <p:nvPr>
            <p:ph type="ftr" sz="quarter" idx="12"/>
          </p:nvPr>
        </p:nvSpPr>
        <p:spPr/>
        <p:txBody>
          <a:bodyPr/>
          <a:lstStyle/>
          <a:p>
            <a:endParaRPr dirty="0"/>
          </a:p>
        </p:txBody>
      </p:sp>
      <p:sp>
        <p:nvSpPr>
          <p:cNvPr id="9" name="Slide Number Placeholder 8"/>
          <p:cNvSpPr>
            <a:spLocks noGrp="1"/>
          </p:cNvSpPr>
          <p:nvPr>
            <p:ph type="sldNum" sz="quarter" idx="13"/>
          </p:nvPr>
        </p:nvSpPr>
        <p:spPr/>
        <p:txBody>
          <a:bodyPr/>
          <a:lstStyle/>
          <a:p>
            <a:fld id="{2A013F82-EE5E-44EE-A61D-E31C6657F26F}" type="slidenum">
              <a:rPr/>
              <a:pPr/>
              <a:t>‹#›</a:t>
            </a:fld>
            <a:endParaRPr dirty="0"/>
          </a:p>
        </p:txBody>
      </p:sp>
    </p:spTree>
    <p:extLst>
      <p:ext uri="{BB962C8B-B14F-4D97-AF65-F5344CB8AC3E}">
        <p14:creationId xmlns:p14="http://schemas.microsoft.com/office/powerpoint/2010/main" val="67066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hree Vertical Pictures">
    <p:spTree>
      <p:nvGrpSpPr>
        <p:cNvPr id="1" name=""/>
        <p:cNvGrpSpPr/>
        <p:nvPr/>
      </p:nvGrpSpPr>
      <p:grpSpPr>
        <a:xfrm>
          <a:off x="0" y="0"/>
          <a:ext cx="0" cy="0"/>
          <a:chOff x="0" y="0"/>
          <a:chExt cx="0" cy="0"/>
        </a:xfrm>
      </p:grpSpPr>
      <p:sp>
        <p:nvSpPr>
          <p:cNvPr id="8" name="Picture Placeholder 2"/>
          <p:cNvSpPr>
            <a:spLocks noGrp="1"/>
          </p:cNvSpPr>
          <p:nvPr>
            <p:ph type="pic" idx="13"/>
          </p:nvPr>
        </p:nvSpPr>
        <p:spPr>
          <a:xfrm>
            <a:off x="608012" y="609600"/>
            <a:ext cx="3369628" cy="5638800"/>
          </a:xfrm>
          <a:solidFill>
            <a:schemeClr val="accent3">
              <a:lumMod val="60000"/>
              <a:lumOff val="40000"/>
            </a:schemeClr>
          </a:solidFill>
        </p:spPr>
        <p:txBody>
          <a:bodyPr>
            <a:normAutofit/>
          </a:bodyPr>
          <a:lstStyle>
            <a:lvl1pPr marL="0" indent="0" algn="ctr">
              <a:buNone/>
              <a:defRPr sz="2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3" name="Picture Placeholder 2"/>
          <p:cNvSpPr>
            <a:spLocks noGrp="1"/>
          </p:cNvSpPr>
          <p:nvPr>
            <p:ph type="pic" idx="1"/>
          </p:nvPr>
        </p:nvSpPr>
        <p:spPr>
          <a:xfrm>
            <a:off x="4105592" y="609600"/>
            <a:ext cx="3977640" cy="5638800"/>
          </a:xfrm>
          <a:solidFill>
            <a:schemeClr val="accent3">
              <a:lumMod val="60000"/>
              <a:lumOff val="40000"/>
            </a:schemeClr>
          </a:solidFill>
        </p:spPr>
        <p:txBody>
          <a:bodyPr>
            <a:normAutofit/>
          </a:bodyPr>
          <a:lstStyle>
            <a:lvl1pPr marL="0" indent="0" algn="ctr">
              <a:buNone/>
              <a:defRPr sz="2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5" name="Picture Placeholder 2"/>
          <p:cNvSpPr>
            <a:spLocks noGrp="1"/>
          </p:cNvSpPr>
          <p:nvPr>
            <p:ph type="pic" idx="10"/>
          </p:nvPr>
        </p:nvSpPr>
        <p:spPr>
          <a:xfrm>
            <a:off x="8211185" y="609600"/>
            <a:ext cx="3369628" cy="5638800"/>
          </a:xfrm>
          <a:solidFill>
            <a:schemeClr val="accent3">
              <a:lumMod val="60000"/>
              <a:lumOff val="40000"/>
            </a:schemeClr>
          </a:solidFill>
        </p:spPr>
        <p:txBody>
          <a:bodyPr>
            <a:normAutofit/>
          </a:bodyPr>
          <a:lstStyle>
            <a:lvl1pPr marL="0" indent="0" algn="ctr">
              <a:buNone/>
              <a:defRPr sz="2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2" name="Date Placeholder 1"/>
          <p:cNvSpPr>
            <a:spLocks noGrp="1"/>
          </p:cNvSpPr>
          <p:nvPr>
            <p:ph type="dt" sz="half" idx="14"/>
          </p:nvPr>
        </p:nvSpPr>
        <p:spPr/>
        <p:txBody>
          <a:bodyPr/>
          <a:lstStyle/>
          <a:p>
            <a:fld id="{03F41C87-7AD9-4845-A077-840E4A0F3F06}" type="datetimeFigureOut">
              <a:rPr lang="en-US"/>
              <a:pPr/>
              <a:t>3/11/2019</a:t>
            </a:fld>
            <a:endParaRPr dirty="0"/>
          </a:p>
        </p:txBody>
      </p:sp>
      <p:sp>
        <p:nvSpPr>
          <p:cNvPr id="4" name="Footer Placeholder 3"/>
          <p:cNvSpPr>
            <a:spLocks noGrp="1"/>
          </p:cNvSpPr>
          <p:nvPr>
            <p:ph type="ftr" sz="quarter" idx="15"/>
          </p:nvPr>
        </p:nvSpPr>
        <p:spPr/>
        <p:txBody>
          <a:bodyPr/>
          <a:lstStyle/>
          <a:p>
            <a:endParaRPr dirty="0"/>
          </a:p>
        </p:txBody>
      </p:sp>
      <p:sp>
        <p:nvSpPr>
          <p:cNvPr id="10" name="Slide Number Placeholder 9"/>
          <p:cNvSpPr>
            <a:spLocks noGrp="1"/>
          </p:cNvSpPr>
          <p:nvPr>
            <p:ph type="sldNum" sz="quarter" idx="16"/>
          </p:nvPr>
        </p:nvSpPr>
        <p:spPr/>
        <p:txBody>
          <a:bodyPr/>
          <a:lstStyle/>
          <a:p>
            <a:fld id="{2A013F82-EE5E-44EE-A61D-E31C6657F26F}" type="slidenum">
              <a:rPr/>
              <a:pPr/>
              <a:t>‹#›</a:t>
            </a:fld>
            <a:endParaRPr dirty="0"/>
          </a:p>
        </p:txBody>
      </p:sp>
    </p:spTree>
    <p:extLst>
      <p:ext uri="{BB962C8B-B14F-4D97-AF65-F5344CB8AC3E}">
        <p14:creationId xmlns:p14="http://schemas.microsoft.com/office/powerpoint/2010/main" val="30935425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hree Vertical Pictures">
    <p:spTree>
      <p:nvGrpSpPr>
        <p:cNvPr id="1" name=""/>
        <p:cNvGrpSpPr/>
        <p:nvPr/>
      </p:nvGrpSpPr>
      <p:grpSpPr>
        <a:xfrm>
          <a:off x="0" y="0"/>
          <a:ext cx="0" cy="0"/>
          <a:chOff x="0" y="0"/>
          <a:chExt cx="0" cy="0"/>
        </a:xfrm>
      </p:grpSpPr>
      <p:sp>
        <p:nvSpPr>
          <p:cNvPr id="8" name="Picture Placeholder 2"/>
          <p:cNvSpPr>
            <a:spLocks noGrp="1"/>
          </p:cNvSpPr>
          <p:nvPr>
            <p:ph type="pic" idx="13"/>
          </p:nvPr>
        </p:nvSpPr>
        <p:spPr>
          <a:xfrm>
            <a:off x="608012" y="609600"/>
            <a:ext cx="3325359" cy="2728686"/>
          </a:xfrm>
          <a:solidFill>
            <a:schemeClr val="accent3">
              <a:lumMod val="60000"/>
              <a:lumOff val="40000"/>
            </a:schemeClr>
          </a:solidFill>
        </p:spPr>
        <p:txBody>
          <a:bodyPr>
            <a:normAutofit/>
          </a:bodyPr>
          <a:lstStyle>
            <a:lvl1pPr marL="0" indent="0" algn="ctr">
              <a:buNone/>
              <a:defRPr sz="2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3" name="Picture Placeholder 2"/>
          <p:cNvSpPr>
            <a:spLocks noGrp="1"/>
          </p:cNvSpPr>
          <p:nvPr>
            <p:ph type="pic" idx="1"/>
          </p:nvPr>
        </p:nvSpPr>
        <p:spPr>
          <a:xfrm>
            <a:off x="4105592" y="609600"/>
            <a:ext cx="3665220" cy="5638800"/>
          </a:xfrm>
          <a:solidFill>
            <a:schemeClr val="accent3">
              <a:lumMod val="60000"/>
              <a:lumOff val="40000"/>
            </a:schemeClr>
          </a:solidFill>
        </p:spPr>
        <p:txBody>
          <a:bodyPr>
            <a:normAutofit/>
          </a:bodyPr>
          <a:lstStyle>
            <a:lvl1pPr marL="0" indent="0" algn="ctr">
              <a:buNone/>
              <a:defRPr sz="2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2" name="Date Placeholder 1"/>
          <p:cNvSpPr>
            <a:spLocks noGrp="1"/>
          </p:cNvSpPr>
          <p:nvPr>
            <p:ph type="dt" sz="half" idx="14"/>
          </p:nvPr>
        </p:nvSpPr>
        <p:spPr/>
        <p:txBody>
          <a:bodyPr/>
          <a:lstStyle/>
          <a:p>
            <a:fld id="{03F41C87-7AD9-4845-A077-840E4A0F3F06}" type="datetimeFigureOut">
              <a:rPr lang="en-US"/>
              <a:pPr/>
              <a:t>3/11/2019</a:t>
            </a:fld>
            <a:endParaRPr dirty="0"/>
          </a:p>
        </p:txBody>
      </p:sp>
      <p:sp>
        <p:nvSpPr>
          <p:cNvPr id="4" name="Footer Placeholder 3"/>
          <p:cNvSpPr>
            <a:spLocks noGrp="1"/>
          </p:cNvSpPr>
          <p:nvPr>
            <p:ph type="ftr" sz="quarter" idx="15"/>
          </p:nvPr>
        </p:nvSpPr>
        <p:spPr/>
        <p:txBody>
          <a:bodyPr/>
          <a:lstStyle/>
          <a:p>
            <a:endParaRPr dirty="0"/>
          </a:p>
        </p:txBody>
      </p:sp>
      <p:sp>
        <p:nvSpPr>
          <p:cNvPr id="10" name="Slide Number Placeholder 9"/>
          <p:cNvSpPr>
            <a:spLocks noGrp="1"/>
          </p:cNvSpPr>
          <p:nvPr>
            <p:ph type="sldNum" sz="quarter" idx="16"/>
          </p:nvPr>
        </p:nvSpPr>
        <p:spPr/>
        <p:txBody>
          <a:bodyPr/>
          <a:lstStyle/>
          <a:p>
            <a:fld id="{2A013F82-EE5E-44EE-A61D-E31C6657F26F}" type="slidenum">
              <a:rPr/>
              <a:pPr/>
              <a:t>‹#›</a:t>
            </a:fld>
            <a:endParaRPr dirty="0"/>
          </a:p>
        </p:txBody>
      </p:sp>
      <p:sp>
        <p:nvSpPr>
          <p:cNvPr id="11" name="Picture Placeholder 2">
            <a:extLst>
              <a:ext uri="{FF2B5EF4-FFF2-40B4-BE49-F238E27FC236}">
                <a16:creationId xmlns:a16="http://schemas.microsoft.com/office/drawing/2014/main" id="{E3526A37-28FE-4A7D-B911-86A1E8B6D9A9}"/>
              </a:ext>
            </a:extLst>
          </p:cNvPr>
          <p:cNvSpPr>
            <a:spLocks noGrp="1"/>
          </p:cNvSpPr>
          <p:nvPr>
            <p:ph type="pic" idx="17"/>
          </p:nvPr>
        </p:nvSpPr>
        <p:spPr>
          <a:xfrm>
            <a:off x="608012" y="3497943"/>
            <a:ext cx="3325359" cy="2750458"/>
          </a:xfrm>
          <a:solidFill>
            <a:schemeClr val="accent3">
              <a:lumMod val="60000"/>
              <a:lumOff val="40000"/>
            </a:schemeClr>
          </a:solidFill>
        </p:spPr>
        <p:txBody>
          <a:bodyPr>
            <a:normAutofit/>
          </a:bodyPr>
          <a:lstStyle>
            <a:lvl1pPr marL="0" indent="0" algn="ctr">
              <a:buNone/>
              <a:defRPr sz="2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14" name="Picture Placeholder 2">
            <a:extLst>
              <a:ext uri="{FF2B5EF4-FFF2-40B4-BE49-F238E27FC236}">
                <a16:creationId xmlns:a16="http://schemas.microsoft.com/office/drawing/2014/main" id="{6478034D-4C59-44B5-B614-D8DE3CA84E7B}"/>
              </a:ext>
            </a:extLst>
          </p:cNvPr>
          <p:cNvSpPr>
            <a:spLocks noGrp="1"/>
          </p:cNvSpPr>
          <p:nvPr>
            <p:ph type="pic" idx="18"/>
          </p:nvPr>
        </p:nvSpPr>
        <p:spPr>
          <a:xfrm>
            <a:off x="7943033" y="609600"/>
            <a:ext cx="3637780" cy="5638800"/>
          </a:xfrm>
          <a:solidFill>
            <a:schemeClr val="accent3">
              <a:lumMod val="60000"/>
              <a:lumOff val="40000"/>
            </a:schemeClr>
          </a:solidFill>
        </p:spPr>
        <p:txBody>
          <a:bodyPr>
            <a:normAutofit/>
          </a:bodyPr>
          <a:lstStyle>
            <a:lvl1pPr marL="0" indent="0" algn="ctr">
              <a:buNone/>
              <a:defRPr sz="2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Tree>
    <p:extLst>
      <p:ext uri="{BB962C8B-B14F-4D97-AF65-F5344CB8AC3E}">
        <p14:creationId xmlns:p14="http://schemas.microsoft.com/office/powerpoint/2010/main" val="9710352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Left Two Pictures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06425" y="609600"/>
            <a:ext cx="3375378" cy="5638800"/>
          </a:xfrm>
          <a:solidFill>
            <a:schemeClr val="accent3">
              <a:lumMod val="60000"/>
              <a:lumOff val="40000"/>
            </a:schemeClr>
          </a:solidFill>
        </p:spPr>
        <p:txBody>
          <a:bodyPr>
            <a:normAutofit/>
          </a:bodyPr>
          <a:lstStyle>
            <a:lvl1pPr marL="0" indent="0" algn="ctr">
              <a:buNone/>
              <a:defRPr sz="2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2" name="Title 1"/>
          <p:cNvSpPr>
            <a:spLocks noGrp="1"/>
          </p:cNvSpPr>
          <p:nvPr>
            <p:ph type="title"/>
          </p:nvPr>
        </p:nvSpPr>
        <p:spPr>
          <a:xfrm>
            <a:off x="8458200" y="1600200"/>
            <a:ext cx="3124200" cy="2438400"/>
          </a:xfrm>
        </p:spPr>
        <p:txBody>
          <a:bodyPr anchor="b">
            <a:normAutofit/>
          </a:bodyPr>
          <a:lstStyle>
            <a:lvl1pPr algn="l">
              <a:lnSpc>
                <a:spcPct val="85000"/>
              </a:lnSpc>
              <a:defRPr sz="3600" b="0" i="0" baseline="0">
                <a:solidFill>
                  <a:schemeClr val="accent3"/>
                </a:solidFill>
              </a:defRPr>
            </a:lvl1pPr>
          </a:lstStyle>
          <a:p>
            <a:r>
              <a:rPr lang="en-US"/>
              <a:t>Click to edit Master title style</a:t>
            </a:r>
            <a:endParaRPr/>
          </a:p>
        </p:txBody>
      </p:sp>
      <p:sp>
        <p:nvSpPr>
          <p:cNvPr id="4" name="Text Placeholder 3"/>
          <p:cNvSpPr>
            <a:spLocks noGrp="1"/>
          </p:cNvSpPr>
          <p:nvPr>
            <p:ph type="body" sz="half" idx="2"/>
          </p:nvPr>
        </p:nvSpPr>
        <p:spPr>
          <a:xfrm>
            <a:off x="8458200" y="4114800"/>
            <a:ext cx="3124200" cy="1828800"/>
          </a:xfrm>
        </p:spPr>
        <p:txBody>
          <a:bodyPr>
            <a:normAutofit/>
          </a:bodyPr>
          <a:lstStyle>
            <a:lvl1pPr marL="0" indent="0">
              <a:lnSpc>
                <a:spcPct val="110000"/>
              </a:lnSpc>
              <a:spcBef>
                <a:spcPts val="1000"/>
              </a:spcBef>
              <a:buNone/>
              <a:defRPr sz="16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Picture Placeholder 2"/>
          <p:cNvSpPr>
            <a:spLocks noGrp="1"/>
          </p:cNvSpPr>
          <p:nvPr>
            <p:ph type="pic" idx="10"/>
          </p:nvPr>
        </p:nvSpPr>
        <p:spPr>
          <a:xfrm>
            <a:off x="4109756" y="609600"/>
            <a:ext cx="3977640" cy="5638800"/>
          </a:xfrm>
          <a:solidFill>
            <a:schemeClr val="accent3">
              <a:lumMod val="60000"/>
              <a:lumOff val="40000"/>
            </a:schemeClr>
          </a:solidFill>
        </p:spPr>
        <p:txBody>
          <a:bodyPr>
            <a:normAutofit/>
          </a:bodyPr>
          <a:lstStyle>
            <a:lvl1pPr marL="0" indent="0" algn="ctr">
              <a:buNone/>
              <a:defRPr sz="2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8" name="Date Placeholder 7"/>
          <p:cNvSpPr>
            <a:spLocks noGrp="1"/>
          </p:cNvSpPr>
          <p:nvPr>
            <p:ph type="dt" sz="half" idx="11"/>
          </p:nvPr>
        </p:nvSpPr>
        <p:spPr/>
        <p:txBody>
          <a:bodyPr/>
          <a:lstStyle/>
          <a:p>
            <a:fld id="{03F41C87-7AD9-4845-A077-840E4A0F3F06}" type="datetimeFigureOut">
              <a:rPr lang="en-US"/>
              <a:pPr/>
              <a:t>3/11/2019</a:t>
            </a:fld>
            <a:endParaRPr dirty="0"/>
          </a:p>
        </p:txBody>
      </p:sp>
      <p:sp>
        <p:nvSpPr>
          <p:cNvPr id="9" name="Footer Placeholder 8"/>
          <p:cNvSpPr>
            <a:spLocks noGrp="1"/>
          </p:cNvSpPr>
          <p:nvPr>
            <p:ph type="ftr" sz="quarter" idx="12"/>
          </p:nvPr>
        </p:nvSpPr>
        <p:spPr/>
        <p:txBody>
          <a:bodyPr/>
          <a:lstStyle/>
          <a:p>
            <a:endParaRPr dirty="0"/>
          </a:p>
        </p:txBody>
      </p:sp>
      <p:sp>
        <p:nvSpPr>
          <p:cNvPr id="10" name="Slide Number Placeholder 9"/>
          <p:cNvSpPr>
            <a:spLocks noGrp="1"/>
          </p:cNvSpPr>
          <p:nvPr>
            <p:ph type="sldNum" sz="quarter" idx="13"/>
          </p:nvPr>
        </p:nvSpPr>
        <p:spPr/>
        <p:txBody>
          <a:bodyPr/>
          <a:lstStyle/>
          <a:p>
            <a:fld id="{2A013F82-EE5E-44EE-A61D-E31C6657F26F}" type="slidenum">
              <a:rPr/>
              <a:pPr/>
              <a:t>‹#›</a:t>
            </a:fld>
            <a:endParaRPr dirty="0"/>
          </a:p>
        </p:txBody>
      </p:sp>
    </p:spTree>
    <p:extLst>
      <p:ext uri="{BB962C8B-B14F-4D97-AF65-F5344CB8AC3E}">
        <p14:creationId xmlns:p14="http://schemas.microsoft.com/office/powerpoint/2010/main" val="7141548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Right Two Pictures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105592" y="609600"/>
            <a:ext cx="3977640" cy="5638800"/>
          </a:xfrm>
          <a:solidFill>
            <a:schemeClr val="accent3">
              <a:lumMod val="60000"/>
              <a:lumOff val="40000"/>
            </a:schemeClr>
          </a:solidFill>
        </p:spPr>
        <p:txBody>
          <a:bodyPr>
            <a:normAutofit/>
          </a:bodyPr>
          <a:lstStyle>
            <a:lvl1pPr marL="0" indent="0" algn="ctr">
              <a:buNone/>
              <a:defRPr sz="2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2" name="Title 1"/>
          <p:cNvSpPr>
            <a:spLocks noGrp="1"/>
          </p:cNvSpPr>
          <p:nvPr>
            <p:ph type="title"/>
          </p:nvPr>
        </p:nvSpPr>
        <p:spPr>
          <a:xfrm>
            <a:off x="603550" y="1600200"/>
            <a:ext cx="3124200" cy="2438400"/>
          </a:xfrm>
        </p:spPr>
        <p:txBody>
          <a:bodyPr anchor="b">
            <a:normAutofit/>
          </a:bodyPr>
          <a:lstStyle>
            <a:lvl1pPr algn="l">
              <a:lnSpc>
                <a:spcPct val="85000"/>
              </a:lnSpc>
              <a:defRPr sz="3600" b="0" i="0" baseline="0">
                <a:solidFill>
                  <a:schemeClr val="accent3"/>
                </a:solidFill>
              </a:defRPr>
            </a:lvl1pPr>
          </a:lstStyle>
          <a:p>
            <a:r>
              <a:rPr lang="en-US"/>
              <a:t>Click to edit Master title style</a:t>
            </a:r>
            <a:endParaRPr/>
          </a:p>
        </p:txBody>
      </p:sp>
      <p:sp>
        <p:nvSpPr>
          <p:cNvPr id="4" name="Text Placeholder 3"/>
          <p:cNvSpPr>
            <a:spLocks noGrp="1"/>
          </p:cNvSpPr>
          <p:nvPr>
            <p:ph type="body" sz="half" idx="2"/>
          </p:nvPr>
        </p:nvSpPr>
        <p:spPr>
          <a:xfrm>
            <a:off x="603550" y="4114800"/>
            <a:ext cx="3124200" cy="1828800"/>
          </a:xfrm>
        </p:spPr>
        <p:txBody>
          <a:bodyPr>
            <a:normAutofit/>
          </a:bodyPr>
          <a:lstStyle>
            <a:lvl1pPr marL="0" indent="0">
              <a:lnSpc>
                <a:spcPct val="110000"/>
              </a:lnSpc>
              <a:spcBef>
                <a:spcPts val="1000"/>
              </a:spcBef>
              <a:buNone/>
              <a:defRPr sz="16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Picture Placeholder 2"/>
          <p:cNvSpPr>
            <a:spLocks noGrp="1"/>
          </p:cNvSpPr>
          <p:nvPr>
            <p:ph type="pic" idx="10"/>
          </p:nvPr>
        </p:nvSpPr>
        <p:spPr>
          <a:xfrm>
            <a:off x="8211185" y="609600"/>
            <a:ext cx="3374090" cy="5638800"/>
          </a:xfrm>
          <a:solidFill>
            <a:schemeClr val="accent3">
              <a:lumMod val="60000"/>
              <a:lumOff val="40000"/>
            </a:schemeClr>
          </a:solidFill>
        </p:spPr>
        <p:txBody>
          <a:bodyPr>
            <a:normAutofit/>
          </a:bodyPr>
          <a:lstStyle>
            <a:lvl1pPr marL="0" indent="0" algn="ctr">
              <a:buNone/>
              <a:defRPr sz="2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8" name="Date Placeholder 7"/>
          <p:cNvSpPr>
            <a:spLocks noGrp="1"/>
          </p:cNvSpPr>
          <p:nvPr>
            <p:ph type="dt" sz="half" idx="11"/>
          </p:nvPr>
        </p:nvSpPr>
        <p:spPr/>
        <p:txBody>
          <a:bodyPr/>
          <a:lstStyle/>
          <a:p>
            <a:fld id="{03F41C87-7AD9-4845-A077-840E4A0F3F06}" type="datetimeFigureOut">
              <a:rPr lang="en-US"/>
              <a:pPr/>
              <a:t>3/11/2019</a:t>
            </a:fld>
            <a:endParaRPr dirty="0"/>
          </a:p>
        </p:txBody>
      </p:sp>
      <p:sp>
        <p:nvSpPr>
          <p:cNvPr id="9" name="Footer Placeholder 8"/>
          <p:cNvSpPr>
            <a:spLocks noGrp="1"/>
          </p:cNvSpPr>
          <p:nvPr>
            <p:ph type="ftr" sz="quarter" idx="12"/>
          </p:nvPr>
        </p:nvSpPr>
        <p:spPr/>
        <p:txBody>
          <a:bodyPr/>
          <a:lstStyle/>
          <a:p>
            <a:endParaRPr dirty="0"/>
          </a:p>
        </p:txBody>
      </p:sp>
      <p:sp>
        <p:nvSpPr>
          <p:cNvPr id="10" name="Slide Number Placeholder 9"/>
          <p:cNvSpPr>
            <a:spLocks noGrp="1"/>
          </p:cNvSpPr>
          <p:nvPr>
            <p:ph type="sldNum" sz="quarter" idx="13"/>
          </p:nvPr>
        </p:nvSpPr>
        <p:spPr/>
        <p:txBody>
          <a:bodyPr/>
          <a:lstStyle/>
          <a:p>
            <a:fld id="{2A013F82-EE5E-44EE-A61D-E31C6657F26F}" type="slidenum">
              <a:rPr/>
              <a:pPr/>
              <a:t>‹#›</a:t>
            </a:fld>
            <a:endParaRPr dirty="0"/>
          </a:p>
        </p:txBody>
      </p:sp>
    </p:spTree>
    <p:extLst>
      <p:ext uri="{BB962C8B-B14F-4D97-AF65-F5344CB8AC3E}">
        <p14:creationId xmlns:p14="http://schemas.microsoft.com/office/powerpoint/2010/main" val="33768853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wo Pictures">
    <p:spTree>
      <p:nvGrpSpPr>
        <p:cNvPr id="1" name=""/>
        <p:cNvGrpSpPr/>
        <p:nvPr/>
      </p:nvGrpSpPr>
      <p:grpSpPr>
        <a:xfrm>
          <a:off x="0" y="0"/>
          <a:ext cx="0" cy="0"/>
          <a:chOff x="0" y="0"/>
          <a:chExt cx="0" cy="0"/>
        </a:xfrm>
      </p:grpSpPr>
      <p:grpSp>
        <p:nvGrpSpPr>
          <p:cNvPr id="7" name="Group 6"/>
          <p:cNvGrpSpPr/>
          <p:nvPr/>
        </p:nvGrpSpPr>
        <p:grpSpPr bwMode="black">
          <a:xfrm flipH="1" flipV="1">
            <a:off x="1588" y="3111500"/>
            <a:ext cx="12187237" cy="3746500"/>
            <a:chOff x="1588" y="1588"/>
            <a:chExt cx="12187237" cy="3746500"/>
          </a:xfrm>
        </p:grpSpPr>
        <p:sp>
          <p:nvSpPr>
            <p:cNvPr id="8" name="Freeform 15"/>
            <p:cNvSpPr>
              <a:spLocks noEditPoints="1"/>
            </p:cNvSpPr>
            <p:nvPr/>
          </p:nvSpPr>
          <p:spPr bwMode="black">
            <a:xfrm>
              <a:off x="8066088" y="1588"/>
              <a:ext cx="4122737" cy="3746500"/>
            </a:xfrm>
            <a:custGeom>
              <a:avLst/>
              <a:gdLst>
                <a:gd name="T0" fmla="*/ 803 w 2597"/>
                <a:gd name="T1" fmla="*/ 0 h 2360"/>
                <a:gd name="T2" fmla="*/ 824 w 2597"/>
                <a:gd name="T3" fmla="*/ 52 h 2360"/>
                <a:gd name="T4" fmla="*/ 2556 w 2597"/>
                <a:gd name="T5" fmla="*/ 20 h 2360"/>
                <a:gd name="T6" fmla="*/ 2539 w 2597"/>
                <a:gd name="T7" fmla="*/ 205 h 2360"/>
                <a:gd name="T8" fmla="*/ 2436 w 2597"/>
                <a:gd name="T9" fmla="*/ 248 h 2360"/>
                <a:gd name="T10" fmla="*/ 2597 w 2597"/>
                <a:gd name="T11" fmla="*/ 280 h 2360"/>
                <a:gd name="T12" fmla="*/ 2484 w 2597"/>
                <a:gd name="T13" fmla="*/ 344 h 2360"/>
                <a:gd name="T14" fmla="*/ 448 w 2597"/>
                <a:gd name="T15" fmla="*/ 346 h 2360"/>
                <a:gd name="T16" fmla="*/ 2356 w 2597"/>
                <a:gd name="T17" fmla="*/ 347 h 2360"/>
                <a:gd name="T18" fmla="*/ 1342 w 2597"/>
                <a:gd name="T19" fmla="*/ 367 h 2360"/>
                <a:gd name="T20" fmla="*/ 1387 w 2597"/>
                <a:gd name="T21" fmla="*/ 396 h 2360"/>
                <a:gd name="T22" fmla="*/ 1359 w 2597"/>
                <a:gd name="T23" fmla="*/ 313 h 2360"/>
                <a:gd name="T24" fmla="*/ 1309 w 2597"/>
                <a:gd name="T25" fmla="*/ 175 h 2360"/>
                <a:gd name="T26" fmla="*/ 1382 w 2597"/>
                <a:gd name="T27" fmla="*/ 296 h 2360"/>
                <a:gd name="T28" fmla="*/ 1326 w 2597"/>
                <a:gd name="T29" fmla="*/ 598 h 2360"/>
                <a:gd name="T30" fmla="*/ 722 w 2597"/>
                <a:gd name="T31" fmla="*/ 450 h 2360"/>
                <a:gd name="T32" fmla="*/ 993 w 2597"/>
                <a:gd name="T33" fmla="*/ 51 h 2360"/>
                <a:gd name="T34" fmla="*/ 951 w 2597"/>
                <a:gd name="T35" fmla="*/ 26 h 2360"/>
                <a:gd name="T36" fmla="*/ 879 w 2597"/>
                <a:gd name="T37" fmla="*/ 144 h 2360"/>
                <a:gd name="T38" fmla="*/ 399 w 2597"/>
                <a:gd name="T39" fmla="*/ 44 h 2360"/>
                <a:gd name="T40" fmla="*/ 671 w 2597"/>
                <a:gd name="T41" fmla="*/ 84 h 2360"/>
                <a:gd name="T42" fmla="*/ 157 w 2597"/>
                <a:gd name="T43" fmla="*/ 487 h 2360"/>
                <a:gd name="T44" fmla="*/ 226 w 2597"/>
                <a:gd name="T45" fmla="*/ 556 h 2360"/>
                <a:gd name="T46" fmla="*/ 2304 w 2597"/>
                <a:gd name="T47" fmla="*/ 296 h 2360"/>
                <a:gd name="T48" fmla="*/ 2183 w 2597"/>
                <a:gd name="T49" fmla="*/ 781 h 2360"/>
                <a:gd name="T50" fmla="*/ 2533 w 2597"/>
                <a:gd name="T51" fmla="*/ 739 h 2360"/>
                <a:gd name="T52" fmla="*/ 1654 w 2597"/>
                <a:gd name="T53" fmla="*/ 438 h 2360"/>
                <a:gd name="T54" fmla="*/ 1799 w 2597"/>
                <a:gd name="T55" fmla="*/ 517 h 2360"/>
                <a:gd name="T56" fmla="*/ 2033 w 2597"/>
                <a:gd name="T57" fmla="*/ 567 h 2360"/>
                <a:gd name="T58" fmla="*/ 2123 w 2597"/>
                <a:gd name="T59" fmla="*/ 899 h 2360"/>
                <a:gd name="T60" fmla="*/ 2082 w 2597"/>
                <a:gd name="T61" fmla="*/ 911 h 2360"/>
                <a:gd name="T62" fmla="*/ 1924 w 2597"/>
                <a:gd name="T63" fmla="*/ 949 h 2360"/>
                <a:gd name="T64" fmla="*/ 2437 w 2597"/>
                <a:gd name="T65" fmla="*/ 1068 h 2360"/>
                <a:gd name="T66" fmla="*/ 840 w 2597"/>
                <a:gd name="T67" fmla="*/ 1143 h 2360"/>
                <a:gd name="T68" fmla="*/ 776 w 2597"/>
                <a:gd name="T69" fmla="*/ 1217 h 2360"/>
                <a:gd name="T70" fmla="*/ 2506 w 2597"/>
                <a:gd name="T71" fmla="*/ 1414 h 2360"/>
                <a:gd name="T72" fmla="*/ 2597 w 2597"/>
                <a:gd name="T73" fmla="*/ 2327 h 2360"/>
                <a:gd name="T74" fmla="*/ 1764 w 2597"/>
                <a:gd name="T75" fmla="*/ 1010 h 2360"/>
                <a:gd name="T76" fmla="*/ 2457 w 2597"/>
                <a:gd name="T77" fmla="*/ 1702 h 2360"/>
                <a:gd name="T78" fmla="*/ 2565 w 2597"/>
                <a:gd name="T79" fmla="*/ 1694 h 2360"/>
                <a:gd name="T80" fmla="*/ 2381 w 2597"/>
                <a:gd name="T81" fmla="*/ 1189 h 2360"/>
                <a:gd name="T82" fmla="*/ 2115 w 2597"/>
                <a:gd name="T83" fmla="*/ 918 h 2360"/>
                <a:gd name="T84" fmla="*/ 2247 w 2597"/>
                <a:gd name="T85" fmla="*/ 859 h 2360"/>
                <a:gd name="T86" fmla="*/ 2286 w 2597"/>
                <a:gd name="T87" fmla="*/ 625 h 2360"/>
                <a:gd name="T88" fmla="*/ 2356 w 2597"/>
                <a:gd name="T89" fmla="*/ 584 h 2360"/>
                <a:gd name="T90" fmla="*/ 2420 w 2597"/>
                <a:gd name="T91" fmla="*/ 643 h 2360"/>
                <a:gd name="T92" fmla="*/ 2510 w 2597"/>
                <a:gd name="T93" fmla="*/ 642 h 2360"/>
                <a:gd name="T94" fmla="*/ 2597 w 2597"/>
                <a:gd name="T95" fmla="*/ 520 h 2360"/>
                <a:gd name="T96" fmla="*/ 2350 w 2597"/>
                <a:gd name="T97" fmla="*/ 377 h 2360"/>
                <a:gd name="T98" fmla="*/ 2234 w 2597"/>
                <a:gd name="T99" fmla="*/ 176 h 2360"/>
                <a:gd name="T100" fmla="*/ 1574 w 2597"/>
                <a:gd name="T101" fmla="*/ 425 h 2360"/>
                <a:gd name="T102" fmla="*/ 1765 w 2597"/>
                <a:gd name="T103" fmla="*/ 116 h 2360"/>
                <a:gd name="T104" fmla="*/ 1521 w 2597"/>
                <a:gd name="T105" fmla="*/ 38 h 2360"/>
                <a:gd name="T106" fmla="*/ 1182 w 2597"/>
                <a:gd name="T107" fmla="*/ 542 h 2360"/>
                <a:gd name="T108" fmla="*/ 1114 w 2597"/>
                <a:gd name="T109" fmla="*/ 198 h 2360"/>
                <a:gd name="T110" fmla="*/ 1002 w 2597"/>
                <a:gd name="T111" fmla="*/ 189 h 2360"/>
                <a:gd name="T112" fmla="*/ 641 w 2597"/>
                <a:gd name="T113" fmla="*/ 1138 h 2360"/>
                <a:gd name="T114" fmla="*/ 798 w 2597"/>
                <a:gd name="T115" fmla="*/ 1259 h 2360"/>
                <a:gd name="T116" fmla="*/ 1103 w 2597"/>
                <a:gd name="T117" fmla="*/ 686 h 2360"/>
                <a:gd name="T118" fmla="*/ 1547 w 2597"/>
                <a:gd name="T119" fmla="*/ 527 h 2360"/>
                <a:gd name="T120" fmla="*/ 1465 w 2597"/>
                <a:gd name="T121" fmla="*/ 975 h 2360"/>
                <a:gd name="T122" fmla="*/ 1474 w 2597"/>
                <a:gd name="T123" fmla="*/ 942 h 2360"/>
                <a:gd name="T124" fmla="*/ 1735 w 2597"/>
                <a:gd name="T125" fmla="*/ 1768 h 23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597" h="2360">
                  <a:moveTo>
                    <a:pt x="1029" y="5"/>
                  </a:moveTo>
                  <a:lnTo>
                    <a:pt x="1026" y="0"/>
                  </a:lnTo>
                  <a:lnTo>
                    <a:pt x="1026" y="0"/>
                  </a:lnTo>
                  <a:lnTo>
                    <a:pt x="1026" y="0"/>
                  </a:lnTo>
                  <a:lnTo>
                    <a:pt x="1026" y="2"/>
                  </a:lnTo>
                  <a:lnTo>
                    <a:pt x="1029" y="5"/>
                  </a:lnTo>
                  <a:close/>
                  <a:moveTo>
                    <a:pt x="769" y="6"/>
                  </a:moveTo>
                  <a:lnTo>
                    <a:pt x="769" y="0"/>
                  </a:lnTo>
                  <a:lnTo>
                    <a:pt x="767" y="0"/>
                  </a:lnTo>
                  <a:lnTo>
                    <a:pt x="769" y="6"/>
                  </a:lnTo>
                  <a:close/>
                  <a:moveTo>
                    <a:pt x="769" y="7"/>
                  </a:moveTo>
                  <a:lnTo>
                    <a:pt x="769" y="6"/>
                  </a:lnTo>
                  <a:lnTo>
                    <a:pt x="769" y="6"/>
                  </a:lnTo>
                  <a:lnTo>
                    <a:pt x="769" y="7"/>
                  </a:lnTo>
                  <a:close/>
                  <a:moveTo>
                    <a:pt x="1049" y="18"/>
                  </a:moveTo>
                  <a:lnTo>
                    <a:pt x="1036" y="11"/>
                  </a:lnTo>
                  <a:lnTo>
                    <a:pt x="1029" y="5"/>
                  </a:lnTo>
                  <a:lnTo>
                    <a:pt x="1033" y="11"/>
                  </a:lnTo>
                  <a:lnTo>
                    <a:pt x="1049" y="18"/>
                  </a:lnTo>
                  <a:close/>
                  <a:moveTo>
                    <a:pt x="806" y="34"/>
                  </a:moveTo>
                  <a:lnTo>
                    <a:pt x="801" y="7"/>
                  </a:lnTo>
                  <a:lnTo>
                    <a:pt x="803" y="0"/>
                  </a:lnTo>
                  <a:lnTo>
                    <a:pt x="802" y="0"/>
                  </a:lnTo>
                  <a:lnTo>
                    <a:pt x="800" y="11"/>
                  </a:lnTo>
                  <a:lnTo>
                    <a:pt x="806" y="34"/>
                  </a:lnTo>
                  <a:close/>
                  <a:moveTo>
                    <a:pt x="794" y="40"/>
                  </a:moveTo>
                  <a:lnTo>
                    <a:pt x="782" y="27"/>
                  </a:lnTo>
                  <a:lnTo>
                    <a:pt x="769" y="7"/>
                  </a:lnTo>
                  <a:lnTo>
                    <a:pt x="774" y="19"/>
                  </a:lnTo>
                  <a:lnTo>
                    <a:pt x="788" y="36"/>
                  </a:lnTo>
                  <a:lnTo>
                    <a:pt x="794" y="40"/>
                  </a:lnTo>
                  <a:close/>
                  <a:moveTo>
                    <a:pt x="803" y="46"/>
                  </a:moveTo>
                  <a:lnTo>
                    <a:pt x="794" y="40"/>
                  </a:lnTo>
                  <a:lnTo>
                    <a:pt x="798" y="44"/>
                  </a:lnTo>
                  <a:lnTo>
                    <a:pt x="803" y="46"/>
                  </a:lnTo>
                  <a:close/>
                  <a:moveTo>
                    <a:pt x="820" y="51"/>
                  </a:moveTo>
                  <a:lnTo>
                    <a:pt x="803" y="46"/>
                  </a:lnTo>
                  <a:lnTo>
                    <a:pt x="805" y="47"/>
                  </a:lnTo>
                  <a:lnTo>
                    <a:pt x="820" y="51"/>
                  </a:lnTo>
                  <a:close/>
                  <a:moveTo>
                    <a:pt x="822" y="52"/>
                  </a:moveTo>
                  <a:lnTo>
                    <a:pt x="823" y="52"/>
                  </a:lnTo>
                  <a:lnTo>
                    <a:pt x="820" y="51"/>
                  </a:lnTo>
                  <a:lnTo>
                    <a:pt x="822" y="52"/>
                  </a:lnTo>
                  <a:close/>
                  <a:moveTo>
                    <a:pt x="824" y="52"/>
                  </a:moveTo>
                  <a:lnTo>
                    <a:pt x="845" y="51"/>
                  </a:lnTo>
                  <a:lnTo>
                    <a:pt x="823" y="52"/>
                  </a:lnTo>
                  <a:lnTo>
                    <a:pt x="824" y="52"/>
                  </a:lnTo>
                  <a:close/>
                  <a:moveTo>
                    <a:pt x="2597" y="96"/>
                  </a:moveTo>
                  <a:lnTo>
                    <a:pt x="2597" y="48"/>
                  </a:lnTo>
                  <a:lnTo>
                    <a:pt x="2594" y="23"/>
                  </a:lnTo>
                  <a:lnTo>
                    <a:pt x="2596" y="0"/>
                  </a:lnTo>
                  <a:lnTo>
                    <a:pt x="2581" y="0"/>
                  </a:lnTo>
                  <a:lnTo>
                    <a:pt x="2579" y="15"/>
                  </a:lnTo>
                  <a:lnTo>
                    <a:pt x="2579" y="35"/>
                  </a:lnTo>
                  <a:lnTo>
                    <a:pt x="2579" y="49"/>
                  </a:lnTo>
                  <a:lnTo>
                    <a:pt x="2582" y="57"/>
                  </a:lnTo>
                  <a:lnTo>
                    <a:pt x="2581" y="62"/>
                  </a:lnTo>
                  <a:lnTo>
                    <a:pt x="2593" y="90"/>
                  </a:lnTo>
                  <a:lnTo>
                    <a:pt x="2597" y="96"/>
                  </a:lnTo>
                  <a:close/>
                  <a:moveTo>
                    <a:pt x="2597" y="150"/>
                  </a:moveTo>
                  <a:lnTo>
                    <a:pt x="2597" y="141"/>
                  </a:lnTo>
                  <a:lnTo>
                    <a:pt x="2591" y="135"/>
                  </a:lnTo>
                  <a:lnTo>
                    <a:pt x="2576" y="114"/>
                  </a:lnTo>
                  <a:lnTo>
                    <a:pt x="2564" y="86"/>
                  </a:lnTo>
                  <a:lnTo>
                    <a:pt x="2559" y="54"/>
                  </a:lnTo>
                  <a:lnTo>
                    <a:pt x="2556" y="20"/>
                  </a:lnTo>
                  <a:lnTo>
                    <a:pt x="2559" y="0"/>
                  </a:lnTo>
                  <a:lnTo>
                    <a:pt x="2549" y="0"/>
                  </a:lnTo>
                  <a:lnTo>
                    <a:pt x="2546" y="35"/>
                  </a:lnTo>
                  <a:lnTo>
                    <a:pt x="2549" y="66"/>
                  </a:lnTo>
                  <a:lnTo>
                    <a:pt x="2559" y="95"/>
                  </a:lnTo>
                  <a:lnTo>
                    <a:pt x="2570" y="119"/>
                  </a:lnTo>
                  <a:lnTo>
                    <a:pt x="2585" y="140"/>
                  </a:lnTo>
                  <a:lnTo>
                    <a:pt x="2597" y="150"/>
                  </a:lnTo>
                  <a:close/>
                  <a:moveTo>
                    <a:pt x="2597" y="280"/>
                  </a:moveTo>
                  <a:lnTo>
                    <a:pt x="2597" y="269"/>
                  </a:lnTo>
                  <a:lnTo>
                    <a:pt x="2574" y="249"/>
                  </a:lnTo>
                  <a:lnTo>
                    <a:pt x="2550" y="219"/>
                  </a:lnTo>
                  <a:lnTo>
                    <a:pt x="2554" y="220"/>
                  </a:lnTo>
                  <a:lnTo>
                    <a:pt x="2573" y="230"/>
                  </a:lnTo>
                  <a:lnTo>
                    <a:pt x="2588" y="246"/>
                  </a:lnTo>
                  <a:lnTo>
                    <a:pt x="2597" y="261"/>
                  </a:lnTo>
                  <a:lnTo>
                    <a:pt x="2597" y="250"/>
                  </a:lnTo>
                  <a:lnTo>
                    <a:pt x="2595" y="245"/>
                  </a:lnTo>
                  <a:lnTo>
                    <a:pt x="2576" y="225"/>
                  </a:lnTo>
                  <a:lnTo>
                    <a:pt x="2556" y="212"/>
                  </a:lnTo>
                  <a:lnTo>
                    <a:pt x="2542" y="209"/>
                  </a:lnTo>
                  <a:lnTo>
                    <a:pt x="2539" y="205"/>
                  </a:lnTo>
                  <a:lnTo>
                    <a:pt x="2525" y="183"/>
                  </a:lnTo>
                  <a:lnTo>
                    <a:pt x="2539" y="182"/>
                  </a:lnTo>
                  <a:lnTo>
                    <a:pt x="2567" y="185"/>
                  </a:lnTo>
                  <a:lnTo>
                    <a:pt x="2593" y="195"/>
                  </a:lnTo>
                  <a:lnTo>
                    <a:pt x="2597" y="198"/>
                  </a:lnTo>
                  <a:lnTo>
                    <a:pt x="2597" y="195"/>
                  </a:lnTo>
                  <a:lnTo>
                    <a:pt x="2578" y="186"/>
                  </a:lnTo>
                  <a:lnTo>
                    <a:pt x="2550" y="180"/>
                  </a:lnTo>
                  <a:lnTo>
                    <a:pt x="2524" y="180"/>
                  </a:lnTo>
                  <a:lnTo>
                    <a:pt x="2510" y="158"/>
                  </a:lnTo>
                  <a:lnTo>
                    <a:pt x="2490" y="101"/>
                  </a:lnTo>
                  <a:lnTo>
                    <a:pt x="2480" y="43"/>
                  </a:lnTo>
                  <a:lnTo>
                    <a:pt x="2478" y="0"/>
                  </a:lnTo>
                  <a:lnTo>
                    <a:pt x="2475" y="0"/>
                  </a:lnTo>
                  <a:lnTo>
                    <a:pt x="2473" y="34"/>
                  </a:lnTo>
                  <a:lnTo>
                    <a:pt x="2482" y="93"/>
                  </a:lnTo>
                  <a:lnTo>
                    <a:pt x="2500" y="149"/>
                  </a:lnTo>
                  <a:lnTo>
                    <a:pt x="2517" y="181"/>
                  </a:lnTo>
                  <a:lnTo>
                    <a:pt x="2492" y="187"/>
                  </a:lnTo>
                  <a:lnTo>
                    <a:pt x="2468" y="202"/>
                  </a:lnTo>
                  <a:lnTo>
                    <a:pt x="2447" y="222"/>
                  </a:lnTo>
                  <a:lnTo>
                    <a:pt x="2436" y="248"/>
                  </a:lnTo>
                  <a:lnTo>
                    <a:pt x="2434" y="254"/>
                  </a:lnTo>
                  <a:lnTo>
                    <a:pt x="2446" y="229"/>
                  </a:lnTo>
                  <a:lnTo>
                    <a:pt x="2462" y="208"/>
                  </a:lnTo>
                  <a:lnTo>
                    <a:pt x="2485" y="193"/>
                  </a:lnTo>
                  <a:lnTo>
                    <a:pt x="2511" y="184"/>
                  </a:lnTo>
                  <a:lnTo>
                    <a:pt x="2518" y="184"/>
                  </a:lnTo>
                  <a:lnTo>
                    <a:pt x="2526" y="200"/>
                  </a:lnTo>
                  <a:lnTo>
                    <a:pt x="2532" y="207"/>
                  </a:lnTo>
                  <a:lnTo>
                    <a:pt x="2531" y="207"/>
                  </a:lnTo>
                  <a:lnTo>
                    <a:pt x="2510" y="210"/>
                  </a:lnTo>
                  <a:lnTo>
                    <a:pt x="2490" y="220"/>
                  </a:lnTo>
                  <a:lnTo>
                    <a:pt x="2477" y="234"/>
                  </a:lnTo>
                  <a:lnTo>
                    <a:pt x="2467" y="253"/>
                  </a:lnTo>
                  <a:lnTo>
                    <a:pt x="2466" y="255"/>
                  </a:lnTo>
                  <a:lnTo>
                    <a:pt x="2466" y="257"/>
                  </a:lnTo>
                  <a:lnTo>
                    <a:pt x="2479" y="236"/>
                  </a:lnTo>
                  <a:lnTo>
                    <a:pt x="2493" y="222"/>
                  </a:lnTo>
                  <a:lnTo>
                    <a:pt x="2512" y="215"/>
                  </a:lnTo>
                  <a:lnTo>
                    <a:pt x="2532" y="214"/>
                  </a:lnTo>
                  <a:lnTo>
                    <a:pt x="2540" y="217"/>
                  </a:lnTo>
                  <a:lnTo>
                    <a:pt x="2563" y="245"/>
                  </a:lnTo>
                  <a:lnTo>
                    <a:pt x="2597" y="280"/>
                  </a:lnTo>
                  <a:close/>
                  <a:moveTo>
                    <a:pt x="361" y="302"/>
                  </a:moveTo>
                  <a:lnTo>
                    <a:pt x="349" y="291"/>
                  </a:lnTo>
                  <a:lnTo>
                    <a:pt x="351" y="295"/>
                  </a:lnTo>
                  <a:lnTo>
                    <a:pt x="361" y="302"/>
                  </a:lnTo>
                  <a:close/>
                  <a:moveTo>
                    <a:pt x="2556" y="306"/>
                  </a:moveTo>
                  <a:lnTo>
                    <a:pt x="2557" y="305"/>
                  </a:lnTo>
                  <a:lnTo>
                    <a:pt x="2556" y="283"/>
                  </a:lnTo>
                  <a:lnTo>
                    <a:pt x="2556" y="306"/>
                  </a:lnTo>
                  <a:close/>
                  <a:moveTo>
                    <a:pt x="2484" y="344"/>
                  </a:moveTo>
                  <a:lnTo>
                    <a:pt x="2462" y="330"/>
                  </a:lnTo>
                  <a:lnTo>
                    <a:pt x="2443" y="308"/>
                  </a:lnTo>
                  <a:lnTo>
                    <a:pt x="2435" y="283"/>
                  </a:lnTo>
                  <a:lnTo>
                    <a:pt x="2434" y="254"/>
                  </a:lnTo>
                  <a:lnTo>
                    <a:pt x="2431" y="272"/>
                  </a:lnTo>
                  <a:lnTo>
                    <a:pt x="2435" y="294"/>
                  </a:lnTo>
                  <a:lnTo>
                    <a:pt x="2445" y="314"/>
                  </a:lnTo>
                  <a:lnTo>
                    <a:pt x="2461" y="331"/>
                  </a:lnTo>
                  <a:lnTo>
                    <a:pt x="2480" y="344"/>
                  </a:lnTo>
                  <a:lnTo>
                    <a:pt x="2484" y="344"/>
                  </a:lnTo>
                  <a:close/>
                  <a:moveTo>
                    <a:pt x="2485" y="345"/>
                  </a:moveTo>
                  <a:lnTo>
                    <a:pt x="2491" y="345"/>
                  </a:lnTo>
                  <a:lnTo>
                    <a:pt x="2484" y="344"/>
                  </a:lnTo>
                  <a:lnTo>
                    <a:pt x="2485" y="345"/>
                  </a:lnTo>
                  <a:close/>
                  <a:moveTo>
                    <a:pt x="2504" y="346"/>
                  </a:moveTo>
                  <a:lnTo>
                    <a:pt x="2525" y="341"/>
                  </a:lnTo>
                  <a:lnTo>
                    <a:pt x="2545" y="327"/>
                  </a:lnTo>
                  <a:lnTo>
                    <a:pt x="2556" y="308"/>
                  </a:lnTo>
                  <a:lnTo>
                    <a:pt x="2556" y="306"/>
                  </a:lnTo>
                  <a:lnTo>
                    <a:pt x="2545" y="325"/>
                  </a:lnTo>
                  <a:lnTo>
                    <a:pt x="2527" y="338"/>
                  </a:lnTo>
                  <a:lnTo>
                    <a:pt x="2506" y="345"/>
                  </a:lnTo>
                  <a:lnTo>
                    <a:pt x="2491" y="345"/>
                  </a:lnTo>
                  <a:lnTo>
                    <a:pt x="2504" y="346"/>
                  </a:lnTo>
                  <a:close/>
                  <a:moveTo>
                    <a:pt x="448" y="346"/>
                  </a:moveTo>
                  <a:lnTo>
                    <a:pt x="448" y="346"/>
                  </a:lnTo>
                  <a:lnTo>
                    <a:pt x="413" y="336"/>
                  </a:lnTo>
                  <a:lnTo>
                    <a:pt x="382" y="318"/>
                  </a:lnTo>
                  <a:lnTo>
                    <a:pt x="361" y="302"/>
                  </a:lnTo>
                  <a:lnTo>
                    <a:pt x="377" y="317"/>
                  </a:lnTo>
                  <a:lnTo>
                    <a:pt x="410" y="336"/>
                  </a:lnTo>
                  <a:lnTo>
                    <a:pt x="448" y="346"/>
                  </a:lnTo>
                  <a:close/>
                  <a:moveTo>
                    <a:pt x="449" y="347"/>
                  </a:moveTo>
                  <a:lnTo>
                    <a:pt x="487" y="345"/>
                  </a:lnTo>
                  <a:lnTo>
                    <a:pt x="448" y="346"/>
                  </a:lnTo>
                  <a:lnTo>
                    <a:pt x="449" y="347"/>
                  </a:lnTo>
                  <a:close/>
                  <a:moveTo>
                    <a:pt x="2073" y="349"/>
                  </a:moveTo>
                  <a:lnTo>
                    <a:pt x="2065" y="347"/>
                  </a:lnTo>
                  <a:lnTo>
                    <a:pt x="2065" y="346"/>
                  </a:lnTo>
                  <a:lnTo>
                    <a:pt x="2097" y="303"/>
                  </a:lnTo>
                  <a:lnTo>
                    <a:pt x="2073" y="349"/>
                  </a:lnTo>
                  <a:close/>
                  <a:moveTo>
                    <a:pt x="2472" y="417"/>
                  </a:moveTo>
                  <a:lnTo>
                    <a:pt x="2505" y="416"/>
                  </a:lnTo>
                  <a:lnTo>
                    <a:pt x="2540" y="405"/>
                  </a:lnTo>
                  <a:lnTo>
                    <a:pt x="2562" y="390"/>
                  </a:lnTo>
                  <a:lnTo>
                    <a:pt x="2581" y="371"/>
                  </a:lnTo>
                  <a:lnTo>
                    <a:pt x="2597" y="350"/>
                  </a:lnTo>
                  <a:lnTo>
                    <a:pt x="2597" y="343"/>
                  </a:lnTo>
                  <a:lnTo>
                    <a:pt x="2595" y="348"/>
                  </a:lnTo>
                  <a:lnTo>
                    <a:pt x="2579" y="370"/>
                  </a:lnTo>
                  <a:lnTo>
                    <a:pt x="2558" y="389"/>
                  </a:lnTo>
                  <a:lnTo>
                    <a:pt x="2532" y="402"/>
                  </a:lnTo>
                  <a:lnTo>
                    <a:pt x="2505" y="410"/>
                  </a:lnTo>
                  <a:lnTo>
                    <a:pt x="2460" y="412"/>
                  </a:lnTo>
                  <a:lnTo>
                    <a:pt x="2422" y="399"/>
                  </a:lnTo>
                  <a:lnTo>
                    <a:pt x="2387" y="377"/>
                  </a:lnTo>
                  <a:lnTo>
                    <a:pt x="2356" y="347"/>
                  </a:lnTo>
                  <a:lnTo>
                    <a:pt x="2333" y="310"/>
                  </a:lnTo>
                  <a:lnTo>
                    <a:pt x="2320" y="269"/>
                  </a:lnTo>
                  <a:lnTo>
                    <a:pt x="2316" y="233"/>
                  </a:lnTo>
                  <a:lnTo>
                    <a:pt x="2316" y="253"/>
                  </a:lnTo>
                  <a:lnTo>
                    <a:pt x="2321" y="288"/>
                  </a:lnTo>
                  <a:lnTo>
                    <a:pt x="2334" y="322"/>
                  </a:lnTo>
                  <a:lnTo>
                    <a:pt x="2354" y="352"/>
                  </a:lnTo>
                  <a:lnTo>
                    <a:pt x="2376" y="376"/>
                  </a:lnTo>
                  <a:lnTo>
                    <a:pt x="2406" y="396"/>
                  </a:lnTo>
                  <a:lnTo>
                    <a:pt x="2439" y="411"/>
                  </a:lnTo>
                  <a:lnTo>
                    <a:pt x="2472" y="417"/>
                  </a:lnTo>
                  <a:close/>
                  <a:moveTo>
                    <a:pt x="1355" y="452"/>
                  </a:moveTo>
                  <a:lnTo>
                    <a:pt x="1378" y="446"/>
                  </a:lnTo>
                  <a:lnTo>
                    <a:pt x="1391" y="435"/>
                  </a:lnTo>
                  <a:lnTo>
                    <a:pt x="1400" y="418"/>
                  </a:lnTo>
                  <a:lnTo>
                    <a:pt x="1403" y="404"/>
                  </a:lnTo>
                  <a:lnTo>
                    <a:pt x="1401" y="385"/>
                  </a:lnTo>
                  <a:lnTo>
                    <a:pt x="1390" y="371"/>
                  </a:lnTo>
                  <a:lnTo>
                    <a:pt x="1375" y="362"/>
                  </a:lnTo>
                  <a:lnTo>
                    <a:pt x="1356" y="359"/>
                  </a:lnTo>
                  <a:lnTo>
                    <a:pt x="1349" y="362"/>
                  </a:lnTo>
                  <a:lnTo>
                    <a:pt x="1342" y="367"/>
                  </a:lnTo>
                  <a:lnTo>
                    <a:pt x="1338" y="372"/>
                  </a:lnTo>
                  <a:lnTo>
                    <a:pt x="1334" y="378"/>
                  </a:lnTo>
                  <a:lnTo>
                    <a:pt x="1331" y="385"/>
                  </a:lnTo>
                  <a:lnTo>
                    <a:pt x="1330" y="390"/>
                  </a:lnTo>
                  <a:lnTo>
                    <a:pt x="1333" y="399"/>
                  </a:lnTo>
                  <a:lnTo>
                    <a:pt x="1334" y="405"/>
                  </a:lnTo>
                  <a:lnTo>
                    <a:pt x="1339" y="411"/>
                  </a:lnTo>
                  <a:lnTo>
                    <a:pt x="1344" y="412"/>
                  </a:lnTo>
                  <a:lnTo>
                    <a:pt x="1349" y="414"/>
                  </a:lnTo>
                  <a:lnTo>
                    <a:pt x="1356" y="414"/>
                  </a:lnTo>
                  <a:lnTo>
                    <a:pt x="1359" y="412"/>
                  </a:lnTo>
                  <a:lnTo>
                    <a:pt x="1364" y="410"/>
                  </a:lnTo>
                  <a:lnTo>
                    <a:pt x="1369" y="406"/>
                  </a:lnTo>
                  <a:lnTo>
                    <a:pt x="1372" y="401"/>
                  </a:lnTo>
                  <a:lnTo>
                    <a:pt x="1373" y="398"/>
                  </a:lnTo>
                  <a:lnTo>
                    <a:pt x="1372" y="391"/>
                  </a:lnTo>
                  <a:lnTo>
                    <a:pt x="1370" y="388"/>
                  </a:lnTo>
                  <a:lnTo>
                    <a:pt x="1370" y="387"/>
                  </a:lnTo>
                  <a:lnTo>
                    <a:pt x="1373" y="386"/>
                  </a:lnTo>
                  <a:lnTo>
                    <a:pt x="1375" y="386"/>
                  </a:lnTo>
                  <a:lnTo>
                    <a:pt x="1376" y="386"/>
                  </a:lnTo>
                  <a:lnTo>
                    <a:pt x="1387" y="396"/>
                  </a:lnTo>
                  <a:lnTo>
                    <a:pt x="1389" y="408"/>
                  </a:lnTo>
                  <a:lnTo>
                    <a:pt x="1386" y="422"/>
                  </a:lnTo>
                  <a:lnTo>
                    <a:pt x="1376" y="432"/>
                  </a:lnTo>
                  <a:lnTo>
                    <a:pt x="1369" y="437"/>
                  </a:lnTo>
                  <a:lnTo>
                    <a:pt x="1359" y="441"/>
                  </a:lnTo>
                  <a:lnTo>
                    <a:pt x="1352" y="441"/>
                  </a:lnTo>
                  <a:lnTo>
                    <a:pt x="1344" y="441"/>
                  </a:lnTo>
                  <a:lnTo>
                    <a:pt x="1323" y="433"/>
                  </a:lnTo>
                  <a:lnTo>
                    <a:pt x="1309" y="420"/>
                  </a:lnTo>
                  <a:lnTo>
                    <a:pt x="1300" y="403"/>
                  </a:lnTo>
                  <a:lnTo>
                    <a:pt x="1299" y="380"/>
                  </a:lnTo>
                  <a:lnTo>
                    <a:pt x="1303" y="359"/>
                  </a:lnTo>
                  <a:lnTo>
                    <a:pt x="1303" y="358"/>
                  </a:lnTo>
                  <a:lnTo>
                    <a:pt x="1306" y="352"/>
                  </a:lnTo>
                  <a:lnTo>
                    <a:pt x="1314" y="343"/>
                  </a:lnTo>
                  <a:lnTo>
                    <a:pt x="1323" y="333"/>
                  </a:lnTo>
                  <a:lnTo>
                    <a:pt x="1337" y="324"/>
                  </a:lnTo>
                  <a:lnTo>
                    <a:pt x="1355" y="318"/>
                  </a:lnTo>
                  <a:lnTo>
                    <a:pt x="1379" y="315"/>
                  </a:lnTo>
                  <a:lnTo>
                    <a:pt x="1407" y="316"/>
                  </a:lnTo>
                  <a:lnTo>
                    <a:pt x="1384" y="313"/>
                  </a:lnTo>
                  <a:lnTo>
                    <a:pt x="1359" y="313"/>
                  </a:lnTo>
                  <a:lnTo>
                    <a:pt x="1336" y="317"/>
                  </a:lnTo>
                  <a:lnTo>
                    <a:pt x="1314" y="331"/>
                  </a:lnTo>
                  <a:lnTo>
                    <a:pt x="1298" y="351"/>
                  </a:lnTo>
                  <a:lnTo>
                    <a:pt x="1289" y="372"/>
                  </a:lnTo>
                  <a:lnTo>
                    <a:pt x="1289" y="396"/>
                  </a:lnTo>
                  <a:lnTo>
                    <a:pt x="1297" y="419"/>
                  </a:lnTo>
                  <a:lnTo>
                    <a:pt x="1313" y="437"/>
                  </a:lnTo>
                  <a:lnTo>
                    <a:pt x="1332" y="449"/>
                  </a:lnTo>
                  <a:lnTo>
                    <a:pt x="1355" y="452"/>
                  </a:lnTo>
                  <a:close/>
                  <a:moveTo>
                    <a:pt x="1221" y="559"/>
                  </a:moveTo>
                  <a:lnTo>
                    <a:pt x="1210" y="552"/>
                  </a:lnTo>
                  <a:lnTo>
                    <a:pt x="1180" y="520"/>
                  </a:lnTo>
                  <a:lnTo>
                    <a:pt x="1160" y="486"/>
                  </a:lnTo>
                  <a:lnTo>
                    <a:pt x="1144" y="444"/>
                  </a:lnTo>
                  <a:lnTo>
                    <a:pt x="1138" y="404"/>
                  </a:lnTo>
                  <a:lnTo>
                    <a:pt x="1141" y="361"/>
                  </a:lnTo>
                  <a:lnTo>
                    <a:pt x="1149" y="321"/>
                  </a:lnTo>
                  <a:lnTo>
                    <a:pt x="1169" y="282"/>
                  </a:lnTo>
                  <a:lnTo>
                    <a:pt x="1197" y="248"/>
                  </a:lnTo>
                  <a:lnTo>
                    <a:pt x="1231" y="217"/>
                  </a:lnTo>
                  <a:lnTo>
                    <a:pt x="1271" y="193"/>
                  </a:lnTo>
                  <a:lnTo>
                    <a:pt x="1309" y="175"/>
                  </a:lnTo>
                  <a:lnTo>
                    <a:pt x="1362" y="158"/>
                  </a:lnTo>
                  <a:lnTo>
                    <a:pt x="1417" y="146"/>
                  </a:lnTo>
                  <a:lnTo>
                    <a:pt x="1474" y="142"/>
                  </a:lnTo>
                  <a:lnTo>
                    <a:pt x="1534" y="142"/>
                  </a:lnTo>
                  <a:lnTo>
                    <a:pt x="1596" y="143"/>
                  </a:lnTo>
                  <a:lnTo>
                    <a:pt x="1658" y="146"/>
                  </a:lnTo>
                  <a:lnTo>
                    <a:pt x="1690" y="147"/>
                  </a:lnTo>
                  <a:lnTo>
                    <a:pt x="1666" y="181"/>
                  </a:lnTo>
                  <a:lnTo>
                    <a:pt x="1631" y="241"/>
                  </a:lnTo>
                  <a:lnTo>
                    <a:pt x="1602" y="309"/>
                  </a:lnTo>
                  <a:lnTo>
                    <a:pt x="1580" y="357"/>
                  </a:lnTo>
                  <a:lnTo>
                    <a:pt x="1563" y="412"/>
                  </a:lnTo>
                  <a:lnTo>
                    <a:pt x="1559" y="432"/>
                  </a:lnTo>
                  <a:lnTo>
                    <a:pt x="1522" y="446"/>
                  </a:lnTo>
                  <a:lnTo>
                    <a:pt x="1523" y="428"/>
                  </a:lnTo>
                  <a:lnTo>
                    <a:pt x="1519" y="397"/>
                  </a:lnTo>
                  <a:lnTo>
                    <a:pt x="1504" y="366"/>
                  </a:lnTo>
                  <a:lnTo>
                    <a:pt x="1486" y="340"/>
                  </a:lnTo>
                  <a:lnTo>
                    <a:pt x="1461" y="320"/>
                  </a:lnTo>
                  <a:lnTo>
                    <a:pt x="1437" y="304"/>
                  </a:lnTo>
                  <a:lnTo>
                    <a:pt x="1411" y="297"/>
                  </a:lnTo>
                  <a:lnTo>
                    <a:pt x="1382" y="296"/>
                  </a:lnTo>
                  <a:lnTo>
                    <a:pt x="1356" y="300"/>
                  </a:lnTo>
                  <a:lnTo>
                    <a:pt x="1331" y="309"/>
                  </a:lnTo>
                  <a:lnTo>
                    <a:pt x="1308" y="324"/>
                  </a:lnTo>
                  <a:lnTo>
                    <a:pt x="1292" y="346"/>
                  </a:lnTo>
                  <a:lnTo>
                    <a:pt x="1285" y="357"/>
                  </a:lnTo>
                  <a:lnTo>
                    <a:pt x="1303" y="333"/>
                  </a:lnTo>
                  <a:lnTo>
                    <a:pt x="1327" y="314"/>
                  </a:lnTo>
                  <a:lnTo>
                    <a:pt x="1353" y="304"/>
                  </a:lnTo>
                  <a:lnTo>
                    <a:pt x="1385" y="300"/>
                  </a:lnTo>
                  <a:lnTo>
                    <a:pt x="1416" y="303"/>
                  </a:lnTo>
                  <a:lnTo>
                    <a:pt x="1443" y="313"/>
                  </a:lnTo>
                  <a:lnTo>
                    <a:pt x="1474" y="334"/>
                  </a:lnTo>
                  <a:lnTo>
                    <a:pt x="1497" y="362"/>
                  </a:lnTo>
                  <a:lnTo>
                    <a:pt x="1510" y="395"/>
                  </a:lnTo>
                  <a:lnTo>
                    <a:pt x="1517" y="430"/>
                  </a:lnTo>
                  <a:lnTo>
                    <a:pt x="1515" y="449"/>
                  </a:lnTo>
                  <a:lnTo>
                    <a:pt x="1485" y="461"/>
                  </a:lnTo>
                  <a:lnTo>
                    <a:pt x="1407" y="491"/>
                  </a:lnTo>
                  <a:lnTo>
                    <a:pt x="1330" y="518"/>
                  </a:lnTo>
                  <a:lnTo>
                    <a:pt x="1254" y="546"/>
                  </a:lnTo>
                  <a:lnTo>
                    <a:pt x="1221" y="559"/>
                  </a:lnTo>
                  <a:close/>
                  <a:moveTo>
                    <a:pt x="1326" y="598"/>
                  </a:moveTo>
                  <a:lnTo>
                    <a:pt x="1283" y="590"/>
                  </a:lnTo>
                  <a:lnTo>
                    <a:pt x="1258" y="579"/>
                  </a:lnTo>
                  <a:lnTo>
                    <a:pt x="1265" y="577"/>
                  </a:lnTo>
                  <a:lnTo>
                    <a:pt x="1341" y="553"/>
                  </a:lnTo>
                  <a:lnTo>
                    <a:pt x="1420" y="526"/>
                  </a:lnTo>
                  <a:lnTo>
                    <a:pt x="1499" y="498"/>
                  </a:lnTo>
                  <a:lnTo>
                    <a:pt x="1507" y="495"/>
                  </a:lnTo>
                  <a:lnTo>
                    <a:pt x="1506" y="499"/>
                  </a:lnTo>
                  <a:lnTo>
                    <a:pt x="1487" y="530"/>
                  </a:lnTo>
                  <a:lnTo>
                    <a:pt x="1463" y="554"/>
                  </a:lnTo>
                  <a:lnTo>
                    <a:pt x="1434" y="575"/>
                  </a:lnTo>
                  <a:lnTo>
                    <a:pt x="1401" y="588"/>
                  </a:lnTo>
                  <a:lnTo>
                    <a:pt x="1369" y="598"/>
                  </a:lnTo>
                  <a:lnTo>
                    <a:pt x="1326" y="598"/>
                  </a:lnTo>
                  <a:close/>
                  <a:moveTo>
                    <a:pt x="423" y="610"/>
                  </a:moveTo>
                  <a:lnTo>
                    <a:pt x="475" y="608"/>
                  </a:lnTo>
                  <a:lnTo>
                    <a:pt x="526" y="598"/>
                  </a:lnTo>
                  <a:lnTo>
                    <a:pt x="575" y="582"/>
                  </a:lnTo>
                  <a:lnTo>
                    <a:pt x="620" y="558"/>
                  </a:lnTo>
                  <a:lnTo>
                    <a:pt x="663" y="525"/>
                  </a:lnTo>
                  <a:lnTo>
                    <a:pt x="696" y="489"/>
                  </a:lnTo>
                  <a:lnTo>
                    <a:pt x="722" y="450"/>
                  </a:lnTo>
                  <a:lnTo>
                    <a:pt x="741" y="407"/>
                  </a:lnTo>
                  <a:lnTo>
                    <a:pt x="754" y="360"/>
                  </a:lnTo>
                  <a:lnTo>
                    <a:pt x="760" y="310"/>
                  </a:lnTo>
                  <a:lnTo>
                    <a:pt x="760" y="263"/>
                  </a:lnTo>
                  <a:lnTo>
                    <a:pt x="753" y="216"/>
                  </a:lnTo>
                  <a:lnTo>
                    <a:pt x="737" y="170"/>
                  </a:lnTo>
                  <a:lnTo>
                    <a:pt x="719" y="131"/>
                  </a:lnTo>
                  <a:lnTo>
                    <a:pt x="719" y="132"/>
                  </a:lnTo>
                  <a:lnTo>
                    <a:pt x="748" y="147"/>
                  </a:lnTo>
                  <a:lnTo>
                    <a:pt x="778" y="157"/>
                  </a:lnTo>
                  <a:lnTo>
                    <a:pt x="809" y="162"/>
                  </a:lnTo>
                  <a:lnTo>
                    <a:pt x="842" y="160"/>
                  </a:lnTo>
                  <a:lnTo>
                    <a:pt x="871" y="152"/>
                  </a:lnTo>
                  <a:lnTo>
                    <a:pt x="901" y="138"/>
                  </a:lnTo>
                  <a:lnTo>
                    <a:pt x="907" y="133"/>
                  </a:lnTo>
                  <a:lnTo>
                    <a:pt x="925" y="123"/>
                  </a:lnTo>
                  <a:lnTo>
                    <a:pt x="945" y="103"/>
                  </a:lnTo>
                  <a:lnTo>
                    <a:pt x="960" y="78"/>
                  </a:lnTo>
                  <a:lnTo>
                    <a:pt x="971" y="50"/>
                  </a:lnTo>
                  <a:lnTo>
                    <a:pt x="970" y="21"/>
                  </a:lnTo>
                  <a:lnTo>
                    <a:pt x="977" y="34"/>
                  </a:lnTo>
                  <a:lnTo>
                    <a:pt x="993" y="51"/>
                  </a:lnTo>
                  <a:lnTo>
                    <a:pt x="1013" y="65"/>
                  </a:lnTo>
                  <a:lnTo>
                    <a:pt x="1038" y="70"/>
                  </a:lnTo>
                  <a:lnTo>
                    <a:pt x="1061" y="71"/>
                  </a:lnTo>
                  <a:lnTo>
                    <a:pt x="1084" y="62"/>
                  </a:lnTo>
                  <a:lnTo>
                    <a:pt x="1102" y="46"/>
                  </a:lnTo>
                  <a:lnTo>
                    <a:pt x="1112" y="30"/>
                  </a:lnTo>
                  <a:lnTo>
                    <a:pt x="1115" y="8"/>
                  </a:lnTo>
                  <a:lnTo>
                    <a:pt x="1112" y="0"/>
                  </a:lnTo>
                  <a:lnTo>
                    <a:pt x="1111" y="0"/>
                  </a:lnTo>
                  <a:lnTo>
                    <a:pt x="1112" y="1"/>
                  </a:lnTo>
                  <a:lnTo>
                    <a:pt x="1112" y="22"/>
                  </a:lnTo>
                  <a:lnTo>
                    <a:pt x="1104" y="40"/>
                  </a:lnTo>
                  <a:lnTo>
                    <a:pt x="1088" y="57"/>
                  </a:lnTo>
                  <a:lnTo>
                    <a:pt x="1068" y="67"/>
                  </a:lnTo>
                  <a:lnTo>
                    <a:pt x="1047" y="70"/>
                  </a:lnTo>
                  <a:lnTo>
                    <a:pt x="1025" y="66"/>
                  </a:lnTo>
                  <a:lnTo>
                    <a:pt x="1005" y="55"/>
                  </a:lnTo>
                  <a:lnTo>
                    <a:pt x="982" y="37"/>
                  </a:lnTo>
                  <a:lnTo>
                    <a:pt x="969" y="13"/>
                  </a:lnTo>
                  <a:lnTo>
                    <a:pt x="967" y="0"/>
                  </a:lnTo>
                  <a:lnTo>
                    <a:pt x="946" y="0"/>
                  </a:lnTo>
                  <a:lnTo>
                    <a:pt x="951" y="26"/>
                  </a:lnTo>
                  <a:lnTo>
                    <a:pt x="948" y="58"/>
                  </a:lnTo>
                  <a:lnTo>
                    <a:pt x="935" y="85"/>
                  </a:lnTo>
                  <a:lnTo>
                    <a:pt x="915" y="109"/>
                  </a:lnTo>
                  <a:lnTo>
                    <a:pt x="887" y="126"/>
                  </a:lnTo>
                  <a:lnTo>
                    <a:pt x="855" y="133"/>
                  </a:lnTo>
                  <a:lnTo>
                    <a:pt x="822" y="130"/>
                  </a:lnTo>
                  <a:lnTo>
                    <a:pt x="791" y="122"/>
                  </a:lnTo>
                  <a:lnTo>
                    <a:pt x="766" y="105"/>
                  </a:lnTo>
                  <a:lnTo>
                    <a:pt x="742" y="83"/>
                  </a:lnTo>
                  <a:lnTo>
                    <a:pt x="726" y="54"/>
                  </a:lnTo>
                  <a:lnTo>
                    <a:pt x="717" y="17"/>
                  </a:lnTo>
                  <a:lnTo>
                    <a:pt x="716" y="0"/>
                  </a:lnTo>
                  <a:lnTo>
                    <a:pt x="705" y="0"/>
                  </a:lnTo>
                  <a:lnTo>
                    <a:pt x="705" y="15"/>
                  </a:lnTo>
                  <a:lnTo>
                    <a:pt x="715" y="55"/>
                  </a:lnTo>
                  <a:lnTo>
                    <a:pt x="734" y="89"/>
                  </a:lnTo>
                  <a:lnTo>
                    <a:pt x="759" y="115"/>
                  </a:lnTo>
                  <a:lnTo>
                    <a:pt x="789" y="134"/>
                  </a:lnTo>
                  <a:lnTo>
                    <a:pt x="825" y="145"/>
                  </a:lnTo>
                  <a:lnTo>
                    <a:pt x="861" y="147"/>
                  </a:lnTo>
                  <a:lnTo>
                    <a:pt x="884" y="141"/>
                  </a:lnTo>
                  <a:lnTo>
                    <a:pt x="879" y="144"/>
                  </a:lnTo>
                  <a:lnTo>
                    <a:pt x="847" y="156"/>
                  </a:lnTo>
                  <a:lnTo>
                    <a:pt x="813" y="157"/>
                  </a:lnTo>
                  <a:lnTo>
                    <a:pt x="778" y="151"/>
                  </a:lnTo>
                  <a:lnTo>
                    <a:pt x="747" y="140"/>
                  </a:lnTo>
                  <a:lnTo>
                    <a:pt x="718" y="124"/>
                  </a:lnTo>
                  <a:lnTo>
                    <a:pt x="702" y="109"/>
                  </a:lnTo>
                  <a:lnTo>
                    <a:pt x="689" y="92"/>
                  </a:lnTo>
                  <a:lnTo>
                    <a:pt x="678" y="81"/>
                  </a:lnTo>
                  <a:lnTo>
                    <a:pt x="666" y="63"/>
                  </a:lnTo>
                  <a:lnTo>
                    <a:pt x="651" y="24"/>
                  </a:lnTo>
                  <a:lnTo>
                    <a:pt x="650" y="0"/>
                  </a:lnTo>
                  <a:lnTo>
                    <a:pt x="641" y="0"/>
                  </a:lnTo>
                  <a:lnTo>
                    <a:pt x="644" y="16"/>
                  </a:lnTo>
                  <a:lnTo>
                    <a:pt x="655" y="53"/>
                  </a:lnTo>
                  <a:lnTo>
                    <a:pt x="660" y="63"/>
                  </a:lnTo>
                  <a:lnTo>
                    <a:pt x="656" y="60"/>
                  </a:lnTo>
                  <a:lnTo>
                    <a:pt x="616" y="33"/>
                  </a:lnTo>
                  <a:lnTo>
                    <a:pt x="569" y="16"/>
                  </a:lnTo>
                  <a:lnTo>
                    <a:pt x="525" y="9"/>
                  </a:lnTo>
                  <a:lnTo>
                    <a:pt x="480" y="12"/>
                  </a:lnTo>
                  <a:lnTo>
                    <a:pt x="438" y="25"/>
                  </a:lnTo>
                  <a:lnTo>
                    <a:pt x="399" y="44"/>
                  </a:lnTo>
                  <a:lnTo>
                    <a:pt x="363" y="72"/>
                  </a:lnTo>
                  <a:lnTo>
                    <a:pt x="336" y="106"/>
                  </a:lnTo>
                  <a:lnTo>
                    <a:pt x="316" y="146"/>
                  </a:lnTo>
                  <a:lnTo>
                    <a:pt x="310" y="184"/>
                  </a:lnTo>
                  <a:lnTo>
                    <a:pt x="314" y="223"/>
                  </a:lnTo>
                  <a:lnTo>
                    <a:pt x="327" y="259"/>
                  </a:lnTo>
                  <a:lnTo>
                    <a:pt x="349" y="291"/>
                  </a:lnTo>
                  <a:lnTo>
                    <a:pt x="331" y="265"/>
                  </a:lnTo>
                  <a:lnTo>
                    <a:pt x="317" y="230"/>
                  </a:lnTo>
                  <a:lnTo>
                    <a:pt x="313" y="193"/>
                  </a:lnTo>
                  <a:lnTo>
                    <a:pt x="316" y="155"/>
                  </a:lnTo>
                  <a:lnTo>
                    <a:pt x="334" y="118"/>
                  </a:lnTo>
                  <a:lnTo>
                    <a:pt x="359" y="85"/>
                  </a:lnTo>
                  <a:lnTo>
                    <a:pt x="388" y="54"/>
                  </a:lnTo>
                  <a:lnTo>
                    <a:pt x="424" y="34"/>
                  </a:lnTo>
                  <a:lnTo>
                    <a:pt x="465" y="18"/>
                  </a:lnTo>
                  <a:lnTo>
                    <a:pt x="506" y="12"/>
                  </a:lnTo>
                  <a:lnTo>
                    <a:pt x="548" y="15"/>
                  </a:lnTo>
                  <a:lnTo>
                    <a:pt x="596" y="29"/>
                  </a:lnTo>
                  <a:lnTo>
                    <a:pt x="635" y="51"/>
                  </a:lnTo>
                  <a:lnTo>
                    <a:pt x="666" y="75"/>
                  </a:lnTo>
                  <a:lnTo>
                    <a:pt x="671" y="84"/>
                  </a:lnTo>
                  <a:lnTo>
                    <a:pt x="696" y="110"/>
                  </a:lnTo>
                  <a:lnTo>
                    <a:pt x="699" y="113"/>
                  </a:lnTo>
                  <a:lnTo>
                    <a:pt x="720" y="150"/>
                  </a:lnTo>
                  <a:lnTo>
                    <a:pt x="738" y="192"/>
                  </a:lnTo>
                  <a:lnTo>
                    <a:pt x="749" y="235"/>
                  </a:lnTo>
                  <a:lnTo>
                    <a:pt x="753" y="280"/>
                  </a:lnTo>
                  <a:lnTo>
                    <a:pt x="752" y="326"/>
                  </a:lnTo>
                  <a:lnTo>
                    <a:pt x="743" y="371"/>
                  </a:lnTo>
                  <a:lnTo>
                    <a:pt x="731" y="414"/>
                  </a:lnTo>
                  <a:lnTo>
                    <a:pt x="711" y="454"/>
                  </a:lnTo>
                  <a:lnTo>
                    <a:pt x="683" y="491"/>
                  </a:lnTo>
                  <a:lnTo>
                    <a:pt x="644" y="528"/>
                  </a:lnTo>
                  <a:lnTo>
                    <a:pt x="600" y="558"/>
                  </a:lnTo>
                  <a:lnTo>
                    <a:pt x="552" y="578"/>
                  </a:lnTo>
                  <a:lnTo>
                    <a:pt x="502" y="592"/>
                  </a:lnTo>
                  <a:lnTo>
                    <a:pt x="449" y="598"/>
                  </a:lnTo>
                  <a:lnTo>
                    <a:pt x="394" y="596"/>
                  </a:lnTo>
                  <a:lnTo>
                    <a:pt x="343" y="587"/>
                  </a:lnTo>
                  <a:lnTo>
                    <a:pt x="292" y="574"/>
                  </a:lnTo>
                  <a:lnTo>
                    <a:pt x="242" y="550"/>
                  </a:lnTo>
                  <a:lnTo>
                    <a:pt x="199" y="523"/>
                  </a:lnTo>
                  <a:lnTo>
                    <a:pt x="157" y="487"/>
                  </a:lnTo>
                  <a:lnTo>
                    <a:pt x="116" y="444"/>
                  </a:lnTo>
                  <a:lnTo>
                    <a:pt x="82" y="397"/>
                  </a:lnTo>
                  <a:lnTo>
                    <a:pt x="56" y="346"/>
                  </a:lnTo>
                  <a:lnTo>
                    <a:pt x="35" y="292"/>
                  </a:lnTo>
                  <a:lnTo>
                    <a:pt x="22" y="235"/>
                  </a:lnTo>
                  <a:lnTo>
                    <a:pt x="19" y="178"/>
                  </a:lnTo>
                  <a:lnTo>
                    <a:pt x="20" y="118"/>
                  </a:lnTo>
                  <a:lnTo>
                    <a:pt x="30" y="62"/>
                  </a:lnTo>
                  <a:lnTo>
                    <a:pt x="47" y="5"/>
                  </a:lnTo>
                  <a:lnTo>
                    <a:pt x="50" y="0"/>
                  </a:lnTo>
                  <a:lnTo>
                    <a:pt x="29" y="0"/>
                  </a:lnTo>
                  <a:lnTo>
                    <a:pt x="15" y="46"/>
                  </a:lnTo>
                  <a:lnTo>
                    <a:pt x="3" y="106"/>
                  </a:lnTo>
                  <a:lnTo>
                    <a:pt x="0" y="169"/>
                  </a:lnTo>
                  <a:lnTo>
                    <a:pt x="6" y="231"/>
                  </a:lnTo>
                  <a:lnTo>
                    <a:pt x="17" y="291"/>
                  </a:lnTo>
                  <a:lnTo>
                    <a:pt x="40" y="351"/>
                  </a:lnTo>
                  <a:lnTo>
                    <a:pt x="69" y="405"/>
                  </a:lnTo>
                  <a:lnTo>
                    <a:pt x="106" y="456"/>
                  </a:lnTo>
                  <a:lnTo>
                    <a:pt x="142" y="493"/>
                  </a:lnTo>
                  <a:lnTo>
                    <a:pt x="181" y="527"/>
                  </a:lnTo>
                  <a:lnTo>
                    <a:pt x="226" y="556"/>
                  </a:lnTo>
                  <a:lnTo>
                    <a:pt x="273" y="579"/>
                  </a:lnTo>
                  <a:lnTo>
                    <a:pt x="321" y="595"/>
                  </a:lnTo>
                  <a:lnTo>
                    <a:pt x="372" y="605"/>
                  </a:lnTo>
                  <a:lnTo>
                    <a:pt x="423" y="610"/>
                  </a:lnTo>
                  <a:close/>
                  <a:moveTo>
                    <a:pt x="2285" y="612"/>
                  </a:moveTo>
                  <a:lnTo>
                    <a:pt x="2281" y="570"/>
                  </a:lnTo>
                  <a:lnTo>
                    <a:pt x="2264" y="517"/>
                  </a:lnTo>
                  <a:lnTo>
                    <a:pt x="2239" y="472"/>
                  </a:lnTo>
                  <a:lnTo>
                    <a:pt x="2209" y="433"/>
                  </a:lnTo>
                  <a:lnTo>
                    <a:pt x="2172" y="398"/>
                  </a:lnTo>
                  <a:lnTo>
                    <a:pt x="2169" y="395"/>
                  </a:lnTo>
                  <a:lnTo>
                    <a:pt x="2194" y="327"/>
                  </a:lnTo>
                  <a:lnTo>
                    <a:pt x="2228" y="257"/>
                  </a:lnTo>
                  <a:lnTo>
                    <a:pt x="2273" y="184"/>
                  </a:lnTo>
                  <a:lnTo>
                    <a:pt x="2325" y="110"/>
                  </a:lnTo>
                  <a:lnTo>
                    <a:pt x="2362" y="61"/>
                  </a:lnTo>
                  <a:lnTo>
                    <a:pt x="2353" y="75"/>
                  </a:lnTo>
                  <a:lnTo>
                    <a:pt x="2329" y="126"/>
                  </a:lnTo>
                  <a:lnTo>
                    <a:pt x="2312" y="172"/>
                  </a:lnTo>
                  <a:lnTo>
                    <a:pt x="2305" y="216"/>
                  </a:lnTo>
                  <a:lnTo>
                    <a:pt x="2303" y="258"/>
                  </a:lnTo>
                  <a:lnTo>
                    <a:pt x="2304" y="296"/>
                  </a:lnTo>
                  <a:lnTo>
                    <a:pt x="2314" y="330"/>
                  </a:lnTo>
                  <a:lnTo>
                    <a:pt x="2326" y="360"/>
                  </a:lnTo>
                  <a:lnTo>
                    <a:pt x="2341" y="385"/>
                  </a:lnTo>
                  <a:lnTo>
                    <a:pt x="2358" y="406"/>
                  </a:lnTo>
                  <a:lnTo>
                    <a:pt x="2377" y="422"/>
                  </a:lnTo>
                  <a:lnTo>
                    <a:pt x="2411" y="446"/>
                  </a:lnTo>
                  <a:lnTo>
                    <a:pt x="2448" y="456"/>
                  </a:lnTo>
                  <a:lnTo>
                    <a:pt x="2467" y="460"/>
                  </a:lnTo>
                  <a:lnTo>
                    <a:pt x="2429" y="469"/>
                  </a:lnTo>
                  <a:lnTo>
                    <a:pt x="2396" y="489"/>
                  </a:lnTo>
                  <a:lnTo>
                    <a:pt x="2367" y="512"/>
                  </a:lnTo>
                  <a:lnTo>
                    <a:pt x="2363" y="517"/>
                  </a:lnTo>
                  <a:lnTo>
                    <a:pt x="2359" y="519"/>
                  </a:lnTo>
                  <a:lnTo>
                    <a:pt x="2329" y="542"/>
                  </a:lnTo>
                  <a:lnTo>
                    <a:pt x="2303" y="575"/>
                  </a:lnTo>
                  <a:lnTo>
                    <a:pt x="2285" y="612"/>
                  </a:lnTo>
                  <a:close/>
                  <a:moveTo>
                    <a:pt x="2450" y="774"/>
                  </a:moveTo>
                  <a:lnTo>
                    <a:pt x="2483" y="773"/>
                  </a:lnTo>
                  <a:lnTo>
                    <a:pt x="2446" y="773"/>
                  </a:lnTo>
                  <a:lnTo>
                    <a:pt x="2450" y="774"/>
                  </a:lnTo>
                  <a:close/>
                  <a:moveTo>
                    <a:pt x="2210" y="820"/>
                  </a:moveTo>
                  <a:lnTo>
                    <a:pt x="2183" y="781"/>
                  </a:lnTo>
                  <a:lnTo>
                    <a:pt x="2161" y="732"/>
                  </a:lnTo>
                  <a:lnTo>
                    <a:pt x="2147" y="679"/>
                  </a:lnTo>
                  <a:lnTo>
                    <a:pt x="2141" y="608"/>
                  </a:lnTo>
                  <a:lnTo>
                    <a:pt x="2140" y="536"/>
                  </a:lnTo>
                  <a:lnTo>
                    <a:pt x="2151" y="466"/>
                  </a:lnTo>
                  <a:lnTo>
                    <a:pt x="2165" y="407"/>
                  </a:lnTo>
                  <a:lnTo>
                    <a:pt x="2171" y="411"/>
                  </a:lnTo>
                  <a:lnTo>
                    <a:pt x="2207" y="444"/>
                  </a:lnTo>
                  <a:lnTo>
                    <a:pt x="2233" y="483"/>
                  </a:lnTo>
                  <a:lnTo>
                    <a:pt x="2256" y="526"/>
                  </a:lnTo>
                  <a:lnTo>
                    <a:pt x="2270" y="570"/>
                  </a:lnTo>
                  <a:lnTo>
                    <a:pt x="2276" y="617"/>
                  </a:lnTo>
                  <a:lnTo>
                    <a:pt x="2274" y="665"/>
                  </a:lnTo>
                  <a:lnTo>
                    <a:pt x="2265" y="710"/>
                  </a:lnTo>
                  <a:lnTo>
                    <a:pt x="2250" y="753"/>
                  </a:lnTo>
                  <a:lnTo>
                    <a:pt x="2227" y="796"/>
                  </a:lnTo>
                  <a:lnTo>
                    <a:pt x="2210" y="820"/>
                  </a:lnTo>
                  <a:close/>
                  <a:moveTo>
                    <a:pt x="2444" y="824"/>
                  </a:moveTo>
                  <a:lnTo>
                    <a:pt x="2467" y="817"/>
                  </a:lnTo>
                  <a:lnTo>
                    <a:pt x="2495" y="796"/>
                  </a:lnTo>
                  <a:lnTo>
                    <a:pt x="2517" y="770"/>
                  </a:lnTo>
                  <a:lnTo>
                    <a:pt x="2533" y="739"/>
                  </a:lnTo>
                  <a:lnTo>
                    <a:pt x="2535" y="704"/>
                  </a:lnTo>
                  <a:lnTo>
                    <a:pt x="2530" y="738"/>
                  </a:lnTo>
                  <a:lnTo>
                    <a:pt x="2518" y="767"/>
                  </a:lnTo>
                  <a:lnTo>
                    <a:pt x="2497" y="794"/>
                  </a:lnTo>
                  <a:lnTo>
                    <a:pt x="2469" y="814"/>
                  </a:lnTo>
                  <a:lnTo>
                    <a:pt x="2444" y="824"/>
                  </a:lnTo>
                  <a:close/>
                  <a:moveTo>
                    <a:pt x="2438" y="826"/>
                  </a:moveTo>
                  <a:lnTo>
                    <a:pt x="2439" y="826"/>
                  </a:lnTo>
                  <a:lnTo>
                    <a:pt x="2444" y="824"/>
                  </a:lnTo>
                  <a:lnTo>
                    <a:pt x="2438" y="826"/>
                  </a:lnTo>
                  <a:close/>
                  <a:moveTo>
                    <a:pt x="1740" y="883"/>
                  </a:moveTo>
                  <a:lnTo>
                    <a:pt x="1700" y="855"/>
                  </a:lnTo>
                  <a:lnTo>
                    <a:pt x="1655" y="811"/>
                  </a:lnTo>
                  <a:lnTo>
                    <a:pt x="1615" y="759"/>
                  </a:lnTo>
                  <a:lnTo>
                    <a:pt x="1584" y="702"/>
                  </a:lnTo>
                  <a:lnTo>
                    <a:pt x="1567" y="650"/>
                  </a:lnTo>
                  <a:lnTo>
                    <a:pt x="1560" y="594"/>
                  </a:lnTo>
                  <a:lnTo>
                    <a:pt x="1558" y="536"/>
                  </a:lnTo>
                  <a:lnTo>
                    <a:pt x="1564" y="477"/>
                  </a:lnTo>
                  <a:lnTo>
                    <a:pt x="1564" y="475"/>
                  </a:lnTo>
                  <a:lnTo>
                    <a:pt x="1577" y="471"/>
                  </a:lnTo>
                  <a:lnTo>
                    <a:pt x="1654" y="438"/>
                  </a:lnTo>
                  <a:lnTo>
                    <a:pt x="1728" y="402"/>
                  </a:lnTo>
                  <a:lnTo>
                    <a:pt x="1821" y="357"/>
                  </a:lnTo>
                  <a:lnTo>
                    <a:pt x="1918" y="308"/>
                  </a:lnTo>
                  <a:lnTo>
                    <a:pt x="2010" y="252"/>
                  </a:lnTo>
                  <a:lnTo>
                    <a:pt x="2104" y="193"/>
                  </a:lnTo>
                  <a:lnTo>
                    <a:pt x="2194" y="131"/>
                  </a:lnTo>
                  <a:lnTo>
                    <a:pt x="2225" y="108"/>
                  </a:lnTo>
                  <a:lnTo>
                    <a:pt x="2202" y="133"/>
                  </a:lnTo>
                  <a:lnTo>
                    <a:pt x="2106" y="246"/>
                  </a:lnTo>
                  <a:lnTo>
                    <a:pt x="2033" y="341"/>
                  </a:lnTo>
                  <a:lnTo>
                    <a:pt x="1984" y="343"/>
                  </a:lnTo>
                  <a:lnTo>
                    <a:pt x="1943" y="351"/>
                  </a:lnTo>
                  <a:lnTo>
                    <a:pt x="1903" y="365"/>
                  </a:lnTo>
                  <a:lnTo>
                    <a:pt x="1869" y="388"/>
                  </a:lnTo>
                  <a:lnTo>
                    <a:pt x="1839" y="417"/>
                  </a:lnTo>
                  <a:lnTo>
                    <a:pt x="1817" y="451"/>
                  </a:lnTo>
                  <a:lnTo>
                    <a:pt x="1800" y="490"/>
                  </a:lnTo>
                  <a:lnTo>
                    <a:pt x="1795" y="532"/>
                  </a:lnTo>
                  <a:lnTo>
                    <a:pt x="1796" y="576"/>
                  </a:lnTo>
                  <a:lnTo>
                    <a:pt x="1804" y="598"/>
                  </a:lnTo>
                  <a:lnTo>
                    <a:pt x="1797" y="557"/>
                  </a:lnTo>
                  <a:lnTo>
                    <a:pt x="1799" y="517"/>
                  </a:lnTo>
                  <a:lnTo>
                    <a:pt x="1812" y="477"/>
                  </a:lnTo>
                  <a:lnTo>
                    <a:pt x="1828" y="442"/>
                  </a:lnTo>
                  <a:lnTo>
                    <a:pt x="1853" y="412"/>
                  </a:lnTo>
                  <a:lnTo>
                    <a:pt x="1884" y="387"/>
                  </a:lnTo>
                  <a:lnTo>
                    <a:pt x="1918" y="368"/>
                  </a:lnTo>
                  <a:lnTo>
                    <a:pt x="1955" y="355"/>
                  </a:lnTo>
                  <a:lnTo>
                    <a:pt x="2001" y="348"/>
                  </a:lnTo>
                  <a:lnTo>
                    <a:pt x="2027" y="350"/>
                  </a:lnTo>
                  <a:lnTo>
                    <a:pt x="2018" y="360"/>
                  </a:lnTo>
                  <a:lnTo>
                    <a:pt x="1943" y="470"/>
                  </a:lnTo>
                  <a:lnTo>
                    <a:pt x="1876" y="580"/>
                  </a:lnTo>
                  <a:lnTo>
                    <a:pt x="1818" y="689"/>
                  </a:lnTo>
                  <a:lnTo>
                    <a:pt x="1774" y="795"/>
                  </a:lnTo>
                  <a:lnTo>
                    <a:pt x="1740" y="883"/>
                  </a:lnTo>
                  <a:close/>
                  <a:moveTo>
                    <a:pt x="2108" y="907"/>
                  </a:moveTo>
                  <a:lnTo>
                    <a:pt x="2091" y="882"/>
                  </a:lnTo>
                  <a:lnTo>
                    <a:pt x="2070" y="842"/>
                  </a:lnTo>
                  <a:lnTo>
                    <a:pt x="2054" y="794"/>
                  </a:lnTo>
                  <a:lnTo>
                    <a:pt x="2042" y="743"/>
                  </a:lnTo>
                  <a:lnTo>
                    <a:pt x="2031" y="688"/>
                  </a:lnTo>
                  <a:lnTo>
                    <a:pt x="2030" y="629"/>
                  </a:lnTo>
                  <a:lnTo>
                    <a:pt x="2033" y="567"/>
                  </a:lnTo>
                  <a:lnTo>
                    <a:pt x="2041" y="502"/>
                  </a:lnTo>
                  <a:lnTo>
                    <a:pt x="2059" y="436"/>
                  </a:lnTo>
                  <a:lnTo>
                    <a:pt x="2083" y="364"/>
                  </a:lnTo>
                  <a:lnTo>
                    <a:pt x="2084" y="362"/>
                  </a:lnTo>
                  <a:lnTo>
                    <a:pt x="2091" y="364"/>
                  </a:lnTo>
                  <a:lnTo>
                    <a:pt x="2132" y="383"/>
                  </a:lnTo>
                  <a:lnTo>
                    <a:pt x="2122" y="415"/>
                  </a:lnTo>
                  <a:lnTo>
                    <a:pt x="2107" y="465"/>
                  </a:lnTo>
                  <a:lnTo>
                    <a:pt x="2099" y="509"/>
                  </a:lnTo>
                  <a:lnTo>
                    <a:pt x="2096" y="551"/>
                  </a:lnTo>
                  <a:lnTo>
                    <a:pt x="2093" y="584"/>
                  </a:lnTo>
                  <a:lnTo>
                    <a:pt x="2095" y="615"/>
                  </a:lnTo>
                  <a:lnTo>
                    <a:pt x="2097" y="637"/>
                  </a:lnTo>
                  <a:lnTo>
                    <a:pt x="2099" y="654"/>
                  </a:lnTo>
                  <a:lnTo>
                    <a:pt x="2100" y="663"/>
                  </a:lnTo>
                  <a:lnTo>
                    <a:pt x="2102" y="668"/>
                  </a:lnTo>
                  <a:lnTo>
                    <a:pt x="2114" y="723"/>
                  </a:lnTo>
                  <a:lnTo>
                    <a:pt x="2135" y="771"/>
                  </a:lnTo>
                  <a:lnTo>
                    <a:pt x="2164" y="816"/>
                  </a:lnTo>
                  <a:lnTo>
                    <a:pt x="2189" y="845"/>
                  </a:lnTo>
                  <a:lnTo>
                    <a:pt x="2166" y="868"/>
                  </a:lnTo>
                  <a:lnTo>
                    <a:pt x="2123" y="899"/>
                  </a:lnTo>
                  <a:lnTo>
                    <a:pt x="2108" y="907"/>
                  </a:lnTo>
                  <a:close/>
                  <a:moveTo>
                    <a:pt x="2032" y="938"/>
                  </a:moveTo>
                  <a:lnTo>
                    <a:pt x="2016" y="908"/>
                  </a:lnTo>
                  <a:lnTo>
                    <a:pt x="1986" y="829"/>
                  </a:lnTo>
                  <a:lnTo>
                    <a:pt x="1967" y="752"/>
                  </a:lnTo>
                  <a:lnTo>
                    <a:pt x="1960" y="673"/>
                  </a:lnTo>
                  <a:lnTo>
                    <a:pt x="1960" y="594"/>
                  </a:lnTo>
                  <a:lnTo>
                    <a:pt x="1973" y="516"/>
                  </a:lnTo>
                  <a:lnTo>
                    <a:pt x="1988" y="465"/>
                  </a:lnTo>
                  <a:lnTo>
                    <a:pt x="1991" y="460"/>
                  </a:lnTo>
                  <a:lnTo>
                    <a:pt x="2059" y="355"/>
                  </a:lnTo>
                  <a:lnTo>
                    <a:pt x="2069" y="358"/>
                  </a:lnTo>
                  <a:lnTo>
                    <a:pt x="2041" y="429"/>
                  </a:lnTo>
                  <a:lnTo>
                    <a:pt x="2021" y="497"/>
                  </a:lnTo>
                  <a:lnTo>
                    <a:pt x="2008" y="561"/>
                  </a:lnTo>
                  <a:lnTo>
                    <a:pt x="2003" y="624"/>
                  </a:lnTo>
                  <a:lnTo>
                    <a:pt x="2004" y="682"/>
                  </a:lnTo>
                  <a:lnTo>
                    <a:pt x="2011" y="737"/>
                  </a:lnTo>
                  <a:lnTo>
                    <a:pt x="2022" y="788"/>
                  </a:lnTo>
                  <a:lnTo>
                    <a:pt x="2039" y="832"/>
                  </a:lnTo>
                  <a:lnTo>
                    <a:pt x="2061" y="875"/>
                  </a:lnTo>
                  <a:lnTo>
                    <a:pt x="2082" y="911"/>
                  </a:lnTo>
                  <a:lnTo>
                    <a:pt x="2088" y="918"/>
                  </a:lnTo>
                  <a:lnTo>
                    <a:pt x="2078" y="922"/>
                  </a:lnTo>
                  <a:lnTo>
                    <a:pt x="2032" y="938"/>
                  </a:lnTo>
                  <a:close/>
                  <a:moveTo>
                    <a:pt x="1924" y="949"/>
                  </a:moveTo>
                  <a:lnTo>
                    <a:pt x="1869" y="940"/>
                  </a:lnTo>
                  <a:lnTo>
                    <a:pt x="1809" y="921"/>
                  </a:lnTo>
                  <a:lnTo>
                    <a:pt x="1789" y="911"/>
                  </a:lnTo>
                  <a:lnTo>
                    <a:pt x="1791" y="904"/>
                  </a:lnTo>
                  <a:lnTo>
                    <a:pt x="1827" y="795"/>
                  </a:lnTo>
                  <a:lnTo>
                    <a:pt x="1870" y="685"/>
                  </a:lnTo>
                  <a:lnTo>
                    <a:pt x="1925" y="572"/>
                  </a:lnTo>
                  <a:lnTo>
                    <a:pt x="1975" y="486"/>
                  </a:lnTo>
                  <a:lnTo>
                    <a:pt x="1974" y="490"/>
                  </a:lnTo>
                  <a:lnTo>
                    <a:pt x="1957" y="564"/>
                  </a:lnTo>
                  <a:lnTo>
                    <a:pt x="1950" y="641"/>
                  </a:lnTo>
                  <a:lnTo>
                    <a:pt x="1952" y="717"/>
                  </a:lnTo>
                  <a:lnTo>
                    <a:pt x="1967" y="795"/>
                  </a:lnTo>
                  <a:lnTo>
                    <a:pt x="1987" y="864"/>
                  </a:lnTo>
                  <a:lnTo>
                    <a:pt x="2017" y="931"/>
                  </a:lnTo>
                  <a:lnTo>
                    <a:pt x="2022" y="940"/>
                  </a:lnTo>
                  <a:lnTo>
                    <a:pt x="1976" y="947"/>
                  </a:lnTo>
                  <a:lnTo>
                    <a:pt x="1924" y="949"/>
                  </a:lnTo>
                  <a:close/>
                  <a:moveTo>
                    <a:pt x="1553" y="1067"/>
                  </a:moveTo>
                  <a:lnTo>
                    <a:pt x="1574" y="1064"/>
                  </a:lnTo>
                  <a:lnTo>
                    <a:pt x="1577" y="1063"/>
                  </a:lnTo>
                  <a:lnTo>
                    <a:pt x="1553" y="1067"/>
                  </a:lnTo>
                  <a:close/>
                  <a:moveTo>
                    <a:pt x="2365" y="1202"/>
                  </a:moveTo>
                  <a:lnTo>
                    <a:pt x="2334" y="1195"/>
                  </a:lnTo>
                  <a:lnTo>
                    <a:pt x="2268" y="1168"/>
                  </a:lnTo>
                  <a:lnTo>
                    <a:pt x="2204" y="1130"/>
                  </a:lnTo>
                  <a:lnTo>
                    <a:pt x="2147" y="1087"/>
                  </a:lnTo>
                  <a:lnTo>
                    <a:pt x="2096" y="1034"/>
                  </a:lnTo>
                  <a:lnTo>
                    <a:pt x="2051" y="973"/>
                  </a:lnTo>
                  <a:lnTo>
                    <a:pt x="2040" y="952"/>
                  </a:lnTo>
                  <a:lnTo>
                    <a:pt x="2082" y="937"/>
                  </a:lnTo>
                  <a:lnTo>
                    <a:pt x="2096" y="928"/>
                  </a:lnTo>
                  <a:lnTo>
                    <a:pt x="2108" y="944"/>
                  </a:lnTo>
                  <a:lnTo>
                    <a:pt x="2137" y="972"/>
                  </a:lnTo>
                  <a:lnTo>
                    <a:pt x="2177" y="1006"/>
                  </a:lnTo>
                  <a:lnTo>
                    <a:pt x="2225" y="1034"/>
                  </a:lnTo>
                  <a:lnTo>
                    <a:pt x="2276" y="1054"/>
                  </a:lnTo>
                  <a:lnTo>
                    <a:pt x="2328" y="1066"/>
                  </a:lnTo>
                  <a:lnTo>
                    <a:pt x="2383" y="1072"/>
                  </a:lnTo>
                  <a:lnTo>
                    <a:pt x="2437" y="1068"/>
                  </a:lnTo>
                  <a:lnTo>
                    <a:pt x="2478" y="1060"/>
                  </a:lnTo>
                  <a:lnTo>
                    <a:pt x="2477" y="1061"/>
                  </a:lnTo>
                  <a:lnTo>
                    <a:pt x="2433" y="1104"/>
                  </a:lnTo>
                  <a:lnTo>
                    <a:pt x="2393" y="1153"/>
                  </a:lnTo>
                  <a:lnTo>
                    <a:pt x="2365" y="1202"/>
                  </a:lnTo>
                  <a:close/>
                  <a:moveTo>
                    <a:pt x="795" y="1242"/>
                  </a:moveTo>
                  <a:lnTo>
                    <a:pt x="803" y="1241"/>
                  </a:lnTo>
                  <a:lnTo>
                    <a:pt x="812" y="1236"/>
                  </a:lnTo>
                  <a:lnTo>
                    <a:pt x="822" y="1232"/>
                  </a:lnTo>
                  <a:lnTo>
                    <a:pt x="830" y="1226"/>
                  </a:lnTo>
                  <a:lnTo>
                    <a:pt x="838" y="1220"/>
                  </a:lnTo>
                  <a:lnTo>
                    <a:pt x="847" y="1205"/>
                  </a:lnTo>
                  <a:lnTo>
                    <a:pt x="851" y="1191"/>
                  </a:lnTo>
                  <a:lnTo>
                    <a:pt x="854" y="1179"/>
                  </a:lnTo>
                  <a:lnTo>
                    <a:pt x="854" y="1170"/>
                  </a:lnTo>
                  <a:lnTo>
                    <a:pt x="848" y="1148"/>
                  </a:lnTo>
                  <a:lnTo>
                    <a:pt x="838" y="1135"/>
                  </a:lnTo>
                  <a:lnTo>
                    <a:pt x="833" y="1129"/>
                  </a:lnTo>
                  <a:lnTo>
                    <a:pt x="828" y="1127"/>
                  </a:lnTo>
                  <a:lnTo>
                    <a:pt x="831" y="1130"/>
                  </a:lnTo>
                  <a:lnTo>
                    <a:pt x="836" y="1136"/>
                  </a:lnTo>
                  <a:lnTo>
                    <a:pt x="840" y="1143"/>
                  </a:lnTo>
                  <a:lnTo>
                    <a:pt x="841" y="1151"/>
                  </a:lnTo>
                  <a:lnTo>
                    <a:pt x="841" y="1158"/>
                  </a:lnTo>
                  <a:lnTo>
                    <a:pt x="842" y="1168"/>
                  </a:lnTo>
                  <a:lnTo>
                    <a:pt x="840" y="1178"/>
                  </a:lnTo>
                  <a:lnTo>
                    <a:pt x="833" y="1189"/>
                  </a:lnTo>
                  <a:lnTo>
                    <a:pt x="829" y="1197"/>
                  </a:lnTo>
                  <a:lnTo>
                    <a:pt x="823" y="1200"/>
                  </a:lnTo>
                  <a:lnTo>
                    <a:pt x="818" y="1202"/>
                  </a:lnTo>
                  <a:lnTo>
                    <a:pt x="817" y="1204"/>
                  </a:lnTo>
                  <a:lnTo>
                    <a:pt x="815" y="1205"/>
                  </a:lnTo>
                  <a:lnTo>
                    <a:pt x="811" y="1207"/>
                  </a:lnTo>
                  <a:lnTo>
                    <a:pt x="809" y="1210"/>
                  </a:lnTo>
                  <a:lnTo>
                    <a:pt x="807" y="1214"/>
                  </a:lnTo>
                  <a:lnTo>
                    <a:pt x="806" y="1218"/>
                  </a:lnTo>
                  <a:lnTo>
                    <a:pt x="807" y="1220"/>
                  </a:lnTo>
                  <a:lnTo>
                    <a:pt x="799" y="1221"/>
                  </a:lnTo>
                  <a:lnTo>
                    <a:pt x="794" y="1220"/>
                  </a:lnTo>
                  <a:lnTo>
                    <a:pt x="789" y="1219"/>
                  </a:lnTo>
                  <a:lnTo>
                    <a:pt x="786" y="1219"/>
                  </a:lnTo>
                  <a:lnTo>
                    <a:pt x="783" y="1218"/>
                  </a:lnTo>
                  <a:lnTo>
                    <a:pt x="781" y="1216"/>
                  </a:lnTo>
                  <a:lnTo>
                    <a:pt x="776" y="1217"/>
                  </a:lnTo>
                  <a:lnTo>
                    <a:pt x="771" y="1219"/>
                  </a:lnTo>
                  <a:lnTo>
                    <a:pt x="769" y="1220"/>
                  </a:lnTo>
                  <a:lnTo>
                    <a:pt x="768" y="1226"/>
                  </a:lnTo>
                  <a:lnTo>
                    <a:pt x="769" y="1230"/>
                  </a:lnTo>
                  <a:lnTo>
                    <a:pt x="771" y="1234"/>
                  </a:lnTo>
                  <a:lnTo>
                    <a:pt x="773" y="1238"/>
                  </a:lnTo>
                  <a:lnTo>
                    <a:pt x="779" y="1239"/>
                  </a:lnTo>
                  <a:lnTo>
                    <a:pt x="783" y="1241"/>
                  </a:lnTo>
                  <a:lnTo>
                    <a:pt x="788" y="1242"/>
                  </a:lnTo>
                  <a:lnTo>
                    <a:pt x="795" y="1242"/>
                  </a:lnTo>
                  <a:close/>
                  <a:moveTo>
                    <a:pt x="2588" y="1614"/>
                  </a:moveTo>
                  <a:lnTo>
                    <a:pt x="2597" y="1612"/>
                  </a:lnTo>
                  <a:lnTo>
                    <a:pt x="2597" y="1570"/>
                  </a:lnTo>
                  <a:lnTo>
                    <a:pt x="2588" y="1566"/>
                  </a:lnTo>
                  <a:lnTo>
                    <a:pt x="2573" y="1558"/>
                  </a:lnTo>
                  <a:lnTo>
                    <a:pt x="2557" y="1549"/>
                  </a:lnTo>
                  <a:lnTo>
                    <a:pt x="2540" y="1539"/>
                  </a:lnTo>
                  <a:lnTo>
                    <a:pt x="2525" y="1524"/>
                  </a:lnTo>
                  <a:lnTo>
                    <a:pt x="2513" y="1507"/>
                  </a:lnTo>
                  <a:lnTo>
                    <a:pt x="2505" y="1482"/>
                  </a:lnTo>
                  <a:lnTo>
                    <a:pt x="2501" y="1454"/>
                  </a:lnTo>
                  <a:lnTo>
                    <a:pt x="2506" y="1414"/>
                  </a:lnTo>
                  <a:lnTo>
                    <a:pt x="2520" y="1374"/>
                  </a:lnTo>
                  <a:lnTo>
                    <a:pt x="2541" y="1340"/>
                  </a:lnTo>
                  <a:lnTo>
                    <a:pt x="2571" y="1313"/>
                  </a:lnTo>
                  <a:lnTo>
                    <a:pt x="2597" y="1297"/>
                  </a:lnTo>
                  <a:lnTo>
                    <a:pt x="2597" y="1288"/>
                  </a:lnTo>
                  <a:lnTo>
                    <a:pt x="2582" y="1294"/>
                  </a:lnTo>
                  <a:lnTo>
                    <a:pt x="2546" y="1315"/>
                  </a:lnTo>
                  <a:lnTo>
                    <a:pt x="2517" y="1345"/>
                  </a:lnTo>
                  <a:lnTo>
                    <a:pt x="2495" y="1377"/>
                  </a:lnTo>
                  <a:lnTo>
                    <a:pt x="2481" y="1416"/>
                  </a:lnTo>
                  <a:lnTo>
                    <a:pt x="2474" y="1454"/>
                  </a:lnTo>
                  <a:lnTo>
                    <a:pt x="2476" y="1495"/>
                  </a:lnTo>
                  <a:lnTo>
                    <a:pt x="2488" y="1535"/>
                  </a:lnTo>
                  <a:lnTo>
                    <a:pt x="2497" y="1555"/>
                  </a:lnTo>
                  <a:lnTo>
                    <a:pt x="2512" y="1573"/>
                  </a:lnTo>
                  <a:lnTo>
                    <a:pt x="2530" y="1592"/>
                  </a:lnTo>
                  <a:lnTo>
                    <a:pt x="2549" y="1604"/>
                  </a:lnTo>
                  <a:lnTo>
                    <a:pt x="2570" y="1611"/>
                  </a:lnTo>
                  <a:lnTo>
                    <a:pt x="2588" y="1614"/>
                  </a:lnTo>
                  <a:close/>
                  <a:moveTo>
                    <a:pt x="2594" y="2360"/>
                  </a:moveTo>
                  <a:lnTo>
                    <a:pt x="2597" y="2360"/>
                  </a:lnTo>
                  <a:lnTo>
                    <a:pt x="2597" y="2327"/>
                  </a:lnTo>
                  <a:lnTo>
                    <a:pt x="2513" y="2321"/>
                  </a:lnTo>
                  <a:lnTo>
                    <a:pt x="2429" y="2309"/>
                  </a:lnTo>
                  <a:lnTo>
                    <a:pt x="2345" y="2287"/>
                  </a:lnTo>
                  <a:lnTo>
                    <a:pt x="2266" y="2258"/>
                  </a:lnTo>
                  <a:lnTo>
                    <a:pt x="2188" y="2221"/>
                  </a:lnTo>
                  <a:lnTo>
                    <a:pt x="2115" y="2175"/>
                  </a:lnTo>
                  <a:lnTo>
                    <a:pt x="2045" y="2123"/>
                  </a:lnTo>
                  <a:lnTo>
                    <a:pt x="2003" y="2087"/>
                  </a:lnTo>
                  <a:lnTo>
                    <a:pt x="1961" y="2045"/>
                  </a:lnTo>
                  <a:lnTo>
                    <a:pt x="1924" y="1995"/>
                  </a:lnTo>
                  <a:lnTo>
                    <a:pt x="1887" y="1940"/>
                  </a:lnTo>
                  <a:lnTo>
                    <a:pt x="1852" y="1879"/>
                  </a:lnTo>
                  <a:lnTo>
                    <a:pt x="1821" y="1813"/>
                  </a:lnTo>
                  <a:lnTo>
                    <a:pt x="1793" y="1740"/>
                  </a:lnTo>
                  <a:lnTo>
                    <a:pt x="1769" y="1662"/>
                  </a:lnTo>
                  <a:lnTo>
                    <a:pt x="1752" y="1581"/>
                  </a:lnTo>
                  <a:lnTo>
                    <a:pt x="1737" y="1495"/>
                  </a:lnTo>
                  <a:lnTo>
                    <a:pt x="1729" y="1406"/>
                  </a:lnTo>
                  <a:lnTo>
                    <a:pt x="1729" y="1312"/>
                  </a:lnTo>
                  <a:lnTo>
                    <a:pt x="1732" y="1213"/>
                  </a:lnTo>
                  <a:lnTo>
                    <a:pt x="1744" y="1114"/>
                  </a:lnTo>
                  <a:lnTo>
                    <a:pt x="1764" y="1010"/>
                  </a:lnTo>
                  <a:lnTo>
                    <a:pt x="1783" y="936"/>
                  </a:lnTo>
                  <a:lnTo>
                    <a:pt x="1834" y="957"/>
                  </a:lnTo>
                  <a:lnTo>
                    <a:pt x="1895" y="969"/>
                  </a:lnTo>
                  <a:lnTo>
                    <a:pt x="1959" y="970"/>
                  </a:lnTo>
                  <a:lnTo>
                    <a:pt x="2024" y="959"/>
                  </a:lnTo>
                  <a:lnTo>
                    <a:pt x="2031" y="956"/>
                  </a:lnTo>
                  <a:lnTo>
                    <a:pt x="2053" y="993"/>
                  </a:lnTo>
                  <a:lnTo>
                    <a:pt x="2098" y="1050"/>
                  </a:lnTo>
                  <a:lnTo>
                    <a:pt x="2147" y="1102"/>
                  </a:lnTo>
                  <a:lnTo>
                    <a:pt x="2205" y="1146"/>
                  </a:lnTo>
                  <a:lnTo>
                    <a:pt x="2265" y="1181"/>
                  </a:lnTo>
                  <a:lnTo>
                    <a:pt x="2332" y="1208"/>
                  </a:lnTo>
                  <a:lnTo>
                    <a:pt x="2358" y="1215"/>
                  </a:lnTo>
                  <a:lnTo>
                    <a:pt x="2336" y="1267"/>
                  </a:lnTo>
                  <a:lnTo>
                    <a:pt x="2322" y="1325"/>
                  </a:lnTo>
                  <a:lnTo>
                    <a:pt x="2319" y="1384"/>
                  </a:lnTo>
                  <a:lnTo>
                    <a:pt x="2320" y="1443"/>
                  </a:lnTo>
                  <a:lnTo>
                    <a:pt x="2333" y="1502"/>
                  </a:lnTo>
                  <a:lnTo>
                    <a:pt x="2353" y="1560"/>
                  </a:lnTo>
                  <a:lnTo>
                    <a:pt x="2380" y="1611"/>
                  </a:lnTo>
                  <a:lnTo>
                    <a:pt x="2414" y="1660"/>
                  </a:lnTo>
                  <a:lnTo>
                    <a:pt x="2457" y="1702"/>
                  </a:lnTo>
                  <a:lnTo>
                    <a:pt x="2506" y="1738"/>
                  </a:lnTo>
                  <a:lnTo>
                    <a:pt x="2558" y="1761"/>
                  </a:lnTo>
                  <a:lnTo>
                    <a:pt x="2597" y="1769"/>
                  </a:lnTo>
                  <a:lnTo>
                    <a:pt x="2597" y="1763"/>
                  </a:lnTo>
                  <a:lnTo>
                    <a:pt x="2575" y="1760"/>
                  </a:lnTo>
                  <a:lnTo>
                    <a:pt x="2525" y="1742"/>
                  </a:lnTo>
                  <a:lnTo>
                    <a:pt x="2478" y="1711"/>
                  </a:lnTo>
                  <a:lnTo>
                    <a:pt x="2436" y="1672"/>
                  </a:lnTo>
                  <a:lnTo>
                    <a:pt x="2399" y="1628"/>
                  </a:lnTo>
                  <a:lnTo>
                    <a:pt x="2371" y="1580"/>
                  </a:lnTo>
                  <a:lnTo>
                    <a:pt x="2348" y="1527"/>
                  </a:lnTo>
                  <a:lnTo>
                    <a:pt x="2342" y="1504"/>
                  </a:lnTo>
                  <a:lnTo>
                    <a:pt x="2356" y="1534"/>
                  </a:lnTo>
                  <a:lnTo>
                    <a:pt x="2384" y="1580"/>
                  </a:lnTo>
                  <a:lnTo>
                    <a:pt x="2421" y="1624"/>
                  </a:lnTo>
                  <a:lnTo>
                    <a:pt x="2459" y="1655"/>
                  </a:lnTo>
                  <a:lnTo>
                    <a:pt x="2500" y="1679"/>
                  </a:lnTo>
                  <a:lnTo>
                    <a:pt x="2545" y="1699"/>
                  </a:lnTo>
                  <a:lnTo>
                    <a:pt x="2591" y="1710"/>
                  </a:lnTo>
                  <a:lnTo>
                    <a:pt x="2597" y="1710"/>
                  </a:lnTo>
                  <a:lnTo>
                    <a:pt x="2597" y="1699"/>
                  </a:lnTo>
                  <a:lnTo>
                    <a:pt x="2565" y="1694"/>
                  </a:lnTo>
                  <a:lnTo>
                    <a:pt x="2526" y="1680"/>
                  </a:lnTo>
                  <a:lnTo>
                    <a:pt x="2488" y="1661"/>
                  </a:lnTo>
                  <a:lnTo>
                    <a:pt x="2452" y="1637"/>
                  </a:lnTo>
                  <a:lnTo>
                    <a:pt x="2413" y="1598"/>
                  </a:lnTo>
                  <a:lnTo>
                    <a:pt x="2378" y="1551"/>
                  </a:lnTo>
                  <a:lnTo>
                    <a:pt x="2351" y="1495"/>
                  </a:lnTo>
                  <a:lnTo>
                    <a:pt x="2333" y="1440"/>
                  </a:lnTo>
                  <a:lnTo>
                    <a:pt x="2327" y="1381"/>
                  </a:lnTo>
                  <a:lnTo>
                    <a:pt x="2331" y="1329"/>
                  </a:lnTo>
                  <a:lnTo>
                    <a:pt x="2335" y="1303"/>
                  </a:lnTo>
                  <a:lnTo>
                    <a:pt x="2352" y="1249"/>
                  </a:lnTo>
                  <a:lnTo>
                    <a:pt x="2368" y="1217"/>
                  </a:lnTo>
                  <a:lnTo>
                    <a:pt x="2400" y="1225"/>
                  </a:lnTo>
                  <a:lnTo>
                    <a:pt x="2473" y="1229"/>
                  </a:lnTo>
                  <a:lnTo>
                    <a:pt x="2548" y="1223"/>
                  </a:lnTo>
                  <a:lnTo>
                    <a:pt x="2597" y="1211"/>
                  </a:lnTo>
                  <a:lnTo>
                    <a:pt x="2597" y="1204"/>
                  </a:lnTo>
                  <a:lnTo>
                    <a:pt x="2556" y="1212"/>
                  </a:lnTo>
                  <a:lnTo>
                    <a:pt x="2479" y="1218"/>
                  </a:lnTo>
                  <a:lnTo>
                    <a:pt x="2407" y="1213"/>
                  </a:lnTo>
                  <a:lnTo>
                    <a:pt x="2374" y="1204"/>
                  </a:lnTo>
                  <a:lnTo>
                    <a:pt x="2381" y="1189"/>
                  </a:lnTo>
                  <a:lnTo>
                    <a:pt x="2418" y="1136"/>
                  </a:lnTo>
                  <a:lnTo>
                    <a:pt x="2462" y="1090"/>
                  </a:lnTo>
                  <a:lnTo>
                    <a:pt x="2509" y="1051"/>
                  </a:lnTo>
                  <a:lnTo>
                    <a:pt x="2510" y="1050"/>
                  </a:lnTo>
                  <a:lnTo>
                    <a:pt x="2543" y="1037"/>
                  </a:lnTo>
                  <a:lnTo>
                    <a:pt x="2590" y="1009"/>
                  </a:lnTo>
                  <a:lnTo>
                    <a:pt x="2597" y="1004"/>
                  </a:lnTo>
                  <a:lnTo>
                    <a:pt x="2597" y="988"/>
                  </a:lnTo>
                  <a:lnTo>
                    <a:pt x="2582" y="994"/>
                  </a:lnTo>
                  <a:lnTo>
                    <a:pt x="2529" y="1023"/>
                  </a:lnTo>
                  <a:lnTo>
                    <a:pt x="2509" y="1038"/>
                  </a:lnTo>
                  <a:lnTo>
                    <a:pt x="2486" y="1046"/>
                  </a:lnTo>
                  <a:lnTo>
                    <a:pt x="2434" y="1054"/>
                  </a:lnTo>
                  <a:lnTo>
                    <a:pt x="2385" y="1057"/>
                  </a:lnTo>
                  <a:lnTo>
                    <a:pt x="2334" y="1052"/>
                  </a:lnTo>
                  <a:lnTo>
                    <a:pt x="2285" y="1040"/>
                  </a:lnTo>
                  <a:lnTo>
                    <a:pt x="2238" y="1022"/>
                  </a:lnTo>
                  <a:lnTo>
                    <a:pt x="2193" y="996"/>
                  </a:lnTo>
                  <a:lnTo>
                    <a:pt x="2167" y="975"/>
                  </a:lnTo>
                  <a:lnTo>
                    <a:pt x="2141" y="950"/>
                  </a:lnTo>
                  <a:lnTo>
                    <a:pt x="2116" y="919"/>
                  </a:lnTo>
                  <a:lnTo>
                    <a:pt x="2115" y="918"/>
                  </a:lnTo>
                  <a:lnTo>
                    <a:pt x="2139" y="904"/>
                  </a:lnTo>
                  <a:lnTo>
                    <a:pt x="2186" y="866"/>
                  </a:lnTo>
                  <a:lnTo>
                    <a:pt x="2197" y="854"/>
                  </a:lnTo>
                  <a:lnTo>
                    <a:pt x="2197" y="855"/>
                  </a:lnTo>
                  <a:lnTo>
                    <a:pt x="2239" y="889"/>
                  </a:lnTo>
                  <a:lnTo>
                    <a:pt x="2283" y="918"/>
                  </a:lnTo>
                  <a:lnTo>
                    <a:pt x="2331" y="937"/>
                  </a:lnTo>
                  <a:lnTo>
                    <a:pt x="2382" y="950"/>
                  </a:lnTo>
                  <a:lnTo>
                    <a:pt x="2437" y="955"/>
                  </a:lnTo>
                  <a:lnTo>
                    <a:pt x="2492" y="950"/>
                  </a:lnTo>
                  <a:lnTo>
                    <a:pt x="2540" y="938"/>
                  </a:lnTo>
                  <a:lnTo>
                    <a:pt x="2583" y="919"/>
                  </a:lnTo>
                  <a:lnTo>
                    <a:pt x="2597" y="909"/>
                  </a:lnTo>
                  <a:lnTo>
                    <a:pt x="2597" y="883"/>
                  </a:lnTo>
                  <a:lnTo>
                    <a:pt x="2580" y="896"/>
                  </a:lnTo>
                  <a:lnTo>
                    <a:pt x="2538" y="918"/>
                  </a:lnTo>
                  <a:lnTo>
                    <a:pt x="2490" y="929"/>
                  </a:lnTo>
                  <a:lnTo>
                    <a:pt x="2437" y="932"/>
                  </a:lnTo>
                  <a:lnTo>
                    <a:pt x="2385" y="927"/>
                  </a:lnTo>
                  <a:lnTo>
                    <a:pt x="2334" y="911"/>
                  </a:lnTo>
                  <a:lnTo>
                    <a:pt x="2289" y="889"/>
                  </a:lnTo>
                  <a:lnTo>
                    <a:pt x="2247" y="859"/>
                  </a:lnTo>
                  <a:lnTo>
                    <a:pt x="2219" y="830"/>
                  </a:lnTo>
                  <a:lnTo>
                    <a:pt x="2221" y="828"/>
                  </a:lnTo>
                  <a:lnTo>
                    <a:pt x="2249" y="782"/>
                  </a:lnTo>
                  <a:lnTo>
                    <a:pt x="2271" y="731"/>
                  </a:lnTo>
                  <a:lnTo>
                    <a:pt x="2278" y="703"/>
                  </a:lnTo>
                  <a:lnTo>
                    <a:pt x="2280" y="716"/>
                  </a:lnTo>
                  <a:lnTo>
                    <a:pt x="2292" y="748"/>
                  </a:lnTo>
                  <a:lnTo>
                    <a:pt x="2312" y="778"/>
                  </a:lnTo>
                  <a:lnTo>
                    <a:pt x="2336" y="802"/>
                  </a:lnTo>
                  <a:lnTo>
                    <a:pt x="2364" y="820"/>
                  </a:lnTo>
                  <a:lnTo>
                    <a:pt x="2399" y="830"/>
                  </a:lnTo>
                  <a:lnTo>
                    <a:pt x="2433" y="828"/>
                  </a:lnTo>
                  <a:lnTo>
                    <a:pt x="2438" y="826"/>
                  </a:lnTo>
                  <a:lnTo>
                    <a:pt x="2407" y="829"/>
                  </a:lnTo>
                  <a:lnTo>
                    <a:pt x="2375" y="821"/>
                  </a:lnTo>
                  <a:lnTo>
                    <a:pt x="2341" y="802"/>
                  </a:lnTo>
                  <a:lnTo>
                    <a:pt x="2312" y="775"/>
                  </a:lnTo>
                  <a:lnTo>
                    <a:pt x="2293" y="742"/>
                  </a:lnTo>
                  <a:lnTo>
                    <a:pt x="2279" y="704"/>
                  </a:lnTo>
                  <a:lnTo>
                    <a:pt x="2279" y="697"/>
                  </a:lnTo>
                  <a:lnTo>
                    <a:pt x="2283" y="680"/>
                  </a:lnTo>
                  <a:lnTo>
                    <a:pt x="2286" y="625"/>
                  </a:lnTo>
                  <a:lnTo>
                    <a:pt x="2286" y="618"/>
                  </a:lnTo>
                  <a:lnTo>
                    <a:pt x="2300" y="588"/>
                  </a:lnTo>
                  <a:lnTo>
                    <a:pt x="2325" y="553"/>
                  </a:lnTo>
                  <a:lnTo>
                    <a:pt x="2354" y="529"/>
                  </a:lnTo>
                  <a:lnTo>
                    <a:pt x="2344" y="543"/>
                  </a:lnTo>
                  <a:lnTo>
                    <a:pt x="2329" y="579"/>
                  </a:lnTo>
                  <a:lnTo>
                    <a:pt x="2322" y="617"/>
                  </a:lnTo>
                  <a:lnTo>
                    <a:pt x="2324" y="657"/>
                  </a:lnTo>
                  <a:lnTo>
                    <a:pt x="2334" y="692"/>
                  </a:lnTo>
                  <a:lnTo>
                    <a:pt x="2355" y="722"/>
                  </a:lnTo>
                  <a:lnTo>
                    <a:pt x="2379" y="747"/>
                  </a:lnTo>
                  <a:lnTo>
                    <a:pt x="2412" y="764"/>
                  </a:lnTo>
                  <a:lnTo>
                    <a:pt x="2445" y="773"/>
                  </a:lnTo>
                  <a:lnTo>
                    <a:pt x="2446" y="773"/>
                  </a:lnTo>
                  <a:lnTo>
                    <a:pt x="2419" y="766"/>
                  </a:lnTo>
                  <a:lnTo>
                    <a:pt x="2392" y="750"/>
                  </a:lnTo>
                  <a:lnTo>
                    <a:pt x="2369" y="730"/>
                  </a:lnTo>
                  <a:lnTo>
                    <a:pt x="2353" y="702"/>
                  </a:lnTo>
                  <a:lnTo>
                    <a:pt x="2342" y="671"/>
                  </a:lnTo>
                  <a:lnTo>
                    <a:pt x="2342" y="635"/>
                  </a:lnTo>
                  <a:lnTo>
                    <a:pt x="2347" y="602"/>
                  </a:lnTo>
                  <a:lnTo>
                    <a:pt x="2356" y="584"/>
                  </a:lnTo>
                  <a:lnTo>
                    <a:pt x="2351" y="604"/>
                  </a:lnTo>
                  <a:lnTo>
                    <a:pt x="2352" y="630"/>
                  </a:lnTo>
                  <a:lnTo>
                    <a:pt x="2359" y="656"/>
                  </a:lnTo>
                  <a:lnTo>
                    <a:pt x="2373" y="679"/>
                  </a:lnTo>
                  <a:lnTo>
                    <a:pt x="2394" y="697"/>
                  </a:lnTo>
                  <a:lnTo>
                    <a:pt x="2417" y="709"/>
                  </a:lnTo>
                  <a:lnTo>
                    <a:pt x="2444" y="713"/>
                  </a:lnTo>
                  <a:lnTo>
                    <a:pt x="2471" y="708"/>
                  </a:lnTo>
                  <a:lnTo>
                    <a:pt x="2496" y="697"/>
                  </a:lnTo>
                  <a:lnTo>
                    <a:pt x="2513" y="680"/>
                  </a:lnTo>
                  <a:lnTo>
                    <a:pt x="2526" y="653"/>
                  </a:lnTo>
                  <a:lnTo>
                    <a:pt x="2526" y="631"/>
                  </a:lnTo>
                  <a:lnTo>
                    <a:pt x="2519" y="606"/>
                  </a:lnTo>
                  <a:lnTo>
                    <a:pt x="2505" y="588"/>
                  </a:lnTo>
                  <a:lnTo>
                    <a:pt x="2485" y="575"/>
                  </a:lnTo>
                  <a:lnTo>
                    <a:pt x="2467" y="570"/>
                  </a:lnTo>
                  <a:lnTo>
                    <a:pt x="2448" y="572"/>
                  </a:lnTo>
                  <a:lnTo>
                    <a:pt x="2432" y="581"/>
                  </a:lnTo>
                  <a:lnTo>
                    <a:pt x="2420" y="597"/>
                  </a:lnTo>
                  <a:lnTo>
                    <a:pt x="2413" y="611"/>
                  </a:lnTo>
                  <a:lnTo>
                    <a:pt x="2414" y="628"/>
                  </a:lnTo>
                  <a:lnTo>
                    <a:pt x="2420" y="643"/>
                  </a:lnTo>
                  <a:lnTo>
                    <a:pt x="2429" y="652"/>
                  </a:lnTo>
                  <a:lnTo>
                    <a:pt x="2441" y="659"/>
                  </a:lnTo>
                  <a:lnTo>
                    <a:pt x="2455" y="657"/>
                  </a:lnTo>
                  <a:lnTo>
                    <a:pt x="2460" y="657"/>
                  </a:lnTo>
                  <a:lnTo>
                    <a:pt x="2463" y="653"/>
                  </a:lnTo>
                  <a:lnTo>
                    <a:pt x="2468" y="651"/>
                  </a:lnTo>
                  <a:lnTo>
                    <a:pt x="2474" y="646"/>
                  </a:lnTo>
                  <a:lnTo>
                    <a:pt x="2477" y="640"/>
                  </a:lnTo>
                  <a:lnTo>
                    <a:pt x="2478" y="635"/>
                  </a:lnTo>
                  <a:lnTo>
                    <a:pt x="2475" y="626"/>
                  </a:lnTo>
                  <a:lnTo>
                    <a:pt x="2473" y="620"/>
                  </a:lnTo>
                  <a:lnTo>
                    <a:pt x="2470" y="613"/>
                  </a:lnTo>
                  <a:lnTo>
                    <a:pt x="2465" y="609"/>
                  </a:lnTo>
                  <a:lnTo>
                    <a:pt x="2462" y="607"/>
                  </a:lnTo>
                  <a:lnTo>
                    <a:pt x="2459" y="605"/>
                  </a:lnTo>
                  <a:lnTo>
                    <a:pt x="2460" y="602"/>
                  </a:lnTo>
                  <a:lnTo>
                    <a:pt x="2460" y="601"/>
                  </a:lnTo>
                  <a:lnTo>
                    <a:pt x="2466" y="597"/>
                  </a:lnTo>
                  <a:lnTo>
                    <a:pt x="2483" y="599"/>
                  </a:lnTo>
                  <a:lnTo>
                    <a:pt x="2498" y="608"/>
                  </a:lnTo>
                  <a:lnTo>
                    <a:pt x="2507" y="624"/>
                  </a:lnTo>
                  <a:lnTo>
                    <a:pt x="2510" y="642"/>
                  </a:lnTo>
                  <a:lnTo>
                    <a:pt x="2503" y="666"/>
                  </a:lnTo>
                  <a:lnTo>
                    <a:pt x="2488" y="682"/>
                  </a:lnTo>
                  <a:lnTo>
                    <a:pt x="2467" y="696"/>
                  </a:lnTo>
                  <a:lnTo>
                    <a:pt x="2445" y="699"/>
                  </a:lnTo>
                  <a:lnTo>
                    <a:pt x="2421" y="696"/>
                  </a:lnTo>
                  <a:lnTo>
                    <a:pt x="2399" y="686"/>
                  </a:lnTo>
                  <a:lnTo>
                    <a:pt x="2381" y="670"/>
                  </a:lnTo>
                  <a:lnTo>
                    <a:pt x="2369" y="651"/>
                  </a:lnTo>
                  <a:lnTo>
                    <a:pt x="2367" y="646"/>
                  </a:lnTo>
                  <a:lnTo>
                    <a:pt x="2363" y="637"/>
                  </a:lnTo>
                  <a:lnTo>
                    <a:pt x="2363" y="623"/>
                  </a:lnTo>
                  <a:lnTo>
                    <a:pt x="2362" y="605"/>
                  </a:lnTo>
                  <a:lnTo>
                    <a:pt x="2365" y="581"/>
                  </a:lnTo>
                  <a:lnTo>
                    <a:pt x="2376" y="558"/>
                  </a:lnTo>
                  <a:lnTo>
                    <a:pt x="2395" y="531"/>
                  </a:lnTo>
                  <a:lnTo>
                    <a:pt x="2413" y="516"/>
                  </a:lnTo>
                  <a:lnTo>
                    <a:pt x="2436" y="504"/>
                  </a:lnTo>
                  <a:lnTo>
                    <a:pt x="2470" y="494"/>
                  </a:lnTo>
                  <a:lnTo>
                    <a:pt x="2514" y="493"/>
                  </a:lnTo>
                  <a:lnTo>
                    <a:pt x="2557" y="501"/>
                  </a:lnTo>
                  <a:lnTo>
                    <a:pt x="2594" y="518"/>
                  </a:lnTo>
                  <a:lnTo>
                    <a:pt x="2597" y="520"/>
                  </a:lnTo>
                  <a:lnTo>
                    <a:pt x="2597" y="478"/>
                  </a:lnTo>
                  <a:lnTo>
                    <a:pt x="2595" y="477"/>
                  </a:lnTo>
                  <a:lnTo>
                    <a:pt x="2557" y="463"/>
                  </a:lnTo>
                  <a:lnTo>
                    <a:pt x="2525" y="458"/>
                  </a:lnTo>
                  <a:lnTo>
                    <a:pt x="2556" y="452"/>
                  </a:lnTo>
                  <a:lnTo>
                    <a:pt x="2597" y="451"/>
                  </a:lnTo>
                  <a:lnTo>
                    <a:pt x="2597" y="440"/>
                  </a:lnTo>
                  <a:lnTo>
                    <a:pt x="2575" y="441"/>
                  </a:lnTo>
                  <a:lnTo>
                    <a:pt x="2570" y="442"/>
                  </a:lnTo>
                  <a:lnTo>
                    <a:pt x="2593" y="426"/>
                  </a:lnTo>
                  <a:lnTo>
                    <a:pt x="2597" y="423"/>
                  </a:lnTo>
                  <a:lnTo>
                    <a:pt x="2597" y="415"/>
                  </a:lnTo>
                  <a:lnTo>
                    <a:pt x="2578" y="431"/>
                  </a:lnTo>
                  <a:lnTo>
                    <a:pt x="2551" y="445"/>
                  </a:lnTo>
                  <a:lnTo>
                    <a:pt x="2521" y="450"/>
                  </a:lnTo>
                  <a:lnTo>
                    <a:pt x="2506" y="455"/>
                  </a:lnTo>
                  <a:lnTo>
                    <a:pt x="2474" y="456"/>
                  </a:lnTo>
                  <a:lnTo>
                    <a:pt x="2439" y="449"/>
                  </a:lnTo>
                  <a:lnTo>
                    <a:pt x="2404" y="432"/>
                  </a:lnTo>
                  <a:lnTo>
                    <a:pt x="2386" y="420"/>
                  </a:lnTo>
                  <a:lnTo>
                    <a:pt x="2366" y="402"/>
                  </a:lnTo>
                  <a:lnTo>
                    <a:pt x="2350" y="377"/>
                  </a:lnTo>
                  <a:lnTo>
                    <a:pt x="2336" y="350"/>
                  </a:lnTo>
                  <a:lnTo>
                    <a:pt x="2324" y="316"/>
                  </a:lnTo>
                  <a:lnTo>
                    <a:pt x="2317" y="279"/>
                  </a:lnTo>
                  <a:lnTo>
                    <a:pt x="2314" y="238"/>
                  </a:lnTo>
                  <a:lnTo>
                    <a:pt x="2315" y="228"/>
                  </a:lnTo>
                  <a:lnTo>
                    <a:pt x="2316" y="233"/>
                  </a:lnTo>
                  <a:lnTo>
                    <a:pt x="2316" y="223"/>
                  </a:lnTo>
                  <a:lnTo>
                    <a:pt x="2315" y="226"/>
                  </a:lnTo>
                  <a:lnTo>
                    <a:pt x="2316" y="219"/>
                  </a:lnTo>
                  <a:lnTo>
                    <a:pt x="2316" y="223"/>
                  </a:lnTo>
                  <a:lnTo>
                    <a:pt x="2322" y="184"/>
                  </a:lnTo>
                  <a:lnTo>
                    <a:pt x="2316" y="215"/>
                  </a:lnTo>
                  <a:lnTo>
                    <a:pt x="2317" y="192"/>
                  </a:lnTo>
                  <a:lnTo>
                    <a:pt x="2330" y="146"/>
                  </a:lnTo>
                  <a:lnTo>
                    <a:pt x="2347" y="98"/>
                  </a:lnTo>
                  <a:lnTo>
                    <a:pt x="2376" y="46"/>
                  </a:lnTo>
                  <a:lnTo>
                    <a:pt x="2396" y="18"/>
                  </a:lnTo>
                  <a:lnTo>
                    <a:pt x="2411" y="0"/>
                  </a:lnTo>
                  <a:lnTo>
                    <a:pt x="2371" y="0"/>
                  </a:lnTo>
                  <a:lnTo>
                    <a:pt x="2340" y="34"/>
                  </a:lnTo>
                  <a:lnTo>
                    <a:pt x="2281" y="106"/>
                  </a:lnTo>
                  <a:lnTo>
                    <a:pt x="2234" y="176"/>
                  </a:lnTo>
                  <a:lnTo>
                    <a:pt x="2195" y="241"/>
                  </a:lnTo>
                  <a:lnTo>
                    <a:pt x="2164" y="303"/>
                  </a:lnTo>
                  <a:lnTo>
                    <a:pt x="2139" y="360"/>
                  </a:lnTo>
                  <a:lnTo>
                    <a:pt x="2135" y="374"/>
                  </a:lnTo>
                  <a:lnTo>
                    <a:pt x="2130" y="371"/>
                  </a:lnTo>
                  <a:lnTo>
                    <a:pt x="2088" y="353"/>
                  </a:lnTo>
                  <a:lnTo>
                    <a:pt x="2117" y="294"/>
                  </a:lnTo>
                  <a:lnTo>
                    <a:pt x="2161" y="219"/>
                  </a:lnTo>
                  <a:lnTo>
                    <a:pt x="2167" y="211"/>
                  </a:lnTo>
                  <a:lnTo>
                    <a:pt x="2248" y="114"/>
                  </a:lnTo>
                  <a:lnTo>
                    <a:pt x="2343" y="13"/>
                  </a:lnTo>
                  <a:lnTo>
                    <a:pt x="2359" y="0"/>
                  </a:lnTo>
                  <a:lnTo>
                    <a:pt x="2328" y="0"/>
                  </a:lnTo>
                  <a:lnTo>
                    <a:pt x="2322" y="5"/>
                  </a:lnTo>
                  <a:lnTo>
                    <a:pt x="2231" y="71"/>
                  </a:lnTo>
                  <a:lnTo>
                    <a:pt x="2132" y="135"/>
                  </a:lnTo>
                  <a:lnTo>
                    <a:pt x="2030" y="195"/>
                  </a:lnTo>
                  <a:lnTo>
                    <a:pt x="1924" y="253"/>
                  </a:lnTo>
                  <a:lnTo>
                    <a:pt x="1817" y="309"/>
                  </a:lnTo>
                  <a:lnTo>
                    <a:pt x="1709" y="363"/>
                  </a:lnTo>
                  <a:lnTo>
                    <a:pt x="1636" y="399"/>
                  </a:lnTo>
                  <a:lnTo>
                    <a:pt x="1574" y="425"/>
                  </a:lnTo>
                  <a:lnTo>
                    <a:pt x="1575" y="422"/>
                  </a:lnTo>
                  <a:lnTo>
                    <a:pt x="1592" y="367"/>
                  </a:lnTo>
                  <a:lnTo>
                    <a:pt x="1614" y="318"/>
                  </a:lnTo>
                  <a:lnTo>
                    <a:pt x="1640" y="266"/>
                  </a:lnTo>
                  <a:lnTo>
                    <a:pt x="1675" y="215"/>
                  </a:lnTo>
                  <a:lnTo>
                    <a:pt x="1711" y="169"/>
                  </a:lnTo>
                  <a:lnTo>
                    <a:pt x="1731" y="148"/>
                  </a:lnTo>
                  <a:lnTo>
                    <a:pt x="1795" y="145"/>
                  </a:lnTo>
                  <a:lnTo>
                    <a:pt x="1868" y="138"/>
                  </a:lnTo>
                  <a:lnTo>
                    <a:pt x="1942" y="127"/>
                  </a:lnTo>
                  <a:lnTo>
                    <a:pt x="2017" y="109"/>
                  </a:lnTo>
                  <a:lnTo>
                    <a:pt x="2096" y="79"/>
                  </a:lnTo>
                  <a:lnTo>
                    <a:pt x="2177" y="41"/>
                  </a:lnTo>
                  <a:lnTo>
                    <a:pt x="2242" y="0"/>
                  </a:lnTo>
                  <a:lnTo>
                    <a:pt x="2232" y="0"/>
                  </a:lnTo>
                  <a:lnTo>
                    <a:pt x="2202" y="16"/>
                  </a:lnTo>
                  <a:lnTo>
                    <a:pt x="2153" y="41"/>
                  </a:lnTo>
                  <a:lnTo>
                    <a:pt x="2071" y="71"/>
                  </a:lnTo>
                  <a:lnTo>
                    <a:pt x="1990" y="93"/>
                  </a:lnTo>
                  <a:lnTo>
                    <a:pt x="1915" y="105"/>
                  </a:lnTo>
                  <a:lnTo>
                    <a:pt x="1838" y="112"/>
                  </a:lnTo>
                  <a:lnTo>
                    <a:pt x="1765" y="116"/>
                  </a:lnTo>
                  <a:lnTo>
                    <a:pt x="1761" y="116"/>
                  </a:lnTo>
                  <a:lnTo>
                    <a:pt x="1797" y="81"/>
                  </a:lnTo>
                  <a:lnTo>
                    <a:pt x="1826" y="58"/>
                  </a:lnTo>
                  <a:lnTo>
                    <a:pt x="1902" y="49"/>
                  </a:lnTo>
                  <a:lnTo>
                    <a:pt x="1995" y="30"/>
                  </a:lnTo>
                  <a:lnTo>
                    <a:pt x="2086" y="3"/>
                  </a:lnTo>
                  <a:lnTo>
                    <a:pt x="2093" y="0"/>
                  </a:lnTo>
                  <a:lnTo>
                    <a:pt x="1950" y="0"/>
                  </a:lnTo>
                  <a:lnTo>
                    <a:pt x="1924" y="6"/>
                  </a:lnTo>
                  <a:lnTo>
                    <a:pt x="1884" y="11"/>
                  </a:lnTo>
                  <a:lnTo>
                    <a:pt x="1896" y="2"/>
                  </a:lnTo>
                  <a:lnTo>
                    <a:pt x="1899" y="0"/>
                  </a:lnTo>
                  <a:lnTo>
                    <a:pt x="1816" y="0"/>
                  </a:lnTo>
                  <a:lnTo>
                    <a:pt x="1804" y="11"/>
                  </a:lnTo>
                  <a:lnTo>
                    <a:pt x="1795" y="20"/>
                  </a:lnTo>
                  <a:lnTo>
                    <a:pt x="1747" y="24"/>
                  </a:lnTo>
                  <a:lnTo>
                    <a:pt x="1657" y="23"/>
                  </a:lnTo>
                  <a:lnTo>
                    <a:pt x="1571" y="10"/>
                  </a:lnTo>
                  <a:lnTo>
                    <a:pt x="1525" y="0"/>
                  </a:lnTo>
                  <a:lnTo>
                    <a:pt x="1392" y="0"/>
                  </a:lnTo>
                  <a:lnTo>
                    <a:pt x="1430" y="13"/>
                  </a:lnTo>
                  <a:lnTo>
                    <a:pt x="1521" y="38"/>
                  </a:lnTo>
                  <a:lnTo>
                    <a:pt x="1615" y="55"/>
                  </a:lnTo>
                  <a:lnTo>
                    <a:pt x="1711" y="62"/>
                  </a:lnTo>
                  <a:lnTo>
                    <a:pt x="1757" y="62"/>
                  </a:lnTo>
                  <a:lnTo>
                    <a:pt x="1754" y="65"/>
                  </a:lnTo>
                  <a:lnTo>
                    <a:pt x="1712" y="115"/>
                  </a:lnTo>
                  <a:lnTo>
                    <a:pt x="1695" y="115"/>
                  </a:lnTo>
                  <a:lnTo>
                    <a:pt x="1625" y="114"/>
                  </a:lnTo>
                  <a:lnTo>
                    <a:pt x="1559" y="114"/>
                  </a:lnTo>
                  <a:lnTo>
                    <a:pt x="1495" y="116"/>
                  </a:lnTo>
                  <a:lnTo>
                    <a:pt x="1432" y="126"/>
                  </a:lnTo>
                  <a:lnTo>
                    <a:pt x="1368" y="141"/>
                  </a:lnTo>
                  <a:lnTo>
                    <a:pt x="1308" y="165"/>
                  </a:lnTo>
                  <a:lnTo>
                    <a:pt x="1259" y="189"/>
                  </a:lnTo>
                  <a:lnTo>
                    <a:pt x="1213" y="224"/>
                  </a:lnTo>
                  <a:lnTo>
                    <a:pt x="1172" y="267"/>
                  </a:lnTo>
                  <a:lnTo>
                    <a:pt x="1143" y="315"/>
                  </a:lnTo>
                  <a:lnTo>
                    <a:pt x="1130" y="355"/>
                  </a:lnTo>
                  <a:lnTo>
                    <a:pt x="1126" y="395"/>
                  </a:lnTo>
                  <a:lnTo>
                    <a:pt x="1129" y="435"/>
                  </a:lnTo>
                  <a:lnTo>
                    <a:pt x="1142" y="476"/>
                  </a:lnTo>
                  <a:lnTo>
                    <a:pt x="1160" y="513"/>
                  </a:lnTo>
                  <a:lnTo>
                    <a:pt x="1182" y="542"/>
                  </a:lnTo>
                  <a:lnTo>
                    <a:pt x="1207" y="564"/>
                  </a:lnTo>
                  <a:lnTo>
                    <a:pt x="1178" y="575"/>
                  </a:lnTo>
                  <a:lnTo>
                    <a:pt x="1164" y="580"/>
                  </a:lnTo>
                  <a:lnTo>
                    <a:pt x="1153" y="573"/>
                  </a:lnTo>
                  <a:lnTo>
                    <a:pt x="1143" y="566"/>
                  </a:lnTo>
                  <a:lnTo>
                    <a:pt x="1127" y="557"/>
                  </a:lnTo>
                  <a:lnTo>
                    <a:pt x="1105" y="539"/>
                  </a:lnTo>
                  <a:lnTo>
                    <a:pt x="1079" y="510"/>
                  </a:lnTo>
                  <a:lnTo>
                    <a:pt x="1053" y="472"/>
                  </a:lnTo>
                  <a:lnTo>
                    <a:pt x="1062" y="471"/>
                  </a:lnTo>
                  <a:lnTo>
                    <a:pt x="1074" y="467"/>
                  </a:lnTo>
                  <a:lnTo>
                    <a:pt x="1085" y="455"/>
                  </a:lnTo>
                  <a:lnTo>
                    <a:pt x="1094" y="442"/>
                  </a:lnTo>
                  <a:lnTo>
                    <a:pt x="1098" y="428"/>
                  </a:lnTo>
                  <a:lnTo>
                    <a:pt x="1102" y="402"/>
                  </a:lnTo>
                  <a:lnTo>
                    <a:pt x="1099" y="379"/>
                  </a:lnTo>
                  <a:lnTo>
                    <a:pt x="1096" y="369"/>
                  </a:lnTo>
                  <a:lnTo>
                    <a:pt x="1092" y="348"/>
                  </a:lnTo>
                  <a:lnTo>
                    <a:pt x="1087" y="319"/>
                  </a:lnTo>
                  <a:lnTo>
                    <a:pt x="1088" y="284"/>
                  </a:lnTo>
                  <a:lnTo>
                    <a:pt x="1096" y="241"/>
                  </a:lnTo>
                  <a:lnTo>
                    <a:pt x="1114" y="198"/>
                  </a:lnTo>
                  <a:lnTo>
                    <a:pt x="1139" y="152"/>
                  </a:lnTo>
                  <a:lnTo>
                    <a:pt x="1171" y="112"/>
                  </a:lnTo>
                  <a:lnTo>
                    <a:pt x="1211" y="76"/>
                  </a:lnTo>
                  <a:lnTo>
                    <a:pt x="1255" y="46"/>
                  </a:lnTo>
                  <a:lnTo>
                    <a:pt x="1299" y="25"/>
                  </a:lnTo>
                  <a:lnTo>
                    <a:pt x="1345" y="14"/>
                  </a:lnTo>
                  <a:lnTo>
                    <a:pt x="1376" y="13"/>
                  </a:lnTo>
                  <a:lnTo>
                    <a:pt x="1404" y="14"/>
                  </a:lnTo>
                  <a:lnTo>
                    <a:pt x="1425" y="17"/>
                  </a:lnTo>
                  <a:lnTo>
                    <a:pt x="1438" y="20"/>
                  </a:lnTo>
                  <a:lnTo>
                    <a:pt x="1426" y="12"/>
                  </a:lnTo>
                  <a:lnTo>
                    <a:pt x="1404" y="7"/>
                  </a:lnTo>
                  <a:lnTo>
                    <a:pt x="1377" y="0"/>
                  </a:lnTo>
                  <a:lnTo>
                    <a:pt x="1273" y="0"/>
                  </a:lnTo>
                  <a:lnTo>
                    <a:pt x="1254" y="2"/>
                  </a:lnTo>
                  <a:lnTo>
                    <a:pt x="1211" y="15"/>
                  </a:lnTo>
                  <a:lnTo>
                    <a:pt x="1167" y="36"/>
                  </a:lnTo>
                  <a:lnTo>
                    <a:pt x="1124" y="61"/>
                  </a:lnTo>
                  <a:lnTo>
                    <a:pt x="1088" y="89"/>
                  </a:lnTo>
                  <a:lnTo>
                    <a:pt x="1057" y="121"/>
                  </a:lnTo>
                  <a:lnTo>
                    <a:pt x="1029" y="152"/>
                  </a:lnTo>
                  <a:lnTo>
                    <a:pt x="1002" y="189"/>
                  </a:lnTo>
                  <a:lnTo>
                    <a:pt x="977" y="231"/>
                  </a:lnTo>
                  <a:lnTo>
                    <a:pt x="958" y="279"/>
                  </a:lnTo>
                  <a:lnTo>
                    <a:pt x="946" y="331"/>
                  </a:lnTo>
                  <a:lnTo>
                    <a:pt x="939" y="379"/>
                  </a:lnTo>
                  <a:lnTo>
                    <a:pt x="941" y="429"/>
                  </a:lnTo>
                  <a:lnTo>
                    <a:pt x="946" y="479"/>
                  </a:lnTo>
                  <a:lnTo>
                    <a:pt x="959" y="523"/>
                  </a:lnTo>
                  <a:lnTo>
                    <a:pt x="976" y="564"/>
                  </a:lnTo>
                  <a:lnTo>
                    <a:pt x="993" y="595"/>
                  </a:lnTo>
                  <a:lnTo>
                    <a:pt x="1012" y="622"/>
                  </a:lnTo>
                  <a:lnTo>
                    <a:pt x="1028" y="637"/>
                  </a:lnTo>
                  <a:lnTo>
                    <a:pt x="966" y="666"/>
                  </a:lnTo>
                  <a:lnTo>
                    <a:pt x="905" y="701"/>
                  </a:lnTo>
                  <a:lnTo>
                    <a:pt x="845" y="739"/>
                  </a:lnTo>
                  <a:lnTo>
                    <a:pt x="792" y="781"/>
                  </a:lnTo>
                  <a:lnTo>
                    <a:pt x="744" y="830"/>
                  </a:lnTo>
                  <a:lnTo>
                    <a:pt x="706" y="883"/>
                  </a:lnTo>
                  <a:lnTo>
                    <a:pt x="672" y="941"/>
                  </a:lnTo>
                  <a:lnTo>
                    <a:pt x="649" y="993"/>
                  </a:lnTo>
                  <a:lnTo>
                    <a:pt x="638" y="1043"/>
                  </a:lnTo>
                  <a:lnTo>
                    <a:pt x="635" y="1091"/>
                  </a:lnTo>
                  <a:lnTo>
                    <a:pt x="641" y="1138"/>
                  </a:lnTo>
                  <a:lnTo>
                    <a:pt x="654" y="1181"/>
                  </a:lnTo>
                  <a:lnTo>
                    <a:pt x="674" y="1217"/>
                  </a:lnTo>
                  <a:lnTo>
                    <a:pt x="700" y="1244"/>
                  </a:lnTo>
                  <a:lnTo>
                    <a:pt x="730" y="1262"/>
                  </a:lnTo>
                  <a:lnTo>
                    <a:pt x="767" y="1268"/>
                  </a:lnTo>
                  <a:lnTo>
                    <a:pt x="799" y="1262"/>
                  </a:lnTo>
                  <a:lnTo>
                    <a:pt x="822" y="1252"/>
                  </a:lnTo>
                  <a:lnTo>
                    <a:pt x="840" y="1239"/>
                  </a:lnTo>
                  <a:lnTo>
                    <a:pt x="851" y="1221"/>
                  </a:lnTo>
                  <a:lnTo>
                    <a:pt x="858" y="1204"/>
                  </a:lnTo>
                  <a:lnTo>
                    <a:pt x="861" y="1187"/>
                  </a:lnTo>
                  <a:lnTo>
                    <a:pt x="862" y="1173"/>
                  </a:lnTo>
                  <a:lnTo>
                    <a:pt x="863" y="1163"/>
                  </a:lnTo>
                  <a:lnTo>
                    <a:pt x="863" y="1157"/>
                  </a:lnTo>
                  <a:lnTo>
                    <a:pt x="862" y="1162"/>
                  </a:lnTo>
                  <a:lnTo>
                    <a:pt x="861" y="1173"/>
                  </a:lnTo>
                  <a:lnTo>
                    <a:pt x="860" y="1186"/>
                  </a:lnTo>
                  <a:lnTo>
                    <a:pt x="856" y="1204"/>
                  </a:lnTo>
                  <a:lnTo>
                    <a:pt x="850" y="1221"/>
                  </a:lnTo>
                  <a:lnTo>
                    <a:pt x="838" y="1235"/>
                  </a:lnTo>
                  <a:lnTo>
                    <a:pt x="821" y="1250"/>
                  </a:lnTo>
                  <a:lnTo>
                    <a:pt x="798" y="1259"/>
                  </a:lnTo>
                  <a:lnTo>
                    <a:pt x="767" y="1264"/>
                  </a:lnTo>
                  <a:lnTo>
                    <a:pt x="731" y="1256"/>
                  </a:lnTo>
                  <a:lnTo>
                    <a:pt x="704" y="1239"/>
                  </a:lnTo>
                  <a:lnTo>
                    <a:pt x="679" y="1212"/>
                  </a:lnTo>
                  <a:lnTo>
                    <a:pt x="660" y="1178"/>
                  </a:lnTo>
                  <a:lnTo>
                    <a:pt x="649" y="1136"/>
                  </a:lnTo>
                  <a:lnTo>
                    <a:pt x="646" y="1091"/>
                  </a:lnTo>
                  <a:lnTo>
                    <a:pt x="649" y="1045"/>
                  </a:lnTo>
                  <a:lnTo>
                    <a:pt x="664" y="996"/>
                  </a:lnTo>
                  <a:lnTo>
                    <a:pt x="684" y="948"/>
                  </a:lnTo>
                  <a:lnTo>
                    <a:pt x="718" y="891"/>
                  </a:lnTo>
                  <a:lnTo>
                    <a:pt x="759" y="842"/>
                  </a:lnTo>
                  <a:lnTo>
                    <a:pt x="803" y="796"/>
                  </a:lnTo>
                  <a:lnTo>
                    <a:pt x="857" y="755"/>
                  </a:lnTo>
                  <a:lnTo>
                    <a:pt x="915" y="719"/>
                  </a:lnTo>
                  <a:lnTo>
                    <a:pt x="979" y="688"/>
                  </a:lnTo>
                  <a:lnTo>
                    <a:pt x="1044" y="657"/>
                  </a:lnTo>
                  <a:lnTo>
                    <a:pt x="1049" y="656"/>
                  </a:lnTo>
                  <a:lnTo>
                    <a:pt x="1050" y="657"/>
                  </a:lnTo>
                  <a:lnTo>
                    <a:pt x="1065" y="668"/>
                  </a:lnTo>
                  <a:lnTo>
                    <a:pt x="1074" y="674"/>
                  </a:lnTo>
                  <a:lnTo>
                    <a:pt x="1103" y="686"/>
                  </a:lnTo>
                  <a:lnTo>
                    <a:pt x="1129" y="691"/>
                  </a:lnTo>
                  <a:lnTo>
                    <a:pt x="1154" y="688"/>
                  </a:lnTo>
                  <a:lnTo>
                    <a:pt x="1175" y="681"/>
                  </a:lnTo>
                  <a:lnTo>
                    <a:pt x="1189" y="667"/>
                  </a:lnTo>
                  <a:lnTo>
                    <a:pt x="1198" y="653"/>
                  </a:lnTo>
                  <a:lnTo>
                    <a:pt x="1198" y="636"/>
                  </a:lnTo>
                  <a:lnTo>
                    <a:pt x="1194" y="620"/>
                  </a:lnTo>
                  <a:lnTo>
                    <a:pt x="1187" y="607"/>
                  </a:lnTo>
                  <a:lnTo>
                    <a:pt x="1185" y="604"/>
                  </a:lnTo>
                  <a:lnTo>
                    <a:pt x="1189" y="603"/>
                  </a:lnTo>
                  <a:lnTo>
                    <a:pt x="1242" y="585"/>
                  </a:lnTo>
                  <a:lnTo>
                    <a:pt x="1274" y="597"/>
                  </a:lnTo>
                  <a:lnTo>
                    <a:pt x="1311" y="605"/>
                  </a:lnTo>
                  <a:lnTo>
                    <a:pt x="1346" y="605"/>
                  </a:lnTo>
                  <a:lnTo>
                    <a:pt x="1382" y="601"/>
                  </a:lnTo>
                  <a:lnTo>
                    <a:pt x="1416" y="589"/>
                  </a:lnTo>
                  <a:lnTo>
                    <a:pt x="1448" y="574"/>
                  </a:lnTo>
                  <a:lnTo>
                    <a:pt x="1476" y="551"/>
                  </a:lnTo>
                  <a:lnTo>
                    <a:pt x="1498" y="523"/>
                  </a:lnTo>
                  <a:lnTo>
                    <a:pt x="1515" y="492"/>
                  </a:lnTo>
                  <a:lnTo>
                    <a:pt x="1551" y="480"/>
                  </a:lnTo>
                  <a:lnTo>
                    <a:pt x="1547" y="527"/>
                  </a:lnTo>
                  <a:lnTo>
                    <a:pt x="1547" y="588"/>
                  </a:lnTo>
                  <a:lnTo>
                    <a:pt x="1555" y="648"/>
                  </a:lnTo>
                  <a:lnTo>
                    <a:pt x="1568" y="702"/>
                  </a:lnTo>
                  <a:lnTo>
                    <a:pt x="1595" y="761"/>
                  </a:lnTo>
                  <a:lnTo>
                    <a:pt x="1630" y="814"/>
                  </a:lnTo>
                  <a:lnTo>
                    <a:pt x="1672" y="860"/>
                  </a:lnTo>
                  <a:lnTo>
                    <a:pt x="1720" y="900"/>
                  </a:lnTo>
                  <a:lnTo>
                    <a:pt x="1732" y="907"/>
                  </a:lnTo>
                  <a:lnTo>
                    <a:pt x="1704" y="997"/>
                  </a:lnTo>
                  <a:lnTo>
                    <a:pt x="1688" y="1070"/>
                  </a:lnTo>
                  <a:lnTo>
                    <a:pt x="1665" y="1098"/>
                  </a:lnTo>
                  <a:lnTo>
                    <a:pt x="1635" y="1119"/>
                  </a:lnTo>
                  <a:lnTo>
                    <a:pt x="1600" y="1135"/>
                  </a:lnTo>
                  <a:lnTo>
                    <a:pt x="1562" y="1141"/>
                  </a:lnTo>
                  <a:lnTo>
                    <a:pt x="1532" y="1136"/>
                  </a:lnTo>
                  <a:lnTo>
                    <a:pt x="1504" y="1128"/>
                  </a:lnTo>
                  <a:lnTo>
                    <a:pt x="1482" y="1109"/>
                  </a:lnTo>
                  <a:lnTo>
                    <a:pt x="1465" y="1088"/>
                  </a:lnTo>
                  <a:lnTo>
                    <a:pt x="1452" y="1061"/>
                  </a:lnTo>
                  <a:lnTo>
                    <a:pt x="1449" y="1030"/>
                  </a:lnTo>
                  <a:lnTo>
                    <a:pt x="1452" y="1001"/>
                  </a:lnTo>
                  <a:lnTo>
                    <a:pt x="1465" y="975"/>
                  </a:lnTo>
                  <a:lnTo>
                    <a:pt x="1484" y="956"/>
                  </a:lnTo>
                  <a:lnTo>
                    <a:pt x="1508" y="943"/>
                  </a:lnTo>
                  <a:lnTo>
                    <a:pt x="1536" y="938"/>
                  </a:lnTo>
                  <a:lnTo>
                    <a:pt x="1560" y="941"/>
                  </a:lnTo>
                  <a:lnTo>
                    <a:pt x="1579" y="951"/>
                  </a:lnTo>
                  <a:lnTo>
                    <a:pt x="1594" y="966"/>
                  </a:lnTo>
                  <a:lnTo>
                    <a:pt x="1607" y="987"/>
                  </a:lnTo>
                  <a:lnTo>
                    <a:pt x="1610" y="1009"/>
                  </a:lnTo>
                  <a:lnTo>
                    <a:pt x="1605" y="1032"/>
                  </a:lnTo>
                  <a:lnTo>
                    <a:pt x="1594" y="1050"/>
                  </a:lnTo>
                  <a:lnTo>
                    <a:pt x="1577" y="1063"/>
                  </a:lnTo>
                  <a:lnTo>
                    <a:pt x="1580" y="1062"/>
                  </a:lnTo>
                  <a:lnTo>
                    <a:pt x="1600" y="1050"/>
                  </a:lnTo>
                  <a:lnTo>
                    <a:pt x="1612" y="1028"/>
                  </a:lnTo>
                  <a:lnTo>
                    <a:pt x="1618" y="1001"/>
                  </a:lnTo>
                  <a:lnTo>
                    <a:pt x="1612" y="976"/>
                  </a:lnTo>
                  <a:lnTo>
                    <a:pt x="1601" y="954"/>
                  </a:lnTo>
                  <a:lnTo>
                    <a:pt x="1582" y="936"/>
                  </a:lnTo>
                  <a:lnTo>
                    <a:pt x="1561" y="926"/>
                  </a:lnTo>
                  <a:lnTo>
                    <a:pt x="1534" y="920"/>
                  </a:lnTo>
                  <a:lnTo>
                    <a:pt x="1500" y="927"/>
                  </a:lnTo>
                  <a:lnTo>
                    <a:pt x="1474" y="942"/>
                  </a:lnTo>
                  <a:lnTo>
                    <a:pt x="1452" y="963"/>
                  </a:lnTo>
                  <a:lnTo>
                    <a:pt x="1438" y="993"/>
                  </a:lnTo>
                  <a:lnTo>
                    <a:pt x="1433" y="1025"/>
                  </a:lnTo>
                  <a:lnTo>
                    <a:pt x="1439" y="1058"/>
                  </a:lnTo>
                  <a:lnTo>
                    <a:pt x="1452" y="1088"/>
                  </a:lnTo>
                  <a:lnTo>
                    <a:pt x="1473" y="1115"/>
                  </a:lnTo>
                  <a:lnTo>
                    <a:pt x="1499" y="1134"/>
                  </a:lnTo>
                  <a:lnTo>
                    <a:pt x="1529" y="1146"/>
                  </a:lnTo>
                  <a:lnTo>
                    <a:pt x="1563" y="1152"/>
                  </a:lnTo>
                  <a:lnTo>
                    <a:pt x="1600" y="1147"/>
                  </a:lnTo>
                  <a:lnTo>
                    <a:pt x="1635" y="1134"/>
                  </a:lnTo>
                  <a:lnTo>
                    <a:pt x="1662" y="1114"/>
                  </a:lnTo>
                  <a:lnTo>
                    <a:pt x="1683" y="1094"/>
                  </a:lnTo>
                  <a:lnTo>
                    <a:pt x="1682" y="1097"/>
                  </a:lnTo>
                  <a:lnTo>
                    <a:pt x="1669" y="1194"/>
                  </a:lnTo>
                  <a:lnTo>
                    <a:pt x="1659" y="1285"/>
                  </a:lnTo>
                  <a:lnTo>
                    <a:pt x="1659" y="1375"/>
                  </a:lnTo>
                  <a:lnTo>
                    <a:pt x="1664" y="1463"/>
                  </a:lnTo>
                  <a:lnTo>
                    <a:pt x="1676" y="1545"/>
                  </a:lnTo>
                  <a:lnTo>
                    <a:pt x="1691" y="1624"/>
                  </a:lnTo>
                  <a:lnTo>
                    <a:pt x="1712" y="1698"/>
                  </a:lnTo>
                  <a:lnTo>
                    <a:pt x="1735" y="1768"/>
                  </a:lnTo>
                  <a:lnTo>
                    <a:pt x="1766" y="1834"/>
                  </a:lnTo>
                  <a:lnTo>
                    <a:pt x="1798" y="1894"/>
                  </a:lnTo>
                  <a:lnTo>
                    <a:pt x="1832" y="1951"/>
                  </a:lnTo>
                  <a:lnTo>
                    <a:pt x="1871" y="2003"/>
                  </a:lnTo>
                  <a:lnTo>
                    <a:pt x="1909" y="2049"/>
                  </a:lnTo>
                  <a:lnTo>
                    <a:pt x="1969" y="2111"/>
                  </a:lnTo>
                  <a:lnTo>
                    <a:pt x="2034" y="2165"/>
                  </a:lnTo>
                  <a:lnTo>
                    <a:pt x="2106" y="2216"/>
                  </a:lnTo>
                  <a:lnTo>
                    <a:pt x="2182" y="2259"/>
                  </a:lnTo>
                  <a:lnTo>
                    <a:pt x="2258" y="2294"/>
                  </a:lnTo>
                  <a:lnTo>
                    <a:pt x="2341" y="2322"/>
                  </a:lnTo>
                  <a:lnTo>
                    <a:pt x="2424" y="2341"/>
                  </a:lnTo>
                  <a:lnTo>
                    <a:pt x="2509" y="2356"/>
                  </a:lnTo>
                  <a:lnTo>
                    <a:pt x="2594" y="236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dirty="0"/>
            </a:p>
          </p:txBody>
        </p:sp>
        <p:sp>
          <p:nvSpPr>
            <p:cNvPr id="9" name="Freeform 6"/>
            <p:cNvSpPr>
              <a:spLocks noEditPoints="1"/>
            </p:cNvSpPr>
            <p:nvPr/>
          </p:nvSpPr>
          <p:spPr bwMode="black">
            <a:xfrm>
              <a:off x="1588" y="1588"/>
              <a:ext cx="8237538" cy="3016250"/>
            </a:xfrm>
            <a:custGeom>
              <a:avLst/>
              <a:gdLst>
                <a:gd name="T0" fmla="*/ 955 w 5189"/>
                <a:gd name="T1" fmla="*/ 1101 h 1900"/>
                <a:gd name="T2" fmla="*/ 1055 w 5189"/>
                <a:gd name="T3" fmla="*/ 1035 h 1900"/>
                <a:gd name="T4" fmla="*/ 1015 w 5189"/>
                <a:gd name="T5" fmla="*/ 1351 h 1900"/>
                <a:gd name="T6" fmla="*/ 755 w 5189"/>
                <a:gd name="T7" fmla="*/ 1168 h 1900"/>
                <a:gd name="T8" fmla="*/ 1230 w 5189"/>
                <a:gd name="T9" fmla="*/ 1701 h 1900"/>
                <a:gd name="T10" fmla="*/ 963 w 5189"/>
                <a:gd name="T11" fmla="*/ 917 h 1900"/>
                <a:gd name="T12" fmla="*/ 928 w 5189"/>
                <a:gd name="T13" fmla="*/ 934 h 1900"/>
                <a:gd name="T14" fmla="*/ 1138 w 5189"/>
                <a:gd name="T15" fmla="*/ 892 h 1900"/>
                <a:gd name="T16" fmla="*/ 938 w 5189"/>
                <a:gd name="T17" fmla="*/ 1221 h 1900"/>
                <a:gd name="T18" fmla="*/ 531 w 5189"/>
                <a:gd name="T19" fmla="*/ 657 h 1900"/>
                <a:gd name="T20" fmla="*/ 492 w 5189"/>
                <a:gd name="T21" fmla="*/ 579 h 1900"/>
                <a:gd name="T22" fmla="*/ 342 w 5189"/>
                <a:gd name="T23" fmla="*/ 488 h 1900"/>
                <a:gd name="T24" fmla="*/ 3635 w 5189"/>
                <a:gd name="T25" fmla="*/ 377 h 1900"/>
                <a:gd name="T26" fmla="*/ 586 w 5189"/>
                <a:gd name="T27" fmla="*/ 551 h 1900"/>
                <a:gd name="T28" fmla="*/ 693 w 5189"/>
                <a:gd name="T29" fmla="*/ 256 h 1900"/>
                <a:gd name="T30" fmla="*/ 4760 w 5189"/>
                <a:gd name="T31" fmla="*/ 281 h 1900"/>
                <a:gd name="T32" fmla="*/ 4609 w 5189"/>
                <a:gd name="T33" fmla="*/ 336 h 1900"/>
                <a:gd name="T34" fmla="*/ 4791 w 5189"/>
                <a:gd name="T35" fmla="*/ 335 h 1900"/>
                <a:gd name="T36" fmla="*/ 5057 w 5189"/>
                <a:gd name="T37" fmla="*/ 329 h 1900"/>
                <a:gd name="T38" fmla="*/ 5171 w 5189"/>
                <a:gd name="T39" fmla="*/ 348 h 1900"/>
                <a:gd name="T40" fmla="*/ 4254 w 5189"/>
                <a:gd name="T41" fmla="*/ 454 h 1900"/>
                <a:gd name="T42" fmla="*/ 4332 w 5189"/>
                <a:gd name="T43" fmla="*/ 490 h 1900"/>
                <a:gd name="T44" fmla="*/ 4260 w 5189"/>
                <a:gd name="T45" fmla="*/ 379 h 1900"/>
                <a:gd name="T46" fmla="*/ 4044 w 5189"/>
                <a:gd name="T47" fmla="*/ 457 h 1900"/>
                <a:gd name="T48" fmla="*/ 4228 w 5189"/>
                <a:gd name="T49" fmla="*/ 376 h 1900"/>
                <a:gd name="T50" fmla="*/ 3641 w 5189"/>
                <a:gd name="T51" fmla="*/ 414 h 1900"/>
                <a:gd name="T52" fmla="*/ 3656 w 5189"/>
                <a:gd name="T53" fmla="*/ 393 h 1900"/>
                <a:gd name="T54" fmla="*/ 4190 w 5189"/>
                <a:gd name="T55" fmla="*/ 365 h 1900"/>
                <a:gd name="T56" fmla="*/ 1583 w 5189"/>
                <a:gd name="T57" fmla="*/ 0 h 1900"/>
                <a:gd name="T58" fmla="*/ 4859 w 5189"/>
                <a:gd name="T59" fmla="*/ 141 h 1900"/>
                <a:gd name="T60" fmla="*/ 4847 w 5189"/>
                <a:gd name="T61" fmla="*/ 144 h 1900"/>
                <a:gd name="T62" fmla="*/ 4516 w 5189"/>
                <a:gd name="T63" fmla="*/ 63 h 1900"/>
                <a:gd name="T64" fmla="*/ 4588 w 5189"/>
                <a:gd name="T65" fmla="*/ 112 h 1900"/>
                <a:gd name="T66" fmla="*/ 4202 w 5189"/>
                <a:gd name="T67" fmla="*/ 24 h 1900"/>
                <a:gd name="T68" fmla="*/ 2101 w 5189"/>
                <a:gd name="T69" fmla="*/ 135 h 1900"/>
                <a:gd name="T70" fmla="*/ 1783 w 5189"/>
                <a:gd name="T71" fmla="*/ 107 h 1900"/>
                <a:gd name="T72" fmla="*/ 228 w 5189"/>
                <a:gd name="T73" fmla="*/ 113 h 1900"/>
                <a:gd name="T74" fmla="*/ 4237 w 5189"/>
                <a:gd name="T75" fmla="*/ 265 h 1900"/>
                <a:gd name="T76" fmla="*/ 3234 w 5189"/>
                <a:gd name="T77" fmla="*/ 92 h 1900"/>
                <a:gd name="T78" fmla="*/ 3469 w 5189"/>
                <a:gd name="T79" fmla="*/ 0 h 1900"/>
                <a:gd name="T80" fmla="*/ 3831 w 5189"/>
                <a:gd name="T81" fmla="*/ 107 h 1900"/>
                <a:gd name="T82" fmla="*/ 3327 w 5189"/>
                <a:gd name="T83" fmla="*/ 304 h 1900"/>
                <a:gd name="T84" fmla="*/ 2247 w 5189"/>
                <a:gd name="T85" fmla="*/ 751 h 1900"/>
                <a:gd name="T86" fmla="*/ 1272 w 5189"/>
                <a:gd name="T87" fmla="*/ 1686 h 1900"/>
                <a:gd name="T88" fmla="*/ 725 w 5189"/>
                <a:gd name="T89" fmla="*/ 1161 h 1900"/>
                <a:gd name="T90" fmla="*/ 983 w 5189"/>
                <a:gd name="T91" fmla="*/ 827 h 1900"/>
                <a:gd name="T92" fmla="*/ 1014 w 5189"/>
                <a:gd name="T93" fmla="*/ 698 h 1900"/>
                <a:gd name="T94" fmla="*/ 355 w 5189"/>
                <a:gd name="T95" fmla="*/ 770 h 1900"/>
                <a:gd name="T96" fmla="*/ 858 w 5189"/>
                <a:gd name="T97" fmla="*/ 465 h 1900"/>
                <a:gd name="T98" fmla="*/ 169 w 5189"/>
                <a:gd name="T99" fmla="*/ 1270 h 1900"/>
                <a:gd name="T100" fmla="*/ 329 w 5189"/>
                <a:gd name="T101" fmla="*/ 739 h 1900"/>
                <a:gd name="T102" fmla="*/ 458 w 5189"/>
                <a:gd name="T103" fmla="*/ 131 h 1900"/>
                <a:gd name="T104" fmla="*/ 863 w 5189"/>
                <a:gd name="T105" fmla="*/ 0 h 1900"/>
                <a:gd name="T106" fmla="*/ 2363 w 5189"/>
                <a:gd name="T107" fmla="*/ 545 h 1900"/>
                <a:gd name="T108" fmla="*/ 1013 w 5189"/>
                <a:gd name="T109" fmla="*/ 0 h 1900"/>
                <a:gd name="T110" fmla="*/ 2092 w 5189"/>
                <a:gd name="T111" fmla="*/ 650 h 1900"/>
                <a:gd name="T112" fmla="*/ 1469 w 5189"/>
                <a:gd name="T113" fmla="*/ 443 h 1900"/>
                <a:gd name="T114" fmla="*/ 2271 w 5189"/>
                <a:gd name="T115" fmla="*/ 0 h 1900"/>
                <a:gd name="T116" fmla="*/ 2521 w 5189"/>
                <a:gd name="T117" fmla="*/ 45 h 1900"/>
                <a:gd name="T118" fmla="*/ 3022 w 5189"/>
                <a:gd name="T119" fmla="*/ 133 h 1900"/>
                <a:gd name="T120" fmla="*/ 3149 w 5189"/>
                <a:gd name="T121" fmla="*/ 75 h 1900"/>
                <a:gd name="T122" fmla="*/ 1642 w 5189"/>
                <a:gd name="T123" fmla="*/ 370 h 19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189" h="1900">
                  <a:moveTo>
                    <a:pt x="753" y="1561"/>
                  </a:moveTo>
                  <a:lnTo>
                    <a:pt x="765" y="1571"/>
                  </a:lnTo>
                  <a:lnTo>
                    <a:pt x="761" y="1570"/>
                  </a:lnTo>
                  <a:lnTo>
                    <a:pt x="753" y="1561"/>
                  </a:lnTo>
                  <a:close/>
                  <a:moveTo>
                    <a:pt x="695" y="1483"/>
                  </a:moveTo>
                  <a:lnTo>
                    <a:pt x="710" y="1515"/>
                  </a:lnTo>
                  <a:lnTo>
                    <a:pt x="734" y="1543"/>
                  </a:lnTo>
                  <a:lnTo>
                    <a:pt x="753" y="1561"/>
                  </a:lnTo>
                  <a:lnTo>
                    <a:pt x="735" y="1548"/>
                  </a:lnTo>
                  <a:lnTo>
                    <a:pt x="711" y="1518"/>
                  </a:lnTo>
                  <a:lnTo>
                    <a:pt x="695" y="1483"/>
                  </a:lnTo>
                  <a:lnTo>
                    <a:pt x="695" y="1483"/>
                  </a:lnTo>
                  <a:close/>
                  <a:moveTo>
                    <a:pt x="689" y="1444"/>
                  </a:moveTo>
                  <a:lnTo>
                    <a:pt x="695" y="1483"/>
                  </a:lnTo>
                  <a:lnTo>
                    <a:pt x="694" y="1482"/>
                  </a:lnTo>
                  <a:lnTo>
                    <a:pt x="689" y="1444"/>
                  </a:lnTo>
                  <a:close/>
                  <a:moveTo>
                    <a:pt x="977" y="1110"/>
                  </a:moveTo>
                  <a:lnTo>
                    <a:pt x="978" y="1110"/>
                  </a:lnTo>
                  <a:lnTo>
                    <a:pt x="977" y="1110"/>
                  </a:lnTo>
                  <a:lnTo>
                    <a:pt x="977" y="1110"/>
                  </a:lnTo>
                  <a:close/>
                  <a:moveTo>
                    <a:pt x="1000" y="1107"/>
                  </a:moveTo>
                  <a:lnTo>
                    <a:pt x="986" y="1111"/>
                  </a:lnTo>
                  <a:lnTo>
                    <a:pt x="978" y="1110"/>
                  </a:lnTo>
                  <a:lnTo>
                    <a:pt x="1000" y="1107"/>
                  </a:lnTo>
                  <a:close/>
                  <a:moveTo>
                    <a:pt x="1002" y="1106"/>
                  </a:moveTo>
                  <a:lnTo>
                    <a:pt x="1002" y="1107"/>
                  </a:lnTo>
                  <a:lnTo>
                    <a:pt x="1000" y="1107"/>
                  </a:lnTo>
                  <a:lnTo>
                    <a:pt x="1002" y="1106"/>
                  </a:lnTo>
                  <a:close/>
                  <a:moveTo>
                    <a:pt x="940" y="1091"/>
                  </a:moveTo>
                  <a:lnTo>
                    <a:pt x="955" y="1101"/>
                  </a:lnTo>
                  <a:lnTo>
                    <a:pt x="977" y="1110"/>
                  </a:lnTo>
                  <a:lnTo>
                    <a:pt x="963" y="1107"/>
                  </a:lnTo>
                  <a:lnTo>
                    <a:pt x="945" y="1097"/>
                  </a:lnTo>
                  <a:lnTo>
                    <a:pt x="940" y="1091"/>
                  </a:lnTo>
                  <a:close/>
                  <a:moveTo>
                    <a:pt x="933" y="1083"/>
                  </a:moveTo>
                  <a:lnTo>
                    <a:pt x="940" y="1091"/>
                  </a:lnTo>
                  <a:lnTo>
                    <a:pt x="935" y="1088"/>
                  </a:lnTo>
                  <a:lnTo>
                    <a:pt x="933" y="1083"/>
                  </a:lnTo>
                  <a:close/>
                  <a:moveTo>
                    <a:pt x="925" y="1067"/>
                  </a:moveTo>
                  <a:lnTo>
                    <a:pt x="933" y="1083"/>
                  </a:lnTo>
                  <a:lnTo>
                    <a:pt x="931" y="1081"/>
                  </a:lnTo>
                  <a:lnTo>
                    <a:pt x="925" y="1067"/>
                  </a:lnTo>
                  <a:close/>
                  <a:moveTo>
                    <a:pt x="923" y="1064"/>
                  </a:moveTo>
                  <a:lnTo>
                    <a:pt x="925" y="1067"/>
                  </a:lnTo>
                  <a:lnTo>
                    <a:pt x="923" y="1065"/>
                  </a:lnTo>
                  <a:lnTo>
                    <a:pt x="923" y="1064"/>
                  </a:lnTo>
                  <a:close/>
                  <a:moveTo>
                    <a:pt x="1054" y="1042"/>
                  </a:moveTo>
                  <a:lnTo>
                    <a:pt x="1053" y="1049"/>
                  </a:lnTo>
                  <a:lnTo>
                    <a:pt x="1043" y="1073"/>
                  </a:lnTo>
                  <a:lnTo>
                    <a:pt x="1027" y="1093"/>
                  </a:lnTo>
                  <a:lnTo>
                    <a:pt x="1004" y="1106"/>
                  </a:lnTo>
                  <a:lnTo>
                    <a:pt x="1002" y="1106"/>
                  </a:lnTo>
                  <a:lnTo>
                    <a:pt x="1026" y="1091"/>
                  </a:lnTo>
                  <a:lnTo>
                    <a:pt x="1045" y="1066"/>
                  </a:lnTo>
                  <a:lnTo>
                    <a:pt x="1054" y="1042"/>
                  </a:lnTo>
                  <a:close/>
                  <a:moveTo>
                    <a:pt x="921" y="1042"/>
                  </a:moveTo>
                  <a:lnTo>
                    <a:pt x="923" y="1064"/>
                  </a:lnTo>
                  <a:lnTo>
                    <a:pt x="923" y="1064"/>
                  </a:lnTo>
                  <a:lnTo>
                    <a:pt x="921" y="1042"/>
                  </a:lnTo>
                  <a:close/>
                  <a:moveTo>
                    <a:pt x="1055" y="1035"/>
                  </a:moveTo>
                  <a:lnTo>
                    <a:pt x="1056" y="1038"/>
                  </a:lnTo>
                  <a:lnTo>
                    <a:pt x="1054" y="1042"/>
                  </a:lnTo>
                  <a:lnTo>
                    <a:pt x="1055" y="1035"/>
                  </a:lnTo>
                  <a:close/>
                  <a:moveTo>
                    <a:pt x="936" y="853"/>
                  </a:moveTo>
                  <a:lnTo>
                    <a:pt x="941" y="855"/>
                  </a:lnTo>
                  <a:lnTo>
                    <a:pt x="955" y="856"/>
                  </a:lnTo>
                  <a:lnTo>
                    <a:pt x="954" y="857"/>
                  </a:lnTo>
                  <a:lnTo>
                    <a:pt x="939" y="856"/>
                  </a:lnTo>
                  <a:lnTo>
                    <a:pt x="936" y="853"/>
                  </a:lnTo>
                  <a:close/>
                  <a:moveTo>
                    <a:pt x="1158" y="847"/>
                  </a:moveTo>
                  <a:lnTo>
                    <a:pt x="1165" y="861"/>
                  </a:lnTo>
                  <a:lnTo>
                    <a:pt x="1183" y="911"/>
                  </a:lnTo>
                  <a:lnTo>
                    <a:pt x="1195" y="960"/>
                  </a:lnTo>
                  <a:lnTo>
                    <a:pt x="1200" y="1006"/>
                  </a:lnTo>
                  <a:lnTo>
                    <a:pt x="1196" y="1047"/>
                  </a:lnTo>
                  <a:lnTo>
                    <a:pt x="1188" y="1084"/>
                  </a:lnTo>
                  <a:lnTo>
                    <a:pt x="1175" y="1117"/>
                  </a:lnTo>
                  <a:lnTo>
                    <a:pt x="1161" y="1147"/>
                  </a:lnTo>
                  <a:lnTo>
                    <a:pt x="1142" y="1170"/>
                  </a:lnTo>
                  <a:lnTo>
                    <a:pt x="1122" y="1189"/>
                  </a:lnTo>
                  <a:lnTo>
                    <a:pt x="1091" y="1210"/>
                  </a:lnTo>
                  <a:lnTo>
                    <a:pt x="1060" y="1225"/>
                  </a:lnTo>
                  <a:lnTo>
                    <a:pt x="1023" y="1234"/>
                  </a:lnTo>
                  <a:lnTo>
                    <a:pt x="988" y="1235"/>
                  </a:lnTo>
                  <a:lnTo>
                    <a:pt x="950" y="1231"/>
                  </a:lnTo>
                  <a:lnTo>
                    <a:pt x="939" y="1227"/>
                  </a:lnTo>
                  <a:lnTo>
                    <a:pt x="943" y="1230"/>
                  </a:lnTo>
                  <a:lnTo>
                    <a:pt x="976" y="1265"/>
                  </a:lnTo>
                  <a:lnTo>
                    <a:pt x="1001" y="1309"/>
                  </a:lnTo>
                  <a:lnTo>
                    <a:pt x="1015" y="1351"/>
                  </a:lnTo>
                  <a:lnTo>
                    <a:pt x="1020" y="1396"/>
                  </a:lnTo>
                  <a:lnTo>
                    <a:pt x="1014" y="1440"/>
                  </a:lnTo>
                  <a:lnTo>
                    <a:pt x="1001" y="1481"/>
                  </a:lnTo>
                  <a:lnTo>
                    <a:pt x="979" y="1521"/>
                  </a:lnTo>
                  <a:lnTo>
                    <a:pt x="950" y="1553"/>
                  </a:lnTo>
                  <a:lnTo>
                    <a:pt x="914" y="1580"/>
                  </a:lnTo>
                  <a:lnTo>
                    <a:pt x="877" y="1593"/>
                  </a:lnTo>
                  <a:lnTo>
                    <a:pt x="838" y="1595"/>
                  </a:lnTo>
                  <a:lnTo>
                    <a:pt x="800" y="1588"/>
                  </a:lnTo>
                  <a:lnTo>
                    <a:pt x="765" y="1571"/>
                  </a:lnTo>
                  <a:lnTo>
                    <a:pt x="794" y="1584"/>
                  </a:lnTo>
                  <a:lnTo>
                    <a:pt x="831" y="1593"/>
                  </a:lnTo>
                  <a:lnTo>
                    <a:pt x="869" y="1591"/>
                  </a:lnTo>
                  <a:lnTo>
                    <a:pt x="905" y="1582"/>
                  </a:lnTo>
                  <a:lnTo>
                    <a:pt x="939" y="1558"/>
                  </a:lnTo>
                  <a:lnTo>
                    <a:pt x="967" y="1527"/>
                  </a:lnTo>
                  <a:lnTo>
                    <a:pt x="993" y="1494"/>
                  </a:lnTo>
                  <a:lnTo>
                    <a:pt x="1007" y="1455"/>
                  </a:lnTo>
                  <a:lnTo>
                    <a:pt x="1016" y="1412"/>
                  </a:lnTo>
                  <a:lnTo>
                    <a:pt x="1014" y="1371"/>
                  </a:lnTo>
                  <a:lnTo>
                    <a:pt x="1005" y="1329"/>
                  </a:lnTo>
                  <a:lnTo>
                    <a:pt x="984" y="1285"/>
                  </a:lnTo>
                  <a:lnTo>
                    <a:pt x="955" y="1249"/>
                  </a:lnTo>
                  <a:lnTo>
                    <a:pt x="926" y="1222"/>
                  </a:lnTo>
                  <a:lnTo>
                    <a:pt x="917" y="1219"/>
                  </a:lnTo>
                  <a:lnTo>
                    <a:pt x="887" y="1199"/>
                  </a:lnTo>
                  <a:lnTo>
                    <a:pt x="884" y="1196"/>
                  </a:lnTo>
                  <a:lnTo>
                    <a:pt x="843" y="1182"/>
                  </a:lnTo>
                  <a:lnTo>
                    <a:pt x="799" y="1172"/>
                  </a:lnTo>
                  <a:lnTo>
                    <a:pt x="755" y="1168"/>
                  </a:lnTo>
                  <a:lnTo>
                    <a:pt x="710" y="1171"/>
                  </a:lnTo>
                  <a:lnTo>
                    <a:pt x="665" y="1180"/>
                  </a:lnTo>
                  <a:lnTo>
                    <a:pt x="622" y="1196"/>
                  </a:lnTo>
                  <a:lnTo>
                    <a:pt x="581" y="1215"/>
                  </a:lnTo>
                  <a:lnTo>
                    <a:pt x="545" y="1242"/>
                  </a:lnTo>
                  <a:lnTo>
                    <a:pt x="513" y="1274"/>
                  </a:lnTo>
                  <a:lnTo>
                    <a:pt x="484" y="1319"/>
                  </a:lnTo>
                  <a:lnTo>
                    <a:pt x="461" y="1368"/>
                  </a:lnTo>
                  <a:lnTo>
                    <a:pt x="450" y="1419"/>
                  </a:lnTo>
                  <a:lnTo>
                    <a:pt x="444" y="1470"/>
                  </a:lnTo>
                  <a:lnTo>
                    <a:pt x="447" y="1524"/>
                  </a:lnTo>
                  <a:lnTo>
                    <a:pt x="457" y="1577"/>
                  </a:lnTo>
                  <a:lnTo>
                    <a:pt x="475" y="1626"/>
                  </a:lnTo>
                  <a:lnTo>
                    <a:pt x="496" y="1674"/>
                  </a:lnTo>
                  <a:lnTo>
                    <a:pt x="528" y="1720"/>
                  </a:lnTo>
                  <a:lnTo>
                    <a:pt x="562" y="1758"/>
                  </a:lnTo>
                  <a:lnTo>
                    <a:pt x="604" y="1793"/>
                  </a:lnTo>
                  <a:lnTo>
                    <a:pt x="654" y="1827"/>
                  </a:lnTo>
                  <a:lnTo>
                    <a:pt x="705" y="1852"/>
                  </a:lnTo>
                  <a:lnTo>
                    <a:pt x="759" y="1869"/>
                  </a:lnTo>
                  <a:lnTo>
                    <a:pt x="816" y="1881"/>
                  </a:lnTo>
                  <a:lnTo>
                    <a:pt x="875" y="1884"/>
                  </a:lnTo>
                  <a:lnTo>
                    <a:pt x="932" y="1878"/>
                  </a:lnTo>
                  <a:lnTo>
                    <a:pt x="990" y="1867"/>
                  </a:lnTo>
                  <a:lnTo>
                    <a:pt x="1044" y="1848"/>
                  </a:lnTo>
                  <a:lnTo>
                    <a:pt x="1098" y="1822"/>
                  </a:lnTo>
                  <a:lnTo>
                    <a:pt x="1146" y="1789"/>
                  </a:lnTo>
                  <a:lnTo>
                    <a:pt x="1173" y="1765"/>
                  </a:lnTo>
                  <a:lnTo>
                    <a:pt x="1203" y="1735"/>
                  </a:lnTo>
                  <a:lnTo>
                    <a:pt x="1230" y="1701"/>
                  </a:lnTo>
                  <a:lnTo>
                    <a:pt x="1256" y="1659"/>
                  </a:lnTo>
                  <a:lnTo>
                    <a:pt x="1278" y="1612"/>
                  </a:lnTo>
                  <a:lnTo>
                    <a:pt x="1297" y="1562"/>
                  </a:lnTo>
                  <a:lnTo>
                    <a:pt x="1311" y="1505"/>
                  </a:lnTo>
                  <a:lnTo>
                    <a:pt x="1321" y="1445"/>
                  </a:lnTo>
                  <a:lnTo>
                    <a:pt x="1326" y="1383"/>
                  </a:lnTo>
                  <a:lnTo>
                    <a:pt x="1326" y="1316"/>
                  </a:lnTo>
                  <a:lnTo>
                    <a:pt x="1318" y="1245"/>
                  </a:lnTo>
                  <a:lnTo>
                    <a:pt x="1305" y="1173"/>
                  </a:lnTo>
                  <a:lnTo>
                    <a:pt x="1284" y="1100"/>
                  </a:lnTo>
                  <a:lnTo>
                    <a:pt x="1254" y="1020"/>
                  </a:lnTo>
                  <a:lnTo>
                    <a:pt x="1217" y="943"/>
                  </a:lnTo>
                  <a:lnTo>
                    <a:pt x="1169" y="862"/>
                  </a:lnTo>
                  <a:lnTo>
                    <a:pt x="1158" y="847"/>
                  </a:lnTo>
                  <a:close/>
                  <a:moveTo>
                    <a:pt x="919" y="836"/>
                  </a:moveTo>
                  <a:lnTo>
                    <a:pt x="928" y="847"/>
                  </a:lnTo>
                  <a:lnTo>
                    <a:pt x="936" y="853"/>
                  </a:lnTo>
                  <a:lnTo>
                    <a:pt x="929" y="850"/>
                  </a:lnTo>
                  <a:lnTo>
                    <a:pt x="919" y="836"/>
                  </a:lnTo>
                  <a:close/>
                  <a:moveTo>
                    <a:pt x="1023" y="710"/>
                  </a:moveTo>
                  <a:lnTo>
                    <a:pt x="1033" y="729"/>
                  </a:lnTo>
                  <a:lnTo>
                    <a:pt x="1045" y="766"/>
                  </a:lnTo>
                  <a:lnTo>
                    <a:pt x="1051" y="797"/>
                  </a:lnTo>
                  <a:lnTo>
                    <a:pt x="1049" y="825"/>
                  </a:lnTo>
                  <a:lnTo>
                    <a:pt x="1044" y="849"/>
                  </a:lnTo>
                  <a:lnTo>
                    <a:pt x="1034" y="871"/>
                  </a:lnTo>
                  <a:lnTo>
                    <a:pt x="1022" y="888"/>
                  </a:lnTo>
                  <a:lnTo>
                    <a:pt x="1009" y="900"/>
                  </a:lnTo>
                  <a:lnTo>
                    <a:pt x="988" y="911"/>
                  </a:lnTo>
                  <a:lnTo>
                    <a:pt x="963" y="917"/>
                  </a:lnTo>
                  <a:lnTo>
                    <a:pt x="987" y="925"/>
                  </a:lnTo>
                  <a:lnTo>
                    <a:pt x="1008" y="943"/>
                  </a:lnTo>
                  <a:lnTo>
                    <a:pt x="1011" y="947"/>
                  </a:lnTo>
                  <a:lnTo>
                    <a:pt x="1015" y="949"/>
                  </a:lnTo>
                  <a:lnTo>
                    <a:pt x="1038" y="972"/>
                  </a:lnTo>
                  <a:lnTo>
                    <a:pt x="1052" y="1000"/>
                  </a:lnTo>
                  <a:lnTo>
                    <a:pt x="1057" y="1025"/>
                  </a:lnTo>
                  <a:lnTo>
                    <a:pt x="1055" y="1035"/>
                  </a:lnTo>
                  <a:lnTo>
                    <a:pt x="1053" y="1007"/>
                  </a:lnTo>
                  <a:lnTo>
                    <a:pt x="1041" y="979"/>
                  </a:lnTo>
                  <a:lnTo>
                    <a:pt x="1021" y="957"/>
                  </a:lnTo>
                  <a:lnTo>
                    <a:pt x="1016" y="954"/>
                  </a:lnTo>
                  <a:lnTo>
                    <a:pt x="1024" y="966"/>
                  </a:lnTo>
                  <a:lnTo>
                    <a:pt x="1032" y="993"/>
                  </a:lnTo>
                  <a:lnTo>
                    <a:pt x="1032" y="1022"/>
                  </a:lnTo>
                  <a:lnTo>
                    <a:pt x="1024" y="1044"/>
                  </a:lnTo>
                  <a:lnTo>
                    <a:pt x="1010" y="1062"/>
                  </a:lnTo>
                  <a:lnTo>
                    <a:pt x="990" y="1073"/>
                  </a:lnTo>
                  <a:lnTo>
                    <a:pt x="967" y="1080"/>
                  </a:lnTo>
                  <a:lnTo>
                    <a:pt x="944" y="1078"/>
                  </a:lnTo>
                  <a:lnTo>
                    <a:pt x="972" y="1078"/>
                  </a:lnTo>
                  <a:lnTo>
                    <a:pt x="994" y="1070"/>
                  </a:lnTo>
                  <a:lnTo>
                    <a:pt x="1011" y="1052"/>
                  </a:lnTo>
                  <a:lnTo>
                    <a:pt x="1020" y="1028"/>
                  </a:lnTo>
                  <a:lnTo>
                    <a:pt x="1023" y="1003"/>
                  </a:lnTo>
                  <a:lnTo>
                    <a:pt x="1016" y="980"/>
                  </a:lnTo>
                  <a:lnTo>
                    <a:pt x="1001" y="959"/>
                  </a:lnTo>
                  <a:lnTo>
                    <a:pt x="982" y="945"/>
                  </a:lnTo>
                  <a:lnTo>
                    <a:pt x="958" y="935"/>
                  </a:lnTo>
                  <a:lnTo>
                    <a:pt x="928" y="934"/>
                  </a:lnTo>
                  <a:lnTo>
                    <a:pt x="897" y="942"/>
                  </a:lnTo>
                  <a:lnTo>
                    <a:pt x="872" y="960"/>
                  </a:lnTo>
                  <a:lnTo>
                    <a:pt x="852" y="983"/>
                  </a:lnTo>
                  <a:lnTo>
                    <a:pt x="840" y="1014"/>
                  </a:lnTo>
                  <a:lnTo>
                    <a:pt x="838" y="1046"/>
                  </a:lnTo>
                  <a:lnTo>
                    <a:pt x="847" y="1078"/>
                  </a:lnTo>
                  <a:lnTo>
                    <a:pt x="859" y="1107"/>
                  </a:lnTo>
                  <a:lnTo>
                    <a:pt x="881" y="1129"/>
                  </a:lnTo>
                  <a:lnTo>
                    <a:pt x="906" y="1150"/>
                  </a:lnTo>
                  <a:lnTo>
                    <a:pt x="937" y="1160"/>
                  </a:lnTo>
                  <a:lnTo>
                    <a:pt x="975" y="1163"/>
                  </a:lnTo>
                  <a:lnTo>
                    <a:pt x="1009" y="1159"/>
                  </a:lnTo>
                  <a:lnTo>
                    <a:pt x="1042" y="1146"/>
                  </a:lnTo>
                  <a:lnTo>
                    <a:pt x="1070" y="1127"/>
                  </a:lnTo>
                  <a:lnTo>
                    <a:pt x="1094" y="1100"/>
                  </a:lnTo>
                  <a:lnTo>
                    <a:pt x="1111" y="1071"/>
                  </a:lnTo>
                  <a:lnTo>
                    <a:pt x="1121" y="1038"/>
                  </a:lnTo>
                  <a:lnTo>
                    <a:pt x="1129" y="985"/>
                  </a:lnTo>
                  <a:lnTo>
                    <a:pt x="1125" y="932"/>
                  </a:lnTo>
                  <a:lnTo>
                    <a:pt x="1113" y="880"/>
                  </a:lnTo>
                  <a:lnTo>
                    <a:pt x="1093" y="827"/>
                  </a:lnTo>
                  <a:lnTo>
                    <a:pt x="1064" y="773"/>
                  </a:lnTo>
                  <a:lnTo>
                    <a:pt x="1026" y="714"/>
                  </a:lnTo>
                  <a:lnTo>
                    <a:pt x="1023" y="710"/>
                  </a:lnTo>
                  <a:close/>
                  <a:moveTo>
                    <a:pt x="1029" y="691"/>
                  </a:moveTo>
                  <a:lnTo>
                    <a:pt x="1045" y="711"/>
                  </a:lnTo>
                  <a:lnTo>
                    <a:pt x="1081" y="762"/>
                  </a:lnTo>
                  <a:lnTo>
                    <a:pt x="1107" y="809"/>
                  </a:lnTo>
                  <a:lnTo>
                    <a:pt x="1126" y="852"/>
                  </a:lnTo>
                  <a:lnTo>
                    <a:pt x="1138" y="892"/>
                  </a:lnTo>
                  <a:lnTo>
                    <a:pt x="1146" y="929"/>
                  </a:lnTo>
                  <a:lnTo>
                    <a:pt x="1151" y="957"/>
                  </a:lnTo>
                  <a:lnTo>
                    <a:pt x="1152" y="984"/>
                  </a:lnTo>
                  <a:lnTo>
                    <a:pt x="1151" y="1004"/>
                  </a:lnTo>
                  <a:lnTo>
                    <a:pt x="1147" y="1019"/>
                  </a:lnTo>
                  <a:lnTo>
                    <a:pt x="1147" y="1027"/>
                  </a:lnTo>
                  <a:lnTo>
                    <a:pt x="1147" y="1032"/>
                  </a:lnTo>
                  <a:lnTo>
                    <a:pt x="1134" y="1071"/>
                  </a:lnTo>
                  <a:lnTo>
                    <a:pt x="1114" y="1104"/>
                  </a:lnTo>
                  <a:lnTo>
                    <a:pt x="1087" y="1133"/>
                  </a:lnTo>
                  <a:lnTo>
                    <a:pt x="1053" y="1154"/>
                  </a:lnTo>
                  <a:lnTo>
                    <a:pt x="1017" y="1168"/>
                  </a:lnTo>
                  <a:lnTo>
                    <a:pt x="980" y="1174"/>
                  </a:lnTo>
                  <a:lnTo>
                    <a:pt x="938" y="1171"/>
                  </a:lnTo>
                  <a:lnTo>
                    <a:pt x="901" y="1158"/>
                  </a:lnTo>
                  <a:lnTo>
                    <a:pt x="871" y="1138"/>
                  </a:lnTo>
                  <a:lnTo>
                    <a:pt x="848" y="1111"/>
                  </a:lnTo>
                  <a:lnTo>
                    <a:pt x="831" y="1078"/>
                  </a:lnTo>
                  <a:lnTo>
                    <a:pt x="824" y="1042"/>
                  </a:lnTo>
                  <a:lnTo>
                    <a:pt x="826" y="1019"/>
                  </a:lnTo>
                  <a:lnTo>
                    <a:pt x="823" y="1025"/>
                  </a:lnTo>
                  <a:lnTo>
                    <a:pt x="817" y="1058"/>
                  </a:lnTo>
                  <a:lnTo>
                    <a:pt x="822" y="1091"/>
                  </a:lnTo>
                  <a:lnTo>
                    <a:pt x="833" y="1125"/>
                  </a:lnTo>
                  <a:lnTo>
                    <a:pt x="849" y="1154"/>
                  </a:lnTo>
                  <a:lnTo>
                    <a:pt x="870" y="1180"/>
                  </a:lnTo>
                  <a:lnTo>
                    <a:pt x="887" y="1193"/>
                  </a:lnTo>
                  <a:lnTo>
                    <a:pt x="906" y="1203"/>
                  </a:lnTo>
                  <a:lnTo>
                    <a:pt x="918" y="1212"/>
                  </a:lnTo>
                  <a:lnTo>
                    <a:pt x="938" y="1221"/>
                  </a:lnTo>
                  <a:lnTo>
                    <a:pt x="980" y="1229"/>
                  </a:lnTo>
                  <a:lnTo>
                    <a:pt x="1018" y="1225"/>
                  </a:lnTo>
                  <a:lnTo>
                    <a:pt x="1056" y="1217"/>
                  </a:lnTo>
                  <a:lnTo>
                    <a:pt x="1092" y="1200"/>
                  </a:lnTo>
                  <a:lnTo>
                    <a:pt x="1109" y="1187"/>
                  </a:lnTo>
                  <a:lnTo>
                    <a:pt x="1128" y="1169"/>
                  </a:lnTo>
                  <a:lnTo>
                    <a:pt x="1146" y="1146"/>
                  </a:lnTo>
                  <a:lnTo>
                    <a:pt x="1160" y="1117"/>
                  </a:lnTo>
                  <a:lnTo>
                    <a:pt x="1172" y="1085"/>
                  </a:lnTo>
                  <a:lnTo>
                    <a:pt x="1181" y="1048"/>
                  </a:lnTo>
                  <a:lnTo>
                    <a:pt x="1184" y="1010"/>
                  </a:lnTo>
                  <a:lnTo>
                    <a:pt x="1181" y="966"/>
                  </a:lnTo>
                  <a:lnTo>
                    <a:pt x="1175" y="921"/>
                  </a:lnTo>
                  <a:lnTo>
                    <a:pt x="1161" y="872"/>
                  </a:lnTo>
                  <a:lnTo>
                    <a:pt x="1138" y="823"/>
                  </a:lnTo>
                  <a:lnTo>
                    <a:pt x="1125" y="802"/>
                  </a:lnTo>
                  <a:lnTo>
                    <a:pt x="1111" y="782"/>
                  </a:lnTo>
                  <a:lnTo>
                    <a:pt x="1055" y="713"/>
                  </a:lnTo>
                  <a:lnTo>
                    <a:pt x="1029" y="691"/>
                  </a:lnTo>
                  <a:close/>
                  <a:moveTo>
                    <a:pt x="4306" y="573"/>
                  </a:moveTo>
                  <a:lnTo>
                    <a:pt x="4320" y="592"/>
                  </a:lnTo>
                  <a:lnTo>
                    <a:pt x="4307" y="574"/>
                  </a:lnTo>
                  <a:lnTo>
                    <a:pt x="4306" y="573"/>
                  </a:lnTo>
                  <a:close/>
                  <a:moveTo>
                    <a:pt x="566" y="532"/>
                  </a:moveTo>
                  <a:lnTo>
                    <a:pt x="573" y="555"/>
                  </a:lnTo>
                  <a:lnTo>
                    <a:pt x="578" y="578"/>
                  </a:lnTo>
                  <a:lnTo>
                    <a:pt x="577" y="603"/>
                  </a:lnTo>
                  <a:lnTo>
                    <a:pt x="567" y="626"/>
                  </a:lnTo>
                  <a:lnTo>
                    <a:pt x="550" y="645"/>
                  </a:lnTo>
                  <a:lnTo>
                    <a:pt x="531" y="657"/>
                  </a:lnTo>
                  <a:lnTo>
                    <a:pt x="507" y="661"/>
                  </a:lnTo>
                  <a:lnTo>
                    <a:pt x="483" y="658"/>
                  </a:lnTo>
                  <a:lnTo>
                    <a:pt x="462" y="645"/>
                  </a:lnTo>
                  <a:lnTo>
                    <a:pt x="448" y="628"/>
                  </a:lnTo>
                  <a:lnTo>
                    <a:pt x="441" y="605"/>
                  </a:lnTo>
                  <a:lnTo>
                    <a:pt x="443" y="582"/>
                  </a:lnTo>
                  <a:lnTo>
                    <a:pt x="452" y="567"/>
                  </a:lnTo>
                  <a:lnTo>
                    <a:pt x="467" y="555"/>
                  </a:lnTo>
                  <a:lnTo>
                    <a:pt x="480" y="550"/>
                  </a:lnTo>
                  <a:lnTo>
                    <a:pt x="499" y="549"/>
                  </a:lnTo>
                  <a:lnTo>
                    <a:pt x="515" y="558"/>
                  </a:lnTo>
                  <a:lnTo>
                    <a:pt x="527" y="571"/>
                  </a:lnTo>
                  <a:lnTo>
                    <a:pt x="532" y="589"/>
                  </a:lnTo>
                  <a:lnTo>
                    <a:pt x="530" y="597"/>
                  </a:lnTo>
                  <a:lnTo>
                    <a:pt x="527" y="604"/>
                  </a:lnTo>
                  <a:lnTo>
                    <a:pt x="522" y="609"/>
                  </a:lnTo>
                  <a:lnTo>
                    <a:pt x="518" y="614"/>
                  </a:lnTo>
                  <a:lnTo>
                    <a:pt x="511" y="618"/>
                  </a:lnTo>
                  <a:lnTo>
                    <a:pt x="506" y="620"/>
                  </a:lnTo>
                  <a:lnTo>
                    <a:pt x="497" y="619"/>
                  </a:lnTo>
                  <a:lnTo>
                    <a:pt x="491" y="618"/>
                  </a:lnTo>
                  <a:lnTo>
                    <a:pt x="484" y="614"/>
                  </a:lnTo>
                  <a:lnTo>
                    <a:pt x="483" y="610"/>
                  </a:lnTo>
                  <a:lnTo>
                    <a:pt x="479" y="605"/>
                  </a:lnTo>
                  <a:lnTo>
                    <a:pt x="478" y="599"/>
                  </a:lnTo>
                  <a:lnTo>
                    <a:pt x="480" y="595"/>
                  </a:lnTo>
                  <a:lnTo>
                    <a:pt x="481" y="590"/>
                  </a:lnTo>
                  <a:lnTo>
                    <a:pt x="484" y="584"/>
                  </a:lnTo>
                  <a:lnTo>
                    <a:pt x="489" y="580"/>
                  </a:lnTo>
                  <a:lnTo>
                    <a:pt x="492" y="579"/>
                  </a:lnTo>
                  <a:lnTo>
                    <a:pt x="498" y="579"/>
                  </a:lnTo>
                  <a:lnTo>
                    <a:pt x="502" y="580"/>
                  </a:lnTo>
                  <a:lnTo>
                    <a:pt x="503" y="580"/>
                  </a:lnTo>
                  <a:lnTo>
                    <a:pt x="503" y="577"/>
                  </a:lnTo>
                  <a:lnTo>
                    <a:pt x="503" y="575"/>
                  </a:lnTo>
                  <a:lnTo>
                    <a:pt x="502" y="574"/>
                  </a:lnTo>
                  <a:lnTo>
                    <a:pt x="491" y="565"/>
                  </a:lnTo>
                  <a:lnTo>
                    <a:pt x="478" y="565"/>
                  </a:lnTo>
                  <a:lnTo>
                    <a:pt x="466" y="570"/>
                  </a:lnTo>
                  <a:lnTo>
                    <a:pt x="457" y="581"/>
                  </a:lnTo>
                  <a:lnTo>
                    <a:pt x="454" y="589"/>
                  </a:lnTo>
                  <a:lnTo>
                    <a:pt x="451" y="600"/>
                  </a:lnTo>
                  <a:lnTo>
                    <a:pt x="453" y="607"/>
                  </a:lnTo>
                  <a:lnTo>
                    <a:pt x="454" y="614"/>
                  </a:lnTo>
                  <a:lnTo>
                    <a:pt x="465" y="634"/>
                  </a:lnTo>
                  <a:lnTo>
                    <a:pt x="480" y="646"/>
                  </a:lnTo>
                  <a:lnTo>
                    <a:pt x="498" y="652"/>
                  </a:lnTo>
                  <a:lnTo>
                    <a:pt x="522" y="649"/>
                  </a:lnTo>
                  <a:lnTo>
                    <a:pt x="541" y="642"/>
                  </a:lnTo>
                  <a:lnTo>
                    <a:pt x="543" y="641"/>
                  </a:lnTo>
                  <a:lnTo>
                    <a:pt x="548" y="638"/>
                  </a:lnTo>
                  <a:lnTo>
                    <a:pt x="555" y="629"/>
                  </a:lnTo>
                  <a:lnTo>
                    <a:pt x="564" y="617"/>
                  </a:lnTo>
                  <a:lnTo>
                    <a:pt x="571" y="602"/>
                  </a:lnTo>
                  <a:lnTo>
                    <a:pt x="573" y="583"/>
                  </a:lnTo>
                  <a:lnTo>
                    <a:pt x="572" y="560"/>
                  </a:lnTo>
                  <a:lnTo>
                    <a:pt x="566" y="532"/>
                  </a:lnTo>
                  <a:close/>
                  <a:moveTo>
                    <a:pt x="374" y="463"/>
                  </a:moveTo>
                  <a:lnTo>
                    <a:pt x="370" y="465"/>
                  </a:lnTo>
                  <a:lnTo>
                    <a:pt x="342" y="488"/>
                  </a:lnTo>
                  <a:lnTo>
                    <a:pt x="322" y="516"/>
                  </a:lnTo>
                  <a:lnTo>
                    <a:pt x="307" y="548"/>
                  </a:lnTo>
                  <a:lnTo>
                    <a:pt x="299" y="583"/>
                  </a:lnTo>
                  <a:lnTo>
                    <a:pt x="295" y="616"/>
                  </a:lnTo>
                  <a:lnTo>
                    <a:pt x="301" y="659"/>
                  </a:lnTo>
                  <a:lnTo>
                    <a:pt x="317" y="699"/>
                  </a:lnTo>
                  <a:lnTo>
                    <a:pt x="331" y="723"/>
                  </a:lnTo>
                  <a:lnTo>
                    <a:pt x="333" y="715"/>
                  </a:lnTo>
                  <a:lnTo>
                    <a:pt x="344" y="636"/>
                  </a:lnTo>
                  <a:lnTo>
                    <a:pt x="357" y="554"/>
                  </a:lnTo>
                  <a:lnTo>
                    <a:pt x="372" y="472"/>
                  </a:lnTo>
                  <a:lnTo>
                    <a:pt x="374" y="463"/>
                  </a:lnTo>
                  <a:close/>
                  <a:moveTo>
                    <a:pt x="4015" y="422"/>
                  </a:moveTo>
                  <a:lnTo>
                    <a:pt x="4018" y="436"/>
                  </a:lnTo>
                  <a:lnTo>
                    <a:pt x="4017" y="436"/>
                  </a:lnTo>
                  <a:lnTo>
                    <a:pt x="4015" y="422"/>
                  </a:lnTo>
                  <a:close/>
                  <a:moveTo>
                    <a:pt x="1698" y="385"/>
                  </a:moveTo>
                  <a:lnTo>
                    <a:pt x="1750" y="391"/>
                  </a:lnTo>
                  <a:lnTo>
                    <a:pt x="1795" y="390"/>
                  </a:lnTo>
                  <a:lnTo>
                    <a:pt x="1753" y="393"/>
                  </a:lnTo>
                  <a:lnTo>
                    <a:pt x="1701" y="386"/>
                  </a:lnTo>
                  <a:lnTo>
                    <a:pt x="1698" y="385"/>
                  </a:lnTo>
                  <a:close/>
                  <a:moveTo>
                    <a:pt x="3635" y="377"/>
                  </a:moveTo>
                  <a:lnTo>
                    <a:pt x="3636" y="383"/>
                  </a:lnTo>
                  <a:lnTo>
                    <a:pt x="3633" y="388"/>
                  </a:lnTo>
                  <a:lnTo>
                    <a:pt x="3632" y="393"/>
                  </a:lnTo>
                  <a:lnTo>
                    <a:pt x="3627" y="394"/>
                  </a:lnTo>
                  <a:lnTo>
                    <a:pt x="3631" y="388"/>
                  </a:lnTo>
                  <a:lnTo>
                    <a:pt x="3633" y="384"/>
                  </a:lnTo>
                  <a:lnTo>
                    <a:pt x="3635" y="377"/>
                  </a:lnTo>
                  <a:close/>
                  <a:moveTo>
                    <a:pt x="1859" y="375"/>
                  </a:moveTo>
                  <a:lnTo>
                    <a:pt x="1805" y="389"/>
                  </a:lnTo>
                  <a:lnTo>
                    <a:pt x="1795" y="390"/>
                  </a:lnTo>
                  <a:lnTo>
                    <a:pt x="1806" y="389"/>
                  </a:lnTo>
                  <a:lnTo>
                    <a:pt x="1859" y="375"/>
                  </a:lnTo>
                  <a:close/>
                  <a:moveTo>
                    <a:pt x="687" y="225"/>
                  </a:moveTo>
                  <a:lnTo>
                    <a:pt x="657" y="254"/>
                  </a:lnTo>
                  <a:lnTo>
                    <a:pt x="603" y="299"/>
                  </a:lnTo>
                  <a:lnTo>
                    <a:pt x="542" y="338"/>
                  </a:lnTo>
                  <a:lnTo>
                    <a:pt x="497" y="368"/>
                  </a:lnTo>
                  <a:lnTo>
                    <a:pt x="446" y="394"/>
                  </a:lnTo>
                  <a:lnTo>
                    <a:pt x="427" y="401"/>
                  </a:lnTo>
                  <a:lnTo>
                    <a:pt x="419" y="440"/>
                  </a:lnTo>
                  <a:lnTo>
                    <a:pt x="437" y="436"/>
                  </a:lnTo>
                  <a:lnTo>
                    <a:pt x="468" y="435"/>
                  </a:lnTo>
                  <a:lnTo>
                    <a:pt x="501" y="445"/>
                  </a:lnTo>
                  <a:lnTo>
                    <a:pt x="530" y="458"/>
                  </a:lnTo>
                  <a:lnTo>
                    <a:pt x="554" y="479"/>
                  </a:lnTo>
                  <a:lnTo>
                    <a:pt x="573" y="500"/>
                  </a:lnTo>
                  <a:lnTo>
                    <a:pt x="584" y="525"/>
                  </a:lnTo>
                  <a:lnTo>
                    <a:pt x="590" y="553"/>
                  </a:lnTo>
                  <a:lnTo>
                    <a:pt x="591" y="580"/>
                  </a:lnTo>
                  <a:lnTo>
                    <a:pt x="586" y="606"/>
                  </a:lnTo>
                  <a:lnTo>
                    <a:pt x="575" y="631"/>
                  </a:lnTo>
                  <a:lnTo>
                    <a:pt x="556" y="651"/>
                  </a:lnTo>
                  <a:lnTo>
                    <a:pt x="546" y="659"/>
                  </a:lnTo>
                  <a:lnTo>
                    <a:pt x="566" y="637"/>
                  </a:lnTo>
                  <a:lnTo>
                    <a:pt x="582" y="610"/>
                  </a:lnTo>
                  <a:lnTo>
                    <a:pt x="587" y="583"/>
                  </a:lnTo>
                  <a:lnTo>
                    <a:pt x="586" y="551"/>
                  </a:lnTo>
                  <a:lnTo>
                    <a:pt x="578" y="521"/>
                  </a:lnTo>
                  <a:lnTo>
                    <a:pt x="564" y="496"/>
                  </a:lnTo>
                  <a:lnTo>
                    <a:pt x="537" y="469"/>
                  </a:lnTo>
                  <a:lnTo>
                    <a:pt x="506" y="451"/>
                  </a:lnTo>
                  <a:lnTo>
                    <a:pt x="472" y="443"/>
                  </a:lnTo>
                  <a:lnTo>
                    <a:pt x="436" y="442"/>
                  </a:lnTo>
                  <a:lnTo>
                    <a:pt x="417" y="447"/>
                  </a:lnTo>
                  <a:lnTo>
                    <a:pt x="410" y="479"/>
                  </a:lnTo>
                  <a:lnTo>
                    <a:pt x="394" y="561"/>
                  </a:lnTo>
                  <a:lnTo>
                    <a:pt x="379" y="641"/>
                  </a:lnTo>
                  <a:lnTo>
                    <a:pt x="365" y="721"/>
                  </a:lnTo>
                  <a:lnTo>
                    <a:pt x="358" y="756"/>
                  </a:lnTo>
                  <a:lnTo>
                    <a:pt x="366" y="765"/>
                  </a:lnTo>
                  <a:lnTo>
                    <a:pt x="402" y="789"/>
                  </a:lnTo>
                  <a:lnTo>
                    <a:pt x="440" y="804"/>
                  </a:lnTo>
                  <a:lnTo>
                    <a:pt x="483" y="813"/>
                  </a:lnTo>
                  <a:lnTo>
                    <a:pt x="524" y="811"/>
                  </a:lnTo>
                  <a:lnTo>
                    <a:pt x="566" y="802"/>
                  </a:lnTo>
                  <a:lnTo>
                    <a:pt x="605" y="787"/>
                  </a:lnTo>
                  <a:lnTo>
                    <a:pt x="639" y="761"/>
                  </a:lnTo>
                  <a:lnTo>
                    <a:pt x="668" y="728"/>
                  </a:lnTo>
                  <a:lnTo>
                    <a:pt x="693" y="689"/>
                  </a:lnTo>
                  <a:lnTo>
                    <a:pt x="710" y="646"/>
                  </a:lnTo>
                  <a:lnTo>
                    <a:pt x="722" y="605"/>
                  </a:lnTo>
                  <a:lnTo>
                    <a:pt x="730" y="551"/>
                  </a:lnTo>
                  <a:lnTo>
                    <a:pt x="732" y="494"/>
                  </a:lnTo>
                  <a:lnTo>
                    <a:pt x="726" y="437"/>
                  </a:lnTo>
                  <a:lnTo>
                    <a:pt x="717" y="378"/>
                  </a:lnTo>
                  <a:lnTo>
                    <a:pt x="706" y="317"/>
                  </a:lnTo>
                  <a:lnTo>
                    <a:pt x="693" y="256"/>
                  </a:lnTo>
                  <a:lnTo>
                    <a:pt x="687" y="225"/>
                  </a:lnTo>
                  <a:close/>
                  <a:moveTo>
                    <a:pt x="4523" y="65"/>
                  </a:moveTo>
                  <a:lnTo>
                    <a:pt x="4527" y="71"/>
                  </a:lnTo>
                  <a:lnTo>
                    <a:pt x="4543" y="88"/>
                  </a:lnTo>
                  <a:lnTo>
                    <a:pt x="4542" y="82"/>
                  </a:lnTo>
                  <a:lnTo>
                    <a:pt x="4533" y="71"/>
                  </a:lnTo>
                  <a:lnTo>
                    <a:pt x="4523" y="65"/>
                  </a:lnTo>
                  <a:close/>
                  <a:moveTo>
                    <a:pt x="2493" y="12"/>
                  </a:moveTo>
                  <a:lnTo>
                    <a:pt x="2489" y="13"/>
                  </a:lnTo>
                  <a:lnTo>
                    <a:pt x="2496" y="22"/>
                  </a:lnTo>
                  <a:lnTo>
                    <a:pt x="2493" y="12"/>
                  </a:lnTo>
                  <a:close/>
                  <a:moveTo>
                    <a:pt x="4717" y="9"/>
                  </a:moveTo>
                  <a:lnTo>
                    <a:pt x="4719" y="14"/>
                  </a:lnTo>
                  <a:lnTo>
                    <a:pt x="4719" y="30"/>
                  </a:lnTo>
                  <a:lnTo>
                    <a:pt x="4717" y="9"/>
                  </a:lnTo>
                  <a:close/>
                  <a:moveTo>
                    <a:pt x="4913" y="0"/>
                  </a:moveTo>
                  <a:lnTo>
                    <a:pt x="4998" y="0"/>
                  </a:lnTo>
                  <a:lnTo>
                    <a:pt x="4993" y="34"/>
                  </a:lnTo>
                  <a:lnTo>
                    <a:pt x="4982" y="84"/>
                  </a:lnTo>
                  <a:lnTo>
                    <a:pt x="4963" y="133"/>
                  </a:lnTo>
                  <a:lnTo>
                    <a:pt x="4939" y="176"/>
                  </a:lnTo>
                  <a:lnTo>
                    <a:pt x="4906" y="211"/>
                  </a:lnTo>
                  <a:lnTo>
                    <a:pt x="4874" y="241"/>
                  </a:lnTo>
                  <a:lnTo>
                    <a:pt x="4838" y="263"/>
                  </a:lnTo>
                  <a:lnTo>
                    <a:pt x="4813" y="272"/>
                  </a:lnTo>
                  <a:lnTo>
                    <a:pt x="4790" y="279"/>
                  </a:lnTo>
                  <a:lnTo>
                    <a:pt x="4773" y="281"/>
                  </a:lnTo>
                  <a:lnTo>
                    <a:pt x="4762" y="284"/>
                  </a:lnTo>
                  <a:lnTo>
                    <a:pt x="4757" y="282"/>
                  </a:lnTo>
                  <a:lnTo>
                    <a:pt x="4760" y="281"/>
                  </a:lnTo>
                  <a:lnTo>
                    <a:pt x="4773" y="280"/>
                  </a:lnTo>
                  <a:lnTo>
                    <a:pt x="4788" y="274"/>
                  </a:lnTo>
                  <a:lnTo>
                    <a:pt x="4808" y="263"/>
                  </a:lnTo>
                  <a:lnTo>
                    <a:pt x="4829" y="248"/>
                  </a:lnTo>
                  <a:lnTo>
                    <a:pt x="4855" y="224"/>
                  </a:lnTo>
                  <a:lnTo>
                    <a:pt x="4879" y="194"/>
                  </a:lnTo>
                  <a:lnTo>
                    <a:pt x="4899" y="158"/>
                  </a:lnTo>
                  <a:lnTo>
                    <a:pt x="4912" y="116"/>
                  </a:lnTo>
                  <a:lnTo>
                    <a:pt x="4918" y="75"/>
                  </a:lnTo>
                  <a:lnTo>
                    <a:pt x="4919" y="35"/>
                  </a:lnTo>
                  <a:lnTo>
                    <a:pt x="4913" y="0"/>
                  </a:lnTo>
                  <a:close/>
                  <a:moveTo>
                    <a:pt x="4031" y="0"/>
                  </a:moveTo>
                  <a:lnTo>
                    <a:pt x="4082" y="0"/>
                  </a:lnTo>
                  <a:lnTo>
                    <a:pt x="4109" y="39"/>
                  </a:lnTo>
                  <a:lnTo>
                    <a:pt x="4110" y="42"/>
                  </a:lnTo>
                  <a:lnTo>
                    <a:pt x="4120" y="56"/>
                  </a:lnTo>
                  <a:lnTo>
                    <a:pt x="4133" y="75"/>
                  </a:lnTo>
                  <a:lnTo>
                    <a:pt x="4152" y="99"/>
                  </a:lnTo>
                  <a:lnTo>
                    <a:pt x="4178" y="128"/>
                  </a:lnTo>
                  <a:lnTo>
                    <a:pt x="4209" y="159"/>
                  </a:lnTo>
                  <a:lnTo>
                    <a:pt x="4246" y="191"/>
                  </a:lnTo>
                  <a:lnTo>
                    <a:pt x="4288" y="225"/>
                  </a:lnTo>
                  <a:lnTo>
                    <a:pt x="4338" y="254"/>
                  </a:lnTo>
                  <a:lnTo>
                    <a:pt x="4392" y="284"/>
                  </a:lnTo>
                  <a:lnTo>
                    <a:pt x="4453" y="309"/>
                  </a:lnTo>
                  <a:lnTo>
                    <a:pt x="4517" y="327"/>
                  </a:lnTo>
                  <a:lnTo>
                    <a:pt x="4566" y="335"/>
                  </a:lnTo>
                  <a:lnTo>
                    <a:pt x="4571" y="334"/>
                  </a:lnTo>
                  <a:lnTo>
                    <a:pt x="4586" y="335"/>
                  </a:lnTo>
                  <a:lnTo>
                    <a:pt x="4609" y="336"/>
                  </a:lnTo>
                  <a:lnTo>
                    <a:pt x="4638" y="333"/>
                  </a:lnTo>
                  <a:lnTo>
                    <a:pt x="4670" y="330"/>
                  </a:lnTo>
                  <a:lnTo>
                    <a:pt x="4706" y="327"/>
                  </a:lnTo>
                  <a:lnTo>
                    <a:pt x="4742" y="320"/>
                  </a:lnTo>
                  <a:lnTo>
                    <a:pt x="4776" y="313"/>
                  </a:lnTo>
                  <a:lnTo>
                    <a:pt x="4809" y="303"/>
                  </a:lnTo>
                  <a:lnTo>
                    <a:pt x="4836" y="291"/>
                  </a:lnTo>
                  <a:lnTo>
                    <a:pt x="4832" y="294"/>
                  </a:lnTo>
                  <a:lnTo>
                    <a:pt x="4819" y="300"/>
                  </a:lnTo>
                  <a:lnTo>
                    <a:pt x="4798" y="308"/>
                  </a:lnTo>
                  <a:lnTo>
                    <a:pt x="4769" y="319"/>
                  </a:lnTo>
                  <a:lnTo>
                    <a:pt x="4733" y="330"/>
                  </a:lnTo>
                  <a:lnTo>
                    <a:pt x="4688" y="339"/>
                  </a:lnTo>
                  <a:lnTo>
                    <a:pt x="4638" y="345"/>
                  </a:lnTo>
                  <a:lnTo>
                    <a:pt x="4583" y="347"/>
                  </a:lnTo>
                  <a:lnTo>
                    <a:pt x="4517" y="350"/>
                  </a:lnTo>
                  <a:lnTo>
                    <a:pt x="4459" y="354"/>
                  </a:lnTo>
                  <a:lnTo>
                    <a:pt x="4408" y="364"/>
                  </a:lnTo>
                  <a:lnTo>
                    <a:pt x="4364" y="377"/>
                  </a:lnTo>
                  <a:lnTo>
                    <a:pt x="4354" y="382"/>
                  </a:lnTo>
                  <a:lnTo>
                    <a:pt x="4366" y="382"/>
                  </a:lnTo>
                  <a:lnTo>
                    <a:pt x="4408" y="382"/>
                  </a:lnTo>
                  <a:lnTo>
                    <a:pt x="4454" y="382"/>
                  </a:lnTo>
                  <a:lnTo>
                    <a:pt x="4514" y="380"/>
                  </a:lnTo>
                  <a:lnTo>
                    <a:pt x="4573" y="373"/>
                  </a:lnTo>
                  <a:lnTo>
                    <a:pt x="4630" y="367"/>
                  </a:lnTo>
                  <a:lnTo>
                    <a:pt x="4681" y="358"/>
                  </a:lnTo>
                  <a:lnTo>
                    <a:pt x="4727" y="348"/>
                  </a:lnTo>
                  <a:lnTo>
                    <a:pt x="4764" y="340"/>
                  </a:lnTo>
                  <a:lnTo>
                    <a:pt x="4791" y="335"/>
                  </a:lnTo>
                  <a:lnTo>
                    <a:pt x="4840" y="321"/>
                  </a:lnTo>
                  <a:lnTo>
                    <a:pt x="4882" y="306"/>
                  </a:lnTo>
                  <a:lnTo>
                    <a:pt x="4922" y="293"/>
                  </a:lnTo>
                  <a:lnTo>
                    <a:pt x="4961" y="276"/>
                  </a:lnTo>
                  <a:lnTo>
                    <a:pt x="4967" y="274"/>
                  </a:lnTo>
                  <a:lnTo>
                    <a:pt x="4979" y="268"/>
                  </a:lnTo>
                  <a:lnTo>
                    <a:pt x="5007" y="254"/>
                  </a:lnTo>
                  <a:lnTo>
                    <a:pt x="5038" y="247"/>
                  </a:lnTo>
                  <a:lnTo>
                    <a:pt x="5072" y="247"/>
                  </a:lnTo>
                  <a:lnTo>
                    <a:pt x="5105" y="255"/>
                  </a:lnTo>
                  <a:lnTo>
                    <a:pt x="5136" y="272"/>
                  </a:lnTo>
                  <a:lnTo>
                    <a:pt x="5161" y="296"/>
                  </a:lnTo>
                  <a:lnTo>
                    <a:pt x="5177" y="323"/>
                  </a:lnTo>
                  <a:lnTo>
                    <a:pt x="5189" y="357"/>
                  </a:lnTo>
                  <a:lnTo>
                    <a:pt x="5189" y="386"/>
                  </a:lnTo>
                  <a:lnTo>
                    <a:pt x="5181" y="414"/>
                  </a:lnTo>
                  <a:lnTo>
                    <a:pt x="5167" y="441"/>
                  </a:lnTo>
                  <a:lnTo>
                    <a:pt x="5147" y="461"/>
                  </a:lnTo>
                  <a:lnTo>
                    <a:pt x="5121" y="477"/>
                  </a:lnTo>
                  <a:lnTo>
                    <a:pt x="5095" y="484"/>
                  </a:lnTo>
                  <a:lnTo>
                    <a:pt x="5063" y="482"/>
                  </a:lnTo>
                  <a:lnTo>
                    <a:pt x="5040" y="474"/>
                  </a:lnTo>
                  <a:lnTo>
                    <a:pt x="5020" y="458"/>
                  </a:lnTo>
                  <a:lnTo>
                    <a:pt x="5006" y="438"/>
                  </a:lnTo>
                  <a:lnTo>
                    <a:pt x="4998" y="417"/>
                  </a:lnTo>
                  <a:lnTo>
                    <a:pt x="4996" y="392"/>
                  </a:lnTo>
                  <a:lnTo>
                    <a:pt x="5003" y="367"/>
                  </a:lnTo>
                  <a:lnTo>
                    <a:pt x="5014" y="350"/>
                  </a:lnTo>
                  <a:lnTo>
                    <a:pt x="5034" y="336"/>
                  </a:lnTo>
                  <a:lnTo>
                    <a:pt x="5057" y="329"/>
                  </a:lnTo>
                  <a:lnTo>
                    <a:pt x="5079" y="332"/>
                  </a:lnTo>
                  <a:lnTo>
                    <a:pt x="5096" y="340"/>
                  </a:lnTo>
                  <a:lnTo>
                    <a:pt x="5111" y="357"/>
                  </a:lnTo>
                  <a:lnTo>
                    <a:pt x="5116" y="372"/>
                  </a:lnTo>
                  <a:lnTo>
                    <a:pt x="5116" y="388"/>
                  </a:lnTo>
                  <a:lnTo>
                    <a:pt x="5108" y="404"/>
                  </a:lnTo>
                  <a:lnTo>
                    <a:pt x="5098" y="412"/>
                  </a:lnTo>
                  <a:lnTo>
                    <a:pt x="5084" y="418"/>
                  </a:lnTo>
                  <a:lnTo>
                    <a:pt x="5066" y="415"/>
                  </a:lnTo>
                  <a:lnTo>
                    <a:pt x="5054" y="405"/>
                  </a:lnTo>
                  <a:lnTo>
                    <a:pt x="5048" y="393"/>
                  </a:lnTo>
                  <a:lnTo>
                    <a:pt x="5046" y="381"/>
                  </a:lnTo>
                  <a:lnTo>
                    <a:pt x="5045" y="380"/>
                  </a:lnTo>
                  <a:lnTo>
                    <a:pt x="5044" y="379"/>
                  </a:lnTo>
                  <a:lnTo>
                    <a:pt x="5040" y="377"/>
                  </a:lnTo>
                  <a:lnTo>
                    <a:pt x="5037" y="378"/>
                  </a:lnTo>
                  <a:lnTo>
                    <a:pt x="5033" y="383"/>
                  </a:lnTo>
                  <a:lnTo>
                    <a:pt x="5024" y="398"/>
                  </a:lnTo>
                  <a:lnTo>
                    <a:pt x="5025" y="417"/>
                  </a:lnTo>
                  <a:lnTo>
                    <a:pt x="5032" y="435"/>
                  </a:lnTo>
                  <a:lnTo>
                    <a:pt x="5044" y="449"/>
                  </a:lnTo>
                  <a:lnTo>
                    <a:pt x="5060" y="458"/>
                  </a:lnTo>
                  <a:lnTo>
                    <a:pt x="5078" y="465"/>
                  </a:lnTo>
                  <a:lnTo>
                    <a:pt x="5100" y="463"/>
                  </a:lnTo>
                  <a:lnTo>
                    <a:pt x="5118" y="456"/>
                  </a:lnTo>
                  <a:lnTo>
                    <a:pt x="5142" y="444"/>
                  </a:lnTo>
                  <a:lnTo>
                    <a:pt x="5157" y="424"/>
                  </a:lnTo>
                  <a:lnTo>
                    <a:pt x="5167" y="401"/>
                  </a:lnTo>
                  <a:lnTo>
                    <a:pt x="5172" y="375"/>
                  </a:lnTo>
                  <a:lnTo>
                    <a:pt x="5171" y="348"/>
                  </a:lnTo>
                  <a:lnTo>
                    <a:pt x="5161" y="323"/>
                  </a:lnTo>
                  <a:lnTo>
                    <a:pt x="5147" y="301"/>
                  </a:lnTo>
                  <a:lnTo>
                    <a:pt x="5145" y="297"/>
                  </a:lnTo>
                  <a:lnTo>
                    <a:pt x="5140" y="294"/>
                  </a:lnTo>
                  <a:lnTo>
                    <a:pt x="5130" y="285"/>
                  </a:lnTo>
                  <a:lnTo>
                    <a:pt x="5117" y="274"/>
                  </a:lnTo>
                  <a:lnTo>
                    <a:pt x="5100" y="266"/>
                  </a:lnTo>
                  <a:lnTo>
                    <a:pt x="5078" y="260"/>
                  </a:lnTo>
                  <a:lnTo>
                    <a:pt x="5052" y="258"/>
                  </a:lnTo>
                  <a:lnTo>
                    <a:pt x="5024" y="259"/>
                  </a:lnTo>
                  <a:lnTo>
                    <a:pt x="4988" y="266"/>
                  </a:lnTo>
                  <a:lnTo>
                    <a:pt x="4974" y="272"/>
                  </a:lnTo>
                  <a:lnTo>
                    <a:pt x="4962" y="277"/>
                  </a:lnTo>
                  <a:lnTo>
                    <a:pt x="4922" y="294"/>
                  </a:lnTo>
                  <a:lnTo>
                    <a:pt x="4883" y="309"/>
                  </a:lnTo>
                  <a:lnTo>
                    <a:pt x="4841" y="324"/>
                  </a:lnTo>
                  <a:lnTo>
                    <a:pt x="4792" y="339"/>
                  </a:lnTo>
                  <a:lnTo>
                    <a:pt x="4766" y="346"/>
                  </a:lnTo>
                  <a:lnTo>
                    <a:pt x="4728" y="354"/>
                  </a:lnTo>
                  <a:lnTo>
                    <a:pt x="4683" y="363"/>
                  </a:lnTo>
                  <a:lnTo>
                    <a:pt x="4629" y="371"/>
                  </a:lnTo>
                  <a:lnTo>
                    <a:pt x="4574" y="378"/>
                  </a:lnTo>
                  <a:lnTo>
                    <a:pt x="4515" y="384"/>
                  </a:lnTo>
                  <a:lnTo>
                    <a:pt x="4452" y="386"/>
                  </a:lnTo>
                  <a:lnTo>
                    <a:pt x="4408" y="387"/>
                  </a:lnTo>
                  <a:lnTo>
                    <a:pt x="4364" y="386"/>
                  </a:lnTo>
                  <a:lnTo>
                    <a:pt x="4346" y="385"/>
                  </a:lnTo>
                  <a:lnTo>
                    <a:pt x="4324" y="397"/>
                  </a:lnTo>
                  <a:lnTo>
                    <a:pt x="4287" y="422"/>
                  </a:lnTo>
                  <a:lnTo>
                    <a:pt x="4254" y="454"/>
                  </a:lnTo>
                  <a:lnTo>
                    <a:pt x="4237" y="484"/>
                  </a:lnTo>
                  <a:lnTo>
                    <a:pt x="4227" y="517"/>
                  </a:lnTo>
                  <a:lnTo>
                    <a:pt x="4227" y="549"/>
                  </a:lnTo>
                  <a:lnTo>
                    <a:pt x="4233" y="582"/>
                  </a:lnTo>
                  <a:lnTo>
                    <a:pt x="4247" y="611"/>
                  </a:lnTo>
                  <a:lnTo>
                    <a:pt x="4270" y="638"/>
                  </a:lnTo>
                  <a:lnTo>
                    <a:pt x="4295" y="652"/>
                  </a:lnTo>
                  <a:lnTo>
                    <a:pt x="4321" y="662"/>
                  </a:lnTo>
                  <a:lnTo>
                    <a:pt x="4346" y="661"/>
                  </a:lnTo>
                  <a:lnTo>
                    <a:pt x="4373" y="656"/>
                  </a:lnTo>
                  <a:lnTo>
                    <a:pt x="4396" y="644"/>
                  </a:lnTo>
                  <a:lnTo>
                    <a:pt x="4419" y="626"/>
                  </a:lnTo>
                  <a:lnTo>
                    <a:pt x="4432" y="601"/>
                  </a:lnTo>
                  <a:lnTo>
                    <a:pt x="4437" y="577"/>
                  </a:lnTo>
                  <a:lnTo>
                    <a:pt x="4434" y="553"/>
                  </a:lnTo>
                  <a:lnTo>
                    <a:pt x="4425" y="529"/>
                  </a:lnTo>
                  <a:lnTo>
                    <a:pt x="4408" y="509"/>
                  </a:lnTo>
                  <a:lnTo>
                    <a:pt x="4390" y="496"/>
                  </a:lnTo>
                  <a:lnTo>
                    <a:pt x="4369" y="491"/>
                  </a:lnTo>
                  <a:lnTo>
                    <a:pt x="4349" y="493"/>
                  </a:lnTo>
                  <a:lnTo>
                    <a:pt x="4330" y="503"/>
                  </a:lnTo>
                  <a:lnTo>
                    <a:pt x="4314" y="515"/>
                  </a:lnTo>
                  <a:lnTo>
                    <a:pt x="4305" y="535"/>
                  </a:lnTo>
                  <a:lnTo>
                    <a:pt x="4302" y="555"/>
                  </a:lnTo>
                  <a:lnTo>
                    <a:pt x="4306" y="573"/>
                  </a:lnTo>
                  <a:lnTo>
                    <a:pt x="4306" y="573"/>
                  </a:lnTo>
                  <a:lnTo>
                    <a:pt x="4300" y="550"/>
                  </a:lnTo>
                  <a:lnTo>
                    <a:pt x="4301" y="527"/>
                  </a:lnTo>
                  <a:lnTo>
                    <a:pt x="4312" y="505"/>
                  </a:lnTo>
                  <a:lnTo>
                    <a:pt x="4332" y="490"/>
                  </a:lnTo>
                  <a:lnTo>
                    <a:pt x="4353" y="482"/>
                  </a:lnTo>
                  <a:lnTo>
                    <a:pt x="4376" y="479"/>
                  </a:lnTo>
                  <a:lnTo>
                    <a:pt x="4399" y="485"/>
                  </a:lnTo>
                  <a:lnTo>
                    <a:pt x="4420" y="498"/>
                  </a:lnTo>
                  <a:lnTo>
                    <a:pt x="4439" y="519"/>
                  </a:lnTo>
                  <a:lnTo>
                    <a:pt x="4451" y="546"/>
                  </a:lnTo>
                  <a:lnTo>
                    <a:pt x="4454" y="574"/>
                  </a:lnTo>
                  <a:lnTo>
                    <a:pt x="4446" y="604"/>
                  </a:lnTo>
                  <a:lnTo>
                    <a:pt x="4430" y="630"/>
                  </a:lnTo>
                  <a:lnTo>
                    <a:pt x="4408" y="651"/>
                  </a:lnTo>
                  <a:lnTo>
                    <a:pt x="4381" y="666"/>
                  </a:lnTo>
                  <a:lnTo>
                    <a:pt x="4351" y="673"/>
                  </a:lnTo>
                  <a:lnTo>
                    <a:pt x="4321" y="670"/>
                  </a:lnTo>
                  <a:lnTo>
                    <a:pt x="4292" y="661"/>
                  </a:lnTo>
                  <a:lnTo>
                    <a:pt x="4265" y="645"/>
                  </a:lnTo>
                  <a:lnTo>
                    <a:pt x="4241" y="620"/>
                  </a:lnTo>
                  <a:lnTo>
                    <a:pt x="4225" y="591"/>
                  </a:lnTo>
                  <a:lnTo>
                    <a:pt x="4216" y="559"/>
                  </a:lnTo>
                  <a:lnTo>
                    <a:pt x="4212" y="527"/>
                  </a:lnTo>
                  <a:lnTo>
                    <a:pt x="4216" y="496"/>
                  </a:lnTo>
                  <a:lnTo>
                    <a:pt x="4228" y="464"/>
                  </a:lnTo>
                  <a:lnTo>
                    <a:pt x="4246" y="436"/>
                  </a:lnTo>
                  <a:lnTo>
                    <a:pt x="4249" y="433"/>
                  </a:lnTo>
                  <a:lnTo>
                    <a:pt x="4255" y="426"/>
                  </a:lnTo>
                  <a:lnTo>
                    <a:pt x="4265" y="416"/>
                  </a:lnTo>
                  <a:lnTo>
                    <a:pt x="4281" y="402"/>
                  </a:lnTo>
                  <a:lnTo>
                    <a:pt x="4302" y="387"/>
                  </a:lnTo>
                  <a:lnTo>
                    <a:pt x="4309" y="383"/>
                  </a:lnTo>
                  <a:lnTo>
                    <a:pt x="4286" y="381"/>
                  </a:lnTo>
                  <a:lnTo>
                    <a:pt x="4260" y="379"/>
                  </a:lnTo>
                  <a:lnTo>
                    <a:pt x="4245" y="393"/>
                  </a:lnTo>
                  <a:lnTo>
                    <a:pt x="4228" y="406"/>
                  </a:lnTo>
                  <a:lnTo>
                    <a:pt x="4217" y="419"/>
                  </a:lnTo>
                  <a:lnTo>
                    <a:pt x="4207" y="426"/>
                  </a:lnTo>
                  <a:lnTo>
                    <a:pt x="4204" y="430"/>
                  </a:lnTo>
                  <a:lnTo>
                    <a:pt x="4172" y="460"/>
                  </a:lnTo>
                  <a:lnTo>
                    <a:pt x="4142" y="482"/>
                  </a:lnTo>
                  <a:lnTo>
                    <a:pt x="4114" y="498"/>
                  </a:lnTo>
                  <a:lnTo>
                    <a:pt x="4090" y="504"/>
                  </a:lnTo>
                  <a:lnTo>
                    <a:pt x="4071" y="509"/>
                  </a:lnTo>
                  <a:lnTo>
                    <a:pt x="4056" y="509"/>
                  </a:lnTo>
                  <a:lnTo>
                    <a:pt x="4048" y="507"/>
                  </a:lnTo>
                  <a:lnTo>
                    <a:pt x="4045" y="508"/>
                  </a:lnTo>
                  <a:lnTo>
                    <a:pt x="4020" y="502"/>
                  </a:lnTo>
                  <a:lnTo>
                    <a:pt x="4000" y="488"/>
                  </a:lnTo>
                  <a:lnTo>
                    <a:pt x="3983" y="469"/>
                  </a:lnTo>
                  <a:lnTo>
                    <a:pt x="3975" y="447"/>
                  </a:lnTo>
                  <a:lnTo>
                    <a:pt x="3976" y="423"/>
                  </a:lnTo>
                  <a:lnTo>
                    <a:pt x="3982" y="399"/>
                  </a:lnTo>
                  <a:lnTo>
                    <a:pt x="3996" y="381"/>
                  </a:lnTo>
                  <a:lnTo>
                    <a:pt x="4018" y="368"/>
                  </a:lnTo>
                  <a:lnTo>
                    <a:pt x="4043" y="365"/>
                  </a:lnTo>
                  <a:lnTo>
                    <a:pt x="4062" y="372"/>
                  </a:lnTo>
                  <a:lnTo>
                    <a:pt x="4077" y="384"/>
                  </a:lnTo>
                  <a:lnTo>
                    <a:pt x="4085" y="402"/>
                  </a:lnTo>
                  <a:lnTo>
                    <a:pt x="4087" y="422"/>
                  </a:lnTo>
                  <a:lnTo>
                    <a:pt x="4083" y="436"/>
                  </a:lnTo>
                  <a:lnTo>
                    <a:pt x="4073" y="448"/>
                  </a:lnTo>
                  <a:lnTo>
                    <a:pt x="4061" y="454"/>
                  </a:lnTo>
                  <a:lnTo>
                    <a:pt x="4044" y="457"/>
                  </a:lnTo>
                  <a:lnTo>
                    <a:pt x="4028" y="451"/>
                  </a:lnTo>
                  <a:lnTo>
                    <a:pt x="4018" y="437"/>
                  </a:lnTo>
                  <a:lnTo>
                    <a:pt x="4018" y="436"/>
                  </a:lnTo>
                  <a:lnTo>
                    <a:pt x="4026" y="447"/>
                  </a:lnTo>
                  <a:lnTo>
                    <a:pt x="4041" y="452"/>
                  </a:lnTo>
                  <a:lnTo>
                    <a:pt x="4059" y="449"/>
                  </a:lnTo>
                  <a:lnTo>
                    <a:pt x="4073" y="440"/>
                  </a:lnTo>
                  <a:lnTo>
                    <a:pt x="4078" y="420"/>
                  </a:lnTo>
                  <a:lnTo>
                    <a:pt x="4078" y="404"/>
                  </a:lnTo>
                  <a:lnTo>
                    <a:pt x="4068" y="389"/>
                  </a:lnTo>
                  <a:lnTo>
                    <a:pt x="4056" y="379"/>
                  </a:lnTo>
                  <a:lnTo>
                    <a:pt x="4039" y="373"/>
                  </a:lnTo>
                  <a:lnTo>
                    <a:pt x="4018" y="375"/>
                  </a:lnTo>
                  <a:lnTo>
                    <a:pt x="4000" y="383"/>
                  </a:lnTo>
                  <a:lnTo>
                    <a:pt x="3985" y="402"/>
                  </a:lnTo>
                  <a:lnTo>
                    <a:pt x="3979" y="423"/>
                  </a:lnTo>
                  <a:lnTo>
                    <a:pt x="3980" y="443"/>
                  </a:lnTo>
                  <a:lnTo>
                    <a:pt x="3988" y="464"/>
                  </a:lnTo>
                  <a:lnTo>
                    <a:pt x="4001" y="482"/>
                  </a:lnTo>
                  <a:lnTo>
                    <a:pt x="4019" y="491"/>
                  </a:lnTo>
                  <a:lnTo>
                    <a:pt x="4041" y="498"/>
                  </a:lnTo>
                  <a:lnTo>
                    <a:pt x="4074" y="497"/>
                  </a:lnTo>
                  <a:lnTo>
                    <a:pt x="4105" y="490"/>
                  </a:lnTo>
                  <a:lnTo>
                    <a:pt x="4137" y="473"/>
                  </a:lnTo>
                  <a:lnTo>
                    <a:pt x="4170" y="451"/>
                  </a:lnTo>
                  <a:lnTo>
                    <a:pt x="4205" y="418"/>
                  </a:lnTo>
                  <a:lnTo>
                    <a:pt x="4235" y="392"/>
                  </a:lnTo>
                  <a:lnTo>
                    <a:pt x="4254" y="379"/>
                  </a:lnTo>
                  <a:lnTo>
                    <a:pt x="4253" y="379"/>
                  </a:lnTo>
                  <a:lnTo>
                    <a:pt x="4228" y="376"/>
                  </a:lnTo>
                  <a:lnTo>
                    <a:pt x="4205" y="375"/>
                  </a:lnTo>
                  <a:lnTo>
                    <a:pt x="4193" y="370"/>
                  </a:lnTo>
                  <a:lnTo>
                    <a:pt x="4189" y="370"/>
                  </a:lnTo>
                  <a:lnTo>
                    <a:pt x="4185" y="370"/>
                  </a:lnTo>
                  <a:lnTo>
                    <a:pt x="4172" y="368"/>
                  </a:lnTo>
                  <a:lnTo>
                    <a:pt x="4151" y="365"/>
                  </a:lnTo>
                  <a:lnTo>
                    <a:pt x="4124" y="360"/>
                  </a:lnTo>
                  <a:lnTo>
                    <a:pt x="4093" y="354"/>
                  </a:lnTo>
                  <a:lnTo>
                    <a:pt x="4056" y="346"/>
                  </a:lnTo>
                  <a:lnTo>
                    <a:pt x="4016" y="336"/>
                  </a:lnTo>
                  <a:lnTo>
                    <a:pt x="3973" y="324"/>
                  </a:lnTo>
                  <a:lnTo>
                    <a:pt x="3928" y="313"/>
                  </a:lnTo>
                  <a:lnTo>
                    <a:pt x="3861" y="292"/>
                  </a:lnTo>
                  <a:lnTo>
                    <a:pt x="3795" y="277"/>
                  </a:lnTo>
                  <a:lnTo>
                    <a:pt x="3732" y="268"/>
                  </a:lnTo>
                  <a:lnTo>
                    <a:pt x="3687" y="266"/>
                  </a:lnTo>
                  <a:lnTo>
                    <a:pt x="3649" y="271"/>
                  </a:lnTo>
                  <a:lnTo>
                    <a:pt x="3618" y="278"/>
                  </a:lnTo>
                  <a:lnTo>
                    <a:pt x="3600" y="288"/>
                  </a:lnTo>
                  <a:lnTo>
                    <a:pt x="3579" y="304"/>
                  </a:lnTo>
                  <a:lnTo>
                    <a:pt x="3565" y="324"/>
                  </a:lnTo>
                  <a:lnTo>
                    <a:pt x="3556" y="346"/>
                  </a:lnTo>
                  <a:lnTo>
                    <a:pt x="3556" y="367"/>
                  </a:lnTo>
                  <a:lnTo>
                    <a:pt x="3562" y="386"/>
                  </a:lnTo>
                  <a:lnTo>
                    <a:pt x="3570" y="403"/>
                  </a:lnTo>
                  <a:lnTo>
                    <a:pt x="3586" y="416"/>
                  </a:lnTo>
                  <a:lnTo>
                    <a:pt x="3603" y="424"/>
                  </a:lnTo>
                  <a:lnTo>
                    <a:pt x="3621" y="424"/>
                  </a:lnTo>
                  <a:lnTo>
                    <a:pt x="3623" y="421"/>
                  </a:lnTo>
                  <a:lnTo>
                    <a:pt x="3641" y="414"/>
                  </a:lnTo>
                  <a:lnTo>
                    <a:pt x="3651" y="398"/>
                  </a:lnTo>
                  <a:lnTo>
                    <a:pt x="3654" y="378"/>
                  </a:lnTo>
                  <a:lnTo>
                    <a:pt x="3649" y="364"/>
                  </a:lnTo>
                  <a:lnTo>
                    <a:pt x="3637" y="352"/>
                  </a:lnTo>
                  <a:lnTo>
                    <a:pt x="3620" y="351"/>
                  </a:lnTo>
                  <a:lnTo>
                    <a:pt x="3613" y="354"/>
                  </a:lnTo>
                  <a:lnTo>
                    <a:pt x="3607" y="357"/>
                  </a:lnTo>
                  <a:lnTo>
                    <a:pt x="3603" y="364"/>
                  </a:lnTo>
                  <a:lnTo>
                    <a:pt x="3599" y="372"/>
                  </a:lnTo>
                  <a:lnTo>
                    <a:pt x="3601" y="379"/>
                  </a:lnTo>
                  <a:lnTo>
                    <a:pt x="3603" y="384"/>
                  </a:lnTo>
                  <a:lnTo>
                    <a:pt x="3605" y="390"/>
                  </a:lnTo>
                  <a:lnTo>
                    <a:pt x="3609" y="393"/>
                  </a:lnTo>
                  <a:lnTo>
                    <a:pt x="3615" y="395"/>
                  </a:lnTo>
                  <a:lnTo>
                    <a:pt x="3621" y="395"/>
                  </a:lnTo>
                  <a:lnTo>
                    <a:pt x="3627" y="394"/>
                  </a:lnTo>
                  <a:lnTo>
                    <a:pt x="3626" y="395"/>
                  </a:lnTo>
                  <a:lnTo>
                    <a:pt x="3620" y="397"/>
                  </a:lnTo>
                  <a:lnTo>
                    <a:pt x="3614" y="398"/>
                  </a:lnTo>
                  <a:lnTo>
                    <a:pt x="3607" y="396"/>
                  </a:lnTo>
                  <a:lnTo>
                    <a:pt x="3601" y="392"/>
                  </a:lnTo>
                  <a:lnTo>
                    <a:pt x="3597" y="385"/>
                  </a:lnTo>
                  <a:lnTo>
                    <a:pt x="3596" y="379"/>
                  </a:lnTo>
                  <a:lnTo>
                    <a:pt x="3597" y="365"/>
                  </a:lnTo>
                  <a:lnTo>
                    <a:pt x="3606" y="355"/>
                  </a:lnTo>
                  <a:lnTo>
                    <a:pt x="3617" y="347"/>
                  </a:lnTo>
                  <a:lnTo>
                    <a:pt x="3636" y="351"/>
                  </a:lnTo>
                  <a:lnTo>
                    <a:pt x="3649" y="360"/>
                  </a:lnTo>
                  <a:lnTo>
                    <a:pt x="3656" y="377"/>
                  </a:lnTo>
                  <a:lnTo>
                    <a:pt x="3656" y="393"/>
                  </a:lnTo>
                  <a:lnTo>
                    <a:pt x="3649" y="408"/>
                  </a:lnTo>
                  <a:lnTo>
                    <a:pt x="3637" y="420"/>
                  </a:lnTo>
                  <a:lnTo>
                    <a:pt x="3624" y="424"/>
                  </a:lnTo>
                  <a:lnTo>
                    <a:pt x="3620" y="426"/>
                  </a:lnTo>
                  <a:lnTo>
                    <a:pt x="3621" y="425"/>
                  </a:lnTo>
                  <a:lnTo>
                    <a:pt x="3604" y="426"/>
                  </a:lnTo>
                  <a:lnTo>
                    <a:pt x="3584" y="419"/>
                  </a:lnTo>
                  <a:lnTo>
                    <a:pt x="3569" y="405"/>
                  </a:lnTo>
                  <a:lnTo>
                    <a:pt x="3557" y="387"/>
                  </a:lnTo>
                  <a:lnTo>
                    <a:pt x="3551" y="367"/>
                  </a:lnTo>
                  <a:lnTo>
                    <a:pt x="3553" y="343"/>
                  </a:lnTo>
                  <a:lnTo>
                    <a:pt x="3559" y="321"/>
                  </a:lnTo>
                  <a:lnTo>
                    <a:pt x="3574" y="301"/>
                  </a:lnTo>
                  <a:lnTo>
                    <a:pt x="3595" y="285"/>
                  </a:lnTo>
                  <a:lnTo>
                    <a:pt x="3620" y="274"/>
                  </a:lnTo>
                  <a:lnTo>
                    <a:pt x="3649" y="266"/>
                  </a:lnTo>
                  <a:lnTo>
                    <a:pt x="3687" y="263"/>
                  </a:lnTo>
                  <a:lnTo>
                    <a:pt x="3733" y="264"/>
                  </a:lnTo>
                  <a:lnTo>
                    <a:pt x="3797" y="274"/>
                  </a:lnTo>
                  <a:lnTo>
                    <a:pt x="3863" y="287"/>
                  </a:lnTo>
                  <a:lnTo>
                    <a:pt x="3931" y="307"/>
                  </a:lnTo>
                  <a:lnTo>
                    <a:pt x="3973" y="321"/>
                  </a:lnTo>
                  <a:lnTo>
                    <a:pt x="4017" y="332"/>
                  </a:lnTo>
                  <a:lnTo>
                    <a:pt x="4056" y="341"/>
                  </a:lnTo>
                  <a:lnTo>
                    <a:pt x="4093" y="351"/>
                  </a:lnTo>
                  <a:lnTo>
                    <a:pt x="4125" y="354"/>
                  </a:lnTo>
                  <a:lnTo>
                    <a:pt x="4152" y="362"/>
                  </a:lnTo>
                  <a:lnTo>
                    <a:pt x="4172" y="364"/>
                  </a:lnTo>
                  <a:lnTo>
                    <a:pt x="4185" y="365"/>
                  </a:lnTo>
                  <a:lnTo>
                    <a:pt x="4190" y="365"/>
                  </a:lnTo>
                  <a:lnTo>
                    <a:pt x="4194" y="366"/>
                  </a:lnTo>
                  <a:lnTo>
                    <a:pt x="4207" y="368"/>
                  </a:lnTo>
                  <a:lnTo>
                    <a:pt x="4227" y="370"/>
                  </a:lnTo>
                  <a:lnTo>
                    <a:pt x="4254" y="374"/>
                  </a:lnTo>
                  <a:lnTo>
                    <a:pt x="4261" y="375"/>
                  </a:lnTo>
                  <a:lnTo>
                    <a:pt x="4262" y="374"/>
                  </a:lnTo>
                  <a:lnTo>
                    <a:pt x="4286" y="360"/>
                  </a:lnTo>
                  <a:lnTo>
                    <a:pt x="4304" y="353"/>
                  </a:lnTo>
                  <a:lnTo>
                    <a:pt x="4284" y="366"/>
                  </a:lnTo>
                  <a:lnTo>
                    <a:pt x="4266" y="375"/>
                  </a:lnTo>
                  <a:lnTo>
                    <a:pt x="4286" y="378"/>
                  </a:lnTo>
                  <a:lnTo>
                    <a:pt x="4316" y="379"/>
                  </a:lnTo>
                  <a:lnTo>
                    <a:pt x="4329" y="372"/>
                  </a:lnTo>
                  <a:lnTo>
                    <a:pt x="4363" y="359"/>
                  </a:lnTo>
                  <a:lnTo>
                    <a:pt x="4402" y="348"/>
                  </a:lnTo>
                  <a:lnTo>
                    <a:pt x="4450" y="339"/>
                  </a:lnTo>
                  <a:lnTo>
                    <a:pt x="4495" y="334"/>
                  </a:lnTo>
                  <a:lnTo>
                    <a:pt x="4489" y="333"/>
                  </a:lnTo>
                  <a:lnTo>
                    <a:pt x="4449" y="323"/>
                  </a:lnTo>
                  <a:lnTo>
                    <a:pt x="4406" y="312"/>
                  </a:lnTo>
                  <a:lnTo>
                    <a:pt x="4360" y="295"/>
                  </a:lnTo>
                  <a:lnTo>
                    <a:pt x="4311" y="271"/>
                  </a:lnTo>
                  <a:lnTo>
                    <a:pt x="4260" y="242"/>
                  </a:lnTo>
                  <a:lnTo>
                    <a:pt x="4208" y="208"/>
                  </a:lnTo>
                  <a:lnTo>
                    <a:pt x="4160" y="162"/>
                  </a:lnTo>
                  <a:lnTo>
                    <a:pt x="4110" y="109"/>
                  </a:lnTo>
                  <a:lnTo>
                    <a:pt x="4065" y="47"/>
                  </a:lnTo>
                  <a:lnTo>
                    <a:pt x="4031" y="0"/>
                  </a:lnTo>
                  <a:close/>
                  <a:moveTo>
                    <a:pt x="1577" y="0"/>
                  </a:moveTo>
                  <a:lnTo>
                    <a:pt x="1583" y="0"/>
                  </a:lnTo>
                  <a:lnTo>
                    <a:pt x="1576" y="42"/>
                  </a:lnTo>
                  <a:lnTo>
                    <a:pt x="1577" y="98"/>
                  </a:lnTo>
                  <a:lnTo>
                    <a:pt x="1590" y="149"/>
                  </a:lnTo>
                  <a:lnTo>
                    <a:pt x="1611" y="196"/>
                  </a:lnTo>
                  <a:lnTo>
                    <a:pt x="1644" y="235"/>
                  </a:lnTo>
                  <a:lnTo>
                    <a:pt x="1682" y="268"/>
                  </a:lnTo>
                  <a:lnTo>
                    <a:pt x="1726" y="296"/>
                  </a:lnTo>
                  <a:lnTo>
                    <a:pt x="1774" y="313"/>
                  </a:lnTo>
                  <a:lnTo>
                    <a:pt x="1825" y="324"/>
                  </a:lnTo>
                  <a:lnTo>
                    <a:pt x="1875" y="322"/>
                  </a:lnTo>
                  <a:lnTo>
                    <a:pt x="1926" y="312"/>
                  </a:lnTo>
                  <a:lnTo>
                    <a:pt x="1974" y="289"/>
                  </a:lnTo>
                  <a:lnTo>
                    <a:pt x="1925" y="315"/>
                  </a:lnTo>
                  <a:lnTo>
                    <a:pt x="1872" y="324"/>
                  </a:lnTo>
                  <a:lnTo>
                    <a:pt x="1819" y="326"/>
                  </a:lnTo>
                  <a:lnTo>
                    <a:pt x="1765" y="315"/>
                  </a:lnTo>
                  <a:lnTo>
                    <a:pt x="1716" y="294"/>
                  </a:lnTo>
                  <a:lnTo>
                    <a:pt x="1671" y="264"/>
                  </a:lnTo>
                  <a:lnTo>
                    <a:pt x="1633" y="229"/>
                  </a:lnTo>
                  <a:lnTo>
                    <a:pt x="1600" y="185"/>
                  </a:lnTo>
                  <a:lnTo>
                    <a:pt x="1580" y="136"/>
                  </a:lnTo>
                  <a:lnTo>
                    <a:pt x="1570" y="81"/>
                  </a:lnTo>
                  <a:lnTo>
                    <a:pt x="1573" y="29"/>
                  </a:lnTo>
                  <a:lnTo>
                    <a:pt x="1577" y="0"/>
                  </a:lnTo>
                  <a:close/>
                  <a:moveTo>
                    <a:pt x="4867" y="0"/>
                  </a:moveTo>
                  <a:lnTo>
                    <a:pt x="4877" y="0"/>
                  </a:lnTo>
                  <a:lnTo>
                    <a:pt x="4878" y="4"/>
                  </a:lnTo>
                  <a:lnTo>
                    <a:pt x="4882" y="51"/>
                  </a:lnTo>
                  <a:lnTo>
                    <a:pt x="4873" y="95"/>
                  </a:lnTo>
                  <a:lnTo>
                    <a:pt x="4859" y="141"/>
                  </a:lnTo>
                  <a:lnTo>
                    <a:pt x="4837" y="181"/>
                  </a:lnTo>
                  <a:lnTo>
                    <a:pt x="4806" y="217"/>
                  </a:lnTo>
                  <a:lnTo>
                    <a:pt x="4781" y="240"/>
                  </a:lnTo>
                  <a:lnTo>
                    <a:pt x="4754" y="260"/>
                  </a:lnTo>
                  <a:lnTo>
                    <a:pt x="4720" y="276"/>
                  </a:lnTo>
                  <a:lnTo>
                    <a:pt x="4682" y="289"/>
                  </a:lnTo>
                  <a:lnTo>
                    <a:pt x="4638" y="294"/>
                  </a:lnTo>
                  <a:lnTo>
                    <a:pt x="4591" y="298"/>
                  </a:lnTo>
                  <a:lnTo>
                    <a:pt x="4542" y="294"/>
                  </a:lnTo>
                  <a:lnTo>
                    <a:pt x="4487" y="282"/>
                  </a:lnTo>
                  <a:lnTo>
                    <a:pt x="4430" y="262"/>
                  </a:lnTo>
                  <a:lnTo>
                    <a:pt x="4372" y="231"/>
                  </a:lnTo>
                  <a:lnTo>
                    <a:pt x="4311" y="192"/>
                  </a:lnTo>
                  <a:lnTo>
                    <a:pt x="4248" y="140"/>
                  </a:lnTo>
                  <a:lnTo>
                    <a:pt x="4209" y="97"/>
                  </a:lnTo>
                  <a:lnTo>
                    <a:pt x="4268" y="151"/>
                  </a:lnTo>
                  <a:lnTo>
                    <a:pt x="4327" y="194"/>
                  </a:lnTo>
                  <a:lnTo>
                    <a:pt x="4385" y="228"/>
                  </a:lnTo>
                  <a:lnTo>
                    <a:pt x="4441" y="252"/>
                  </a:lnTo>
                  <a:lnTo>
                    <a:pt x="4495" y="268"/>
                  </a:lnTo>
                  <a:lnTo>
                    <a:pt x="4547" y="278"/>
                  </a:lnTo>
                  <a:lnTo>
                    <a:pt x="4597" y="280"/>
                  </a:lnTo>
                  <a:lnTo>
                    <a:pt x="4641" y="277"/>
                  </a:lnTo>
                  <a:lnTo>
                    <a:pt x="4684" y="269"/>
                  </a:lnTo>
                  <a:lnTo>
                    <a:pt x="4720" y="256"/>
                  </a:lnTo>
                  <a:lnTo>
                    <a:pt x="4754" y="240"/>
                  </a:lnTo>
                  <a:lnTo>
                    <a:pt x="4783" y="223"/>
                  </a:lnTo>
                  <a:lnTo>
                    <a:pt x="4806" y="201"/>
                  </a:lnTo>
                  <a:lnTo>
                    <a:pt x="4824" y="180"/>
                  </a:lnTo>
                  <a:lnTo>
                    <a:pt x="4847" y="144"/>
                  </a:lnTo>
                  <a:lnTo>
                    <a:pt x="4863" y="103"/>
                  </a:lnTo>
                  <a:lnTo>
                    <a:pt x="4872" y="59"/>
                  </a:lnTo>
                  <a:lnTo>
                    <a:pt x="4870" y="15"/>
                  </a:lnTo>
                  <a:lnTo>
                    <a:pt x="4867" y="0"/>
                  </a:lnTo>
                  <a:close/>
                  <a:moveTo>
                    <a:pt x="4715" y="0"/>
                  </a:moveTo>
                  <a:lnTo>
                    <a:pt x="4715" y="0"/>
                  </a:lnTo>
                  <a:lnTo>
                    <a:pt x="4717" y="5"/>
                  </a:lnTo>
                  <a:lnTo>
                    <a:pt x="4717" y="9"/>
                  </a:lnTo>
                  <a:lnTo>
                    <a:pt x="4715" y="0"/>
                  </a:lnTo>
                  <a:close/>
                  <a:moveTo>
                    <a:pt x="4186" y="0"/>
                  </a:moveTo>
                  <a:lnTo>
                    <a:pt x="4211" y="0"/>
                  </a:lnTo>
                  <a:lnTo>
                    <a:pt x="4229" y="25"/>
                  </a:lnTo>
                  <a:lnTo>
                    <a:pt x="4242" y="41"/>
                  </a:lnTo>
                  <a:lnTo>
                    <a:pt x="4253" y="53"/>
                  </a:lnTo>
                  <a:lnTo>
                    <a:pt x="4290" y="88"/>
                  </a:lnTo>
                  <a:lnTo>
                    <a:pt x="4333" y="117"/>
                  </a:lnTo>
                  <a:lnTo>
                    <a:pt x="4376" y="140"/>
                  </a:lnTo>
                  <a:lnTo>
                    <a:pt x="4412" y="155"/>
                  </a:lnTo>
                  <a:lnTo>
                    <a:pt x="4447" y="163"/>
                  </a:lnTo>
                  <a:lnTo>
                    <a:pt x="4475" y="163"/>
                  </a:lnTo>
                  <a:lnTo>
                    <a:pt x="4499" y="157"/>
                  </a:lnTo>
                  <a:lnTo>
                    <a:pt x="4516" y="148"/>
                  </a:lnTo>
                  <a:lnTo>
                    <a:pt x="4527" y="138"/>
                  </a:lnTo>
                  <a:lnTo>
                    <a:pt x="4535" y="131"/>
                  </a:lnTo>
                  <a:lnTo>
                    <a:pt x="4543" y="115"/>
                  </a:lnTo>
                  <a:lnTo>
                    <a:pt x="4545" y="98"/>
                  </a:lnTo>
                  <a:lnTo>
                    <a:pt x="4544" y="93"/>
                  </a:lnTo>
                  <a:lnTo>
                    <a:pt x="4543" y="92"/>
                  </a:lnTo>
                  <a:lnTo>
                    <a:pt x="4520" y="69"/>
                  </a:lnTo>
                  <a:lnTo>
                    <a:pt x="4516" y="63"/>
                  </a:lnTo>
                  <a:lnTo>
                    <a:pt x="4502" y="62"/>
                  </a:lnTo>
                  <a:lnTo>
                    <a:pt x="4485" y="67"/>
                  </a:lnTo>
                  <a:lnTo>
                    <a:pt x="4474" y="76"/>
                  </a:lnTo>
                  <a:lnTo>
                    <a:pt x="4470" y="87"/>
                  </a:lnTo>
                  <a:lnTo>
                    <a:pt x="4469" y="100"/>
                  </a:lnTo>
                  <a:lnTo>
                    <a:pt x="4468" y="110"/>
                  </a:lnTo>
                  <a:lnTo>
                    <a:pt x="4471" y="118"/>
                  </a:lnTo>
                  <a:lnTo>
                    <a:pt x="4472" y="121"/>
                  </a:lnTo>
                  <a:lnTo>
                    <a:pt x="4470" y="120"/>
                  </a:lnTo>
                  <a:lnTo>
                    <a:pt x="4463" y="115"/>
                  </a:lnTo>
                  <a:lnTo>
                    <a:pt x="4456" y="105"/>
                  </a:lnTo>
                  <a:lnTo>
                    <a:pt x="4452" y="92"/>
                  </a:lnTo>
                  <a:lnTo>
                    <a:pt x="4449" y="76"/>
                  </a:lnTo>
                  <a:lnTo>
                    <a:pt x="4453" y="58"/>
                  </a:lnTo>
                  <a:lnTo>
                    <a:pt x="4465" y="39"/>
                  </a:lnTo>
                  <a:lnTo>
                    <a:pt x="4481" y="27"/>
                  </a:lnTo>
                  <a:lnTo>
                    <a:pt x="4499" y="23"/>
                  </a:lnTo>
                  <a:lnTo>
                    <a:pt x="4500" y="23"/>
                  </a:lnTo>
                  <a:lnTo>
                    <a:pt x="4495" y="10"/>
                  </a:lnTo>
                  <a:lnTo>
                    <a:pt x="4494" y="0"/>
                  </a:lnTo>
                  <a:lnTo>
                    <a:pt x="4498" y="0"/>
                  </a:lnTo>
                  <a:lnTo>
                    <a:pt x="4499" y="10"/>
                  </a:lnTo>
                  <a:lnTo>
                    <a:pt x="4503" y="23"/>
                  </a:lnTo>
                  <a:lnTo>
                    <a:pt x="4520" y="24"/>
                  </a:lnTo>
                  <a:lnTo>
                    <a:pt x="4540" y="31"/>
                  </a:lnTo>
                  <a:lnTo>
                    <a:pt x="4558" y="44"/>
                  </a:lnTo>
                  <a:lnTo>
                    <a:pt x="4575" y="59"/>
                  </a:lnTo>
                  <a:lnTo>
                    <a:pt x="4584" y="78"/>
                  </a:lnTo>
                  <a:lnTo>
                    <a:pt x="4589" y="102"/>
                  </a:lnTo>
                  <a:lnTo>
                    <a:pt x="4588" y="112"/>
                  </a:lnTo>
                  <a:lnTo>
                    <a:pt x="4612" y="115"/>
                  </a:lnTo>
                  <a:lnTo>
                    <a:pt x="4643" y="113"/>
                  </a:lnTo>
                  <a:lnTo>
                    <a:pt x="4672" y="99"/>
                  </a:lnTo>
                  <a:lnTo>
                    <a:pt x="4697" y="82"/>
                  </a:lnTo>
                  <a:lnTo>
                    <a:pt x="4714" y="54"/>
                  </a:lnTo>
                  <a:lnTo>
                    <a:pt x="4719" y="30"/>
                  </a:lnTo>
                  <a:lnTo>
                    <a:pt x="4719" y="38"/>
                  </a:lnTo>
                  <a:lnTo>
                    <a:pt x="4713" y="61"/>
                  </a:lnTo>
                  <a:lnTo>
                    <a:pt x="4697" y="83"/>
                  </a:lnTo>
                  <a:lnTo>
                    <a:pt x="4676" y="101"/>
                  </a:lnTo>
                  <a:lnTo>
                    <a:pt x="4651" y="112"/>
                  </a:lnTo>
                  <a:lnTo>
                    <a:pt x="4624" y="117"/>
                  </a:lnTo>
                  <a:lnTo>
                    <a:pt x="4599" y="117"/>
                  </a:lnTo>
                  <a:lnTo>
                    <a:pt x="4587" y="113"/>
                  </a:lnTo>
                  <a:lnTo>
                    <a:pt x="4584" y="129"/>
                  </a:lnTo>
                  <a:lnTo>
                    <a:pt x="4571" y="157"/>
                  </a:lnTo>
                  <a:lnTo>
                    <a:pt x="4558" y="170"/>
                  </a:lnTo>
                  <a:lnTo>
                    <a:pt x="4540" y="183"/>
                  </a:lnTo>
                  <a:lnTo>
                    <a:pt x="4515" y="196"/>
                  </a:lnTo>
                  <a:lnTo>
                    <a:pt x="4482" y="202"/>
                  </a:lnTo>
                  <a:lnTo>
                    <a:pt x="4442" y="200"/>
                  </a:lnTo>
                  <a:lnTo>
                    <a:pt x="4403" y="191"/>
                  </a:lnTo>
                  <a:lnTo>
                    <a:pt x="4361" y="170"/>
                  </a:lnTo>
                  <a:lnTo>
                    <a:pt x="4358" y="167"/>
                  </a:lnTo>
                  <a:lnTo>
                    <a:pt x="4362" y="173"/>
                  </a:lnTo>
                  <a:lnTo>
                    <a:pt x="4341" y="155"/>
                  </a:lnTo>
                  <a:lnTo>
                    <a:pt x="4322" y="143"/>
                  </a:lnTo>
                  <a:lnTo>
                    <a:pt x="4283" y="110"/>
                  </a:lnTo>
                  <a:lnTo>
                    <a:pt x="4244" y="72"/>
                  </a:lnTo>
                  <a:lnTo>
                    <a:pt x="4202" y="24"/>
                  </a:lnTo>
                  <a:lnTo>
                    <a:pt x="4186" y="0"/>
                  </a:lnTo>
                  <a:close/>
                  <a:moveTo>
                    <a:pt x="1783" y="0"/>
                  </a:moveTo>
                  <a:lnTo>
                    <a:pt x="1801" y="0"/>
                  </a:lnTo>
                  <a:lnTo>
                    <a:pt x="1798" y="11"/>
                  </a:lnTo>
                  <a:lnTo>
                    <a:pt x="1794" y="43"/>
                  </a:lnTo>
                  <a:lnTo>
                    <a:pt x="1796" y="79"/>
                  </a:lnTo>
                  <a:lnTo>
                    <a:pt x="1797" y="83"/>
                  </a:lnTo>
                  <a:lnTo>
                    <a:pt x="1814" y="112"/>
                  </a:lnTo>
                  <a:lnTo>
                    <a:pt x="1840" y="142"/>
                  </a:lnTo>
                  <a:lnTo>
                    <a:pt x="1873" y="162"/>
                  </a:lnTo>
                  <a:lnTo>
                    <a:pt x="1906" y="176"/>
                  </a:lnTo>
                  <a:lnTo>
                    <a:pt x="1937" y="184"/>
                  </a:lnTo>
                  <a:lnTo>
                    <a:pt x="1963" y="183"/>
                  </a:lnTo>
                  <a:lnTo>
                    <a:pt x="1982" y="179"/>
                  </a:lnTo>
                  <a:lnTo>
                    <a:pt x="1989" y="177"/>
                  </a:lnTo>
                  <a:lnTo>
                    <a:pt x="1999" y="174"/>
                  </a:lnTo>
                  <a:lnTo>
                    <a:pt x="2007" y="174"/>
                  </a:lnTo>
                  <a:lnTo>
                    <a:pt x="2015" y="174"/>
                  </a:lnTo>
                  <a:lnTo>
                    <a:pt x="2022" y="177"/>
                  </a:lnTo>
                  <a:lnTo>
                    <a:pt x="2029" y="180"/>
                  </a:lnTo>
                  <a:lnTo>
                    <a:pt x="2034" y="185"/>
                  </a:lnTo>
                  <a:lnTo>
                    <a:pt x="2039" y="190"/>
                  </a:lnTo>
                  <a:lnTo>
                    <a:pt x="2041" y="195"/>
                  </a:lnTo>
                  <a:lnTo>
                    <a:pt x="2043" y="201"/>
                  </a:lnTo>
                  <a:lnTo>
                    <a:pt x="2054" y="193"/>
                  </a:lnTo>
                  <a:lnTo>
                    <a:pt x="2064" y="186"/>
                  </a:lnTo>
                  <a:lnTo>
                    <a:pt x="2083" y="166"/>
                  </a:lnTo>
                  <a:lnTo>
                    <a:pt x="2091" y="152"/>
                  </a:lnTo>
                  <a:lnTo>
                    <a:pt x="2095" y="142"/>
                  </a:lnTo>
                  <a:lnTo>
                    <a:pt x="2101" y="135"/>
                  </a:lnTo>
                  <a:lnTo>
                    <a:pt x="2107" y="130"/>
                  </a:lnTo>
                  <a:lnTo>
                    <a:pt x="2115" y="125"/>
                  </a:lnTo>
                  <a:lnTo>
                    <a:pt x="2121" y="120"/>
                  </a:lnTo>
                  <a:lnTo>
                    <a:pt x="2126" y="118"/>
                  </a:lnTo>
                  <a:lnTo>
                    <a:pt x="2133" y="118"/>
                  </a:lnTo>
                  <a:lnTo>
                    <a:pt x="2139" y="118"/>
                  </a:lnTo>
                  <a:lnTo>
                    <a:pt x="2147" y="121"/>
                  </a:lnTo>
                  <a:lnTo>
                    <a:pt x="2152" y="125"/>
                  </a:lnTo>
                  <a:lnTo>
                    <a:pt x="2156" y="132"/>
                  </a:lnTo>
                  <a:lnTo>
                    <a:pt x="2159" y="140"/>
                  </a:lnTo>
                  <a:lnTo>
                    <a:pt x="2162" y="161"/>
                  </a:lnTo>
                  <a:lnTo>
                    <a:pt x="2154" y="185"/>
                  </a:lnTo>
                  <a:lnTo>
                    <a:pt x="2149" y="195"/>
                  </a:lnTo>
                  <a:lnTo>
                    <a:pt x="2135" y="209"/>
                  </a:lnTo>
                  <a:lnTo>
                    <a:pt x="2119" y="226"/>
                  </a:lnTo>
                  <a:lnTo>
                    <a:pt x="2094" y="242"/>
                  </a:lnTo>
                  <a:lnTo>
                    <a:pt x="2056" y="256"/>
                  </a:lnTo>
                  <a:lnTo>
                    <a:pt x="2012" y="264"/>
                  </a:lnTo>
                  <a:lnTo>
                    <a:pt x="1965" y="261"/>
                  </a:lnTo>
                  <a:lnTo>
                    <a:pt x="1928" y="252"/>
                  </a:lnTo>
                  <a:lnTo>
                    <a:pt x="1896" y="238"/>
                  </a:lnTo>
                  <a:lnTo>
                    <a:pt x="1867" y="217"/>
                  </a:lnTo>
                  <a:lnTo>
                    <a:pt x="1837" y="194"/>
                  </a:lnTo>
                  <a:lnTo>
                    <a:pt x="1814" y="168"/>
                  </a:lnTo>
                  <a:lnTo>
                    <a:pt x="1806" y="154"/>
                  </a:lnTo>
                  <a:lnTo>
                    <a:pt x="1796" y="140"/>
                  </a:lnTo>
                  <a:lnTo>
                    <a:pt x="1784" y="108"/>
                  </a:lnTo>
                  <a:lnTo>
                    <a:pt x="1783" y="108"/>
                  </a:lnTo>
                  <a:lnTo>
                    <a:pt x="1783" y="108"/>
                  </a:lnTo>
                  <a:lnTo>
                    <a:pt x="1783" y="107"/>
                  </a:lnTo>
                  <a:lnTo>
                    <a:pt x="1783" y="104"/>
                  </a:lnTo>
                  <a:lnTo>
                    <a:pt x="1775" y="77"/>
                  </a:lnTo>
                  <a:lnTo>
                    <a:pt x="1774" y="49"/>
                  </a:lnTo>
                  <a:lnTo>
                    <a:pt x="1775" y="35"/>
                  </a:lnTo>
                  <a:lnTo>
                    <a:pt x="1775" y="28"/>
                  </a:lnTo>
                  <a:lnTo>
                    <a:pt x="1777" y="23"/>
                  </a:lnTo>
                  <a:lnTo>
                    <a:pt x="1780" y="7"/>
                  </a:lnTo>
                  <a:lnTo>
                    <a:pt x="1783" y="0"/>
                  </a:lnTo>
                  <a:close/>
                  <a:moveTo>
                    <a:pt x="444" y="0"/>
                  </a:moveTo>
                  <a:lnTo>
                    <a:pt x="443" y="10"/>
                  </a:lnTo>
                  <a:lnTo>
                    <a:pt x="437" y="51"/>
                  </a:lnTo>
                  <a:lnTo>
                    <a:pt x="419" y="88"/>
                  </a:lnTo>
                  <a:lnTo>
                    <a:pt x="395" y="122"/>
                  </a:lnTo>
                  <a:lnTo>
                    <a:pt x="366" y="149"/>
                  </a:lnTo>
                  <a:lnTo>
                    <a:pt x="330" y="173"/>
                  </a:lnTo>
                  <a:lnTo>
                    <a:pt x="290" y="185"/>
                  </a:lnTo>
                  <a:lnTo>
                    <a:pt x="245" y="191"/>
                  </a:lnTo>
                  <a:lnTo>
                    <a:pt x="223" y="186"/>
                  </a:lnTo>
                  <a:lnTo>
                    <a:pt x="265" y="186"/>
                  </a:lnTo>
                  <a:lnTo>
                    <a:pt x="303" y="178"/>
                  </a:lnTo>
                  <a:lnTo>
                    <a:pt x="341" y="159"/>
                  </a:lnTo>
                  <a:lnTo>
                    <a:pt x="372" y="137"/>
                  </a:lnTo>
                  <a:lnTo>
                    <a:pt x="398" y="108"/>
                  </a:lnTo>
                  <a:lnTo>
                    <a:pt x="418" y="73"/>
                  </a:lnTo>
                  <a:lnTo>
                    <a:pt x="431" y="36"/>
                  </a:lnTo>
                  <a:lnTo>
                    <a:pt x="437" y="0"/>
                  </a:lnTo>
                  <a:lnTo>
                    <a:pt x="444" y="0"/>
                  </a:lnTo>
                  <a:close/>
                  <a:moveTo>
                    <a:pt x="356" y="0"/>
                  </a:moveTo>
                  <a:lnTo>
                    <a:pt x="326" y="29"/>
                  </a:lnTo>
                  <a:lnTo>
                    <a:pt x="228" y="113"/>
                  </a:lnTo>
                  <a:lnTo>
                    <a:pt x="131" y="188"/>
                  </a:lnTo>
                  <a:lnTo>
                    <a:pt x="33" y="250"/>
                  </a:lnTo>
                  <a:lnTo>
                    <a:pt x="0" y="269"/>
                  </a:lnTo>
                  <a:lnTo>
                    <a:pt x="0" y="210"/>
                  </a:lnTo>
                  <a:lnTo>
                    <a:pt x="24" y="197"/>
                  </a:lnTo>
                  <a:lnTo>
                    <a:pt x="125" y="136"/>
                  </a:lnTo>
                  <a:lnTo>
                    <a:pt x="229" y="63"/>
                  </a:lnTo>
                  <a:lnTo>
                    <a:pt x="304" y="0"/>
                  </a:lnTo>
                  <a:lnTo>
                    <a:pt x="356" y="0"/>
                  </a:lnTo>
                  <a:close/>
                  <a:moveTo>
                    <a:pt x="132" y="0"/>
                  </a:moveTo>
                  <a:lnTo>
                    <a:pt x="107" y="4"/>
                  </a:lnTo>
                  <a:lnTo>
                    <a:pt x="52" y="6"/>
                  </a:lnTo>
                  <a:lnTo>
                    <a:pt x="0" y="3"/>
                  </a:lnTo>
                  <a:lnTo>
                    <a:pt x="0" y="3"/>
                  </a:lnTo>
                  <a:lnTo>
                    <a:pt x="0" y="0"/>
                  </a:lnTo>
                  <a:lnTo>
                    <a:pt x="132" y="0"/>
                  </a:lnTo>
                  <a:close/>
                  <a:moveTo>
                    <a:pt x="4154" y="0"/>
                  </a:moveTo>
                  <a:lnTo>
                    <a:pt x="4178" y="48"/>
                  </a:lnTo>
                  <a:lnTo>
                    <a:pt x="4148" y="0"/>
                  </a:lnTo>
                  <a:lnTo>
                    <a:pt x="4154" y="0"/>
                  </a:lnTo>
                  <a:close/>
                  <a:moveTo>
                    <a:pt x="3797" y="0"/>
                  </a:moveTo>
                  <a:lnTo>
                    <a:pt x="3987" y="0"/>
                  </a:lnTo>
                  <a:lnTo>
                    <a:pt x="3994" y="11"/>
                  </a:lnTo>
                  <a:lnTo>
                    <a:pt x="4034" y="71"/>
                  </a:lnTo>
                  <a:lnTo>
                    <a:pt x="4076" y="122"/>
                  </a:lnTo>
                  <a:lnTo>
                    <a:pt x="4114" y="163"/>
                  </a:lnTo>
                  <a:lnTo>
                    <a:pt x="4150" y="201"/>
                  </a:lnTo>
                  <a:lnTo>
                    <a:pt x="4182" y="228"/>
                  </a:lnTo>
                  <a:lnTo>
                    <a:pt x="4212" y="248"/>
                  </a:lnTo>
                  <a:lnTo>
                    <a:pt x="4237" y="265"/>
                  </a:lnTo>
                  <a:lnTo>
                    <a:pt x="4260" y="276"/>
                  </a:lnTo>
                  <a:lnTo>
                    <a:pt x="4277" y="283"/>
                  </a:lnTo>
                  <a:lnTo>
                    <a:pt x="4290" y="290"/>
                  </a:lnTo>
                  <a:lnTo>
                    <a:pt x="4299" y="291"/>
                  </a:lnTo>
                  <a:lnTo>
                    <a:pt x="4301" y="292"/>
                  </a:lnTo>
                  <a:lnTo>
                    <a:pt x="4219" y="277"/>
                  </a:lnTo>
                  <a:lnTo>
                    <a:pt x="4145" y="257"/>
                  </a:lnTo>
                  <a:lnTo>
                    <a:pt x="4082" y="233"/>
                  </a:lnTo>
                  <a:lnTo>
                    <a:pt x="4027" y="203"/>
                  </a:lnTo>
                  <a:lnTo>
                    <a:pt x="3978" y="174"/>
                  </a:lnTo>
                  <a:lnTo>
                    <a:pt x="3937" y="142"/>
                  </a:lnTo>
                  <a:lnTo>
                    <a:pt x="3900" y="113"/>
                  </a:lnTo>
                  <a:lnTo>
                    <a:pt x="3868" y="80"/>
                  </a:lnTo>
                  <a:lnTo>
                    <a:pt x="3841" y="49"/>
                  </a:lnTo>
                  <a:lnTo>
                    <a:pt x="3815" y="20"/>
                  </a:lnTo>
                  <a:lnTo>
                    <a:pt x="3797" y="0"/>
                  </a:lnTo>
                  <a:close/>
                  <a:moveTo>
                    <a:pt x="3239" y="0"/>
                  </a:moveTo>
                  <a:lnTo>
                    <a:pt x="3242" y="1"/>
                  </a:lnTo>
                  <a:lnTo>
                    <a:pt x="3247" y="6"/>
                  </a:lnTo>
                  <a:lnTo>
                    <a:pt x="3251" y="12"/>
                  </a:lnTo>
                  <a:lnTo>
                    <a:pt x="3256" y="22"/>
                  </a:lnTo>
                  <a:lnTo>
                    <a:pt x="3256" y="31"/>
                  </a:lnTo>
                  <a:lnTo>
                    <a:pt x="3256" y="31"/>
                  </a:lnTo>
                  <a:lnTo>
                    <a:pt x="3256" y="31"/>
                  </a:lnTo>
                  <a:lnTo>
                    <a:pt x="3256" y="42"/>
                  </a:lnTo>
                  <a:lnTo>
                    <a:pt x="3249" y="66"/>
                  </a:lnTo>
                  <a:lnTo>
                    <a:pt x="3243" y="75"/>
                  </a:lnTo>
                  <a:lnTo>
                    <a:pt x="3232" y="88"/>
                  </a:lnTo>
                  <a:lnTo>
                    <a:pt x="3231" y="89"/>
                  </a:lnTo>
                  <a:lnTo>
                    <a:pt x="3234" y="92"/>
                  </a:lnTo>
                  <a:lnTo>
                    <a:pt x="3276" y="124"/>
                  </a:lnTo>
                  <a:lnTo>
                    <a:pt x="3325" y="147"/>
                  </a:lnTo>
                  <a:lnTo>
                    <a:pt x="3377" y="161"/>
                  </a:lnTo>
                  <a:lnTo>
                    <a:pt x="3392" y="162"/>
                  </a:lnTo>
                  <a:lnTo>
                    <a:pt x="3393" y="159"/>
                  </a:lnTo>
                  <a:lnTo>
                    <a:pt x="3407" y="106"/>
                  </a:lnTo>
                  <a:lnTo>
                    <a:pt x="3408" y="90"/>
                  </a:lnTo>
                  <a:lnTo>
                    <a:pt x="3379" y="91"/>
                  </a:lnTo>
                  <a:lnTo>
                    <a:pt x="3346" y="85"/>
                  </a:lnTo>
                  <a:lnTo>
                    <a:pt x="3313" y="73"/>
                  </a:lnTo>
                  <a:lnTo>
                    <a:pt x="3281" y="53"/>
                  </a:lnTo>
                  <a:lnTo>
                    <a:pt x="3256" y="31"/>
                  </a:lnTo>
                  <a:lnTo>
                    <a:pt x="3283" y="54"/>
                  </a:lnTo>
                  <a:lnTo>
                    <a:pt x="3321" y="73"/>
                  </a:lnTo>
                  <a:lnTo>
                    <a:pt x="3362" y="85"/>
                  </a:lnTo>
                  <a:lnTo>
                    <a:pt x="3401" y="88"/>
                  </a:lnTo>
                  <a:lnTo>
                    <a:pt x="3409" y="85"/>
                  </a:lnTo>
                  <a:lnTo>
                    <a:pt x="3412" y="50"/>
                  </a:lnTo>
                  <a:lnTo>
                    <a:pt x="3412" y="9"/>
                  </a:lnTo>
                  <a:lnTo>
                    <a:pt x="3400" y="8"/>
                  </a:lnTo>
                  <a:lnTo>
                    <a:pt x="3379" y="0"/>
                  </a:lnTo>
                  <a:lnTo>
                    <a:pt x="3387" y="0"/>
                  </a:lnTo>
                  <a:lnTo>
                    <a:pt x="3407" y="7"/>
                  </a:lnTo>
                  <a:lnTo>
                    <a:pt x="3412" y="7"/>
                  </a:lnTo>
                  <a:lnTo>
                    <a:pt x="3412" y="0"/>
                  </a:lnTo>
                  <a:lnTo>
                    <a:pt x="3420" y="0"/>
                  </a:lnTo>
                  <a:lnTo>
                    <a:pt x="3421" y="8"/>
                  </a:lnTo>
                  <a:lnTo>
                    <a:pt x="3435" y="9"/>
                  </a:lnTo>
                  <a:lnTo>
                    <a:pt x="3465" y="3"/>
                  </a:lnTo>
                  <a:lnTo>
                    <a:pt x="3469" y="0"/>
                  </a:lnTo>
                  <a:lnTo>
                    <a:pt x="3471" y="0"/>
                  </a:lnTo>
                  <a:lnTo>
                    <a:pt x="3460" y="6"/>
                  </a:lnTo>
                  <a:lnTo>
                    <a:pt x="3431" y="11"/>
                  </a:lnTo>
                  <a:lnTo>
                    <a:pt x="3421" y="10"/>
                  </a:lnTo>
                  <a:lnTo>
                    <a:pt x="3422" y="29"/>
                  </a:lnTo>
                  <a:lnTo>
                    <a:pt x="3418" y="83"/>
                  </a:lnTo>
                  <a:lnTo>
                    <a:pt x="3439" y="77"/>
                  </a:lnTo>
                  <a:lnTo>
                    <a:pt x="3473" y="62"/>
                  </a:lnTo>
                  <a:lnTo>
                    <a:pt x="3504" y="37"/>
                  </a:lnTo>
                  <a:lnTo>
                    <a:pt x="3528" y="9"/>
                  </a:lnTo>
                  <a:lnTo>
                    <a:pt x="3532" y="0"/>
                  </a:lnTo>
                  <a:lnTo>
                    <a:pt x="3540" y="0"/>
                  </a:lnTo>
                  <a:lnTo>
                    <a:pt x="3534" y="13"/>
                  </a:lnTo>
                  <a:lnTo>
                    <a:pt x="3515" y="34"/>
                  </a:lnTo>
                  <a:lnTo>
                    <a:pt x="3493" y="54"/>
                  </a:lnTo>
                  <a:lnTo>
                    <a:pt x="3470" y="69"/>
                  </a:lnTo>
                  <a:lnTo>
                    <a:pt x="3442" y="82"/>
                  </a:lnTo>
                  <a:lnTo>
                    <a:pt x="3417" y="89"/>
                  </a:lnTo>
                  <a:lnTo>
                    <a:pt x="3406" y="146"/>
                  </a:lnTo>
                  <a:lnTo>
                    <a:pt x="3401" y="162"/>
                  </a:lnTo>
                  <a:lnTo>
                    <a:pt x="3431" y="164"/>
                  </a:lnTo>
                  <a:lnTo>
                    <a:pt x="3483" y="154"/>
                  </a:lnTo>
                  <a:lnTo>
                    <a:pt x="3532" y="133"/>
                  </a:lnTo>
                  <a:lnTo>
                    <a:pt x="3570" y="106"/>
                  </a:lnTo>
                  <a:lnTo>
                    <a:pt x="3602" y="73"/>
                  </a:lnTo>
                  <a:lnTo>
                    <a:pt x="3625" y="32"/>
                  </a:lnTo>
                  <a:lnTo>
                    <a:pt x="3637" y="0"/>
                  </a:lnTo>
                  <a:lnTo>
                    <a:pt x="3693" y="0"/>
                  </a:lnTo>
                  <a:lnTo>
                    <a:pt x="3761" y="54"/>
                  </a:lnTo>
                  <a:lnTo>
                    <a:pt x="3831" y="107"/>
                  </a:lnTo>
                  <a:lnTo>
                    <a:pt x="3903" y="156"/>
                  </a:lnTo>
                  <a:lnTo>
                    <a:pt x="3974" y="203"/>
                  </a:lnTo>
                  <a:lnTo>
                    <a:pt x="4046" y="243"/>
                  </a:lnTo>
                  <a:lnTo>
                    <a:pt x="4118" y="274"/>
                  </a:lnTo>
                  <a:lnTo>
                    <a:pt x="4189" y="301"/>
                  </a:lnTo>
                  <a:lnTo>
                    <a:pt x="4262" y="315"/>
                  </a:lnTo>
                  <a:lnTo>
                    <a:pt x="4332" y="322"/>
                  </a:lnTo>
                  <a:lnTo>
                    <a:pt x="4395" y="330"/>
                  </a:lnTo>
                  <a:lnTo>
                    <a:pt x="4320" y="328"/>
                  </a:lnTo>
                  <a:lnTo>
                    <a:pt x="4241" y="318"/>
                  </a:lnTo>
                  <a:lnTo>
                    <a:pt x="4160" y="298"/>
                  </a:lnTo>
                  <a:lnTo>
                    <a:pt x="4077" y="266"/>
                  </a:lnTo>
                  <a:lnTo>
                    <a:pt x="3991" y="230"/>
                  </a:lnTo>
                  <a:lnTo>
                    <a:pt x="3908" y="185"/>
                  </a:lnTo>
                  <a:lnTo>
                    <a:pt x="3827" y="134"/>
                  </a:lnTo>
                  <a:lnTo>
                    <a:pt x="3747" y="80"/>
                  </a:lnTo>
                  <a:lnTo>
                    <a:pt x="3675" y="25"/>
                  </a:lnTo>
                  <a:lnTo>
                    <a:pt x="3646" y="1"/>
                  </a:lnTo>
                  <a:lnTo>
                    <a:pt x="3645" y="9"/>
                  </a:lnTo>
                  <a:lnTo>
                    <a:pt x="3629" y="48"/>
                  </a:lnTo>
                  <a:lnTo>
                    <a:pt x="3604" y="83"/>
                  </a:lnTo>
                  <a:lnTo>
                    <a:pt x="3576" y="115"/>
                  </a:lnTo>
                  <a:lnTo>
                    <a:pt x="3540" y="140"/>
                  </a:lnTo>
                  <a:lnTo>
                    <a:pt x="3503" y="157"/>
                  </a:lnTo>
                  <a:lnTo>
                    <a:pt x="3458" y="170"/>
                  </a:lnTo>
                  <a:lnTo>
                    <a:pt x="3410" y="174"/>
                  </a:lnTo>
                  <a:lnTo>
                    <a:pt x="3398" y="172"/>
                  </a:lnTo>
                  <a:lnTo>
                    <a:pt x="3389" y="201"/>
                  </a:lnTo>
                  <a:lnTo>
                    <a:pt x="3360" y="255"/>
                  </a:lnTo>
                  <a:lnTo>
                    <a:pt x="3327" y="304"/>
                  </a:lnTo>
                  <a:lnTo>
                    <a:pt x="3287" y="349"/>
                  </a:lnTo>
                  <a:lnTo>
                    <a:pt x="3244" y="386"/>
                  </a:lnTo>
                  <a:lnTo>
                    <a:pt x="3192" y="418"/>
                  </a:lnTo>
                  <a:lnTo>
                    <a:pt x="3138" y="441"/>
                  </a:lnTo>
                  <a:lnTo>
                    <a:pt x="3069" y="457"/>
                  </a:lnTo>
                  <a:lnTo>
                    <a:pt x="3002" y="459"/>
                  </a:lnTo>
                  <a:lnTo>
                    <a:pt x="2933" y="455"/>
                  </a:lnTo>
                  <a:lnTo>
                    <a:pt x="2865" y="438"/>
                  </a:lnTo>
                  <a:lnTo>
                    <a:pt x="2804" y="414"/>
                  </a:lnTo>
                  <a:lnTo>
                    <a:pt x="2743" y="381"/>
                  </a:lnTo>
                  <a:lnTo>
                    <a:pt x="2687" y="340"/>
                  </a:lnTo>
                  <a:lnTo>
                    <a:pt x="2636" y="292"/>
                  </a:lnTo>
                  <a:lnTo>
                    <a:pt x="2593" y="238"/>
                  </a:lnTo>
                  <a:lnTo>
                    <a:pt x="2553" y="181"/>
                  </a:lnTo>
                  <a:lnTo>
                    <a:pt x="2525" y="119"/>
                  </a:lnTo>
                  <a:lnTo>
                    <a:pt x="2525" y="133"/>
                  </a:lnTo>
                  <a:lnTo>
                    <a:pt x="2524" y="162"/>
                  </a:lnTo>
                  <a:lnTo>
                    <a:pt x="2519" y="201"/>
                  </a:lnTo>
                  <a:lnTo>
                    <a:pt x="2512" y="240"/>
                  </a:lnTo>
                  <a:lnTo>
                    <a:pt x="2500" y="283"/>
                  </a:lnTo>
                  <a:lnTo>
                    <a:pt x="2480" y="328"/>
                  </a:lnTo>
                  <a:lnTo>
                    <a:pt x="2452" y="380"/>
                  </a:lnTo>
                  <a:lnTo>
                    <a:pt x="2417" y="432"/>
                  </a:lnTo>
                  <a:lnTo>
                    <a:pt x="2416" y="432"/>
                  </a:lnTo>
                  <a:lnTo>
                    <a:pt x="2414" y="445"/>
                  </a:lnTo>
                  <a:lnTo>
                    <a:pt x="2394" y="509"/>
                  </a:lnTo>
                  <a:lnTo>
                    <a:pt x="2370" y="571"/>
                  </a:lnTo>
                  <a:lnTo>
                    <a:pt x="2341" y="630"/>
                  </a:lnTo>
                  <a:lnTo>
                    <a:pt x="2303" y="685"/>
                  </a:lnTo>
                  <a:lnTo>
                    <a:pt x="2247" y="751"/>
                  </a:lnTo>
                  <a:lnTo>
                    <a:pt x="2181" y="806"/>
                  </a:lnTo>
                  <a:lnTo>
                    <a:pt x="2114" y="853"/>
                  </a:lnTo>
                  <a:lnTo>
                    <a:pt x="2042" y="893"/>
                  </a:lnTo>
                  <a:lnTo>
                    <a:pt x="1966" y="924"/>
                  </a:lnTo>
                  <a:lnTo>
                    <a:pt x="1886" y="946"/>
                  </a:lnTo>
                  <a:lnTo>
                    <a:pt x="1805" y="962"/>
                  </a:lnTo>
                  <a:lnTo>
                    <a:pt x="1721" y="968"/>
                  </a:lnTo>
                  <a:lnTo>
                    <a:pt x="1639" y="967"/>
                  </a:lnTo>
                  <a:lnTo>
                    <a:pt x="1554" y="958"/>
                  </a:lnTo>
                  <a:lnTo>
                    <a:pt x="1472" y="941"/>
                  </a:lnTo>
                  <a:lnTo>
                    <a:pt x="1390" y="919"/>
                  </a:lnTo>
                  <a:lnTo>
                    <a:pt x="1313" y="887"/>
                  </a:lnTo>
                  <a:lnTo>
                    <a:pt x="1238" y="850"/>
                  </a:lnTo>
                  <a:lnTo>
                    <a:pt x="1166" y="806"/>
                  </a:lnTo>
                  <a:lnTo>
                    <a:pt x="1114" y="762"/>
                  </a:lnTo>
                  <a:lnTo>
                    <a:pt x="1123" y="773"/>
                  </a:lnTo>
                  <a:lnTo>
                    <a:pt x="1184" y="857"/>
                  </a:lnTo>
                  <a:lnTo>
                    <a:pt x="1235" y="936"/>
                  </a:lnTo>
                  <a:lnTo>
                    <a:pt x="1277" y="1016"/>
                  </a:lnTo>
                  <a:lnTo>
                    <a:pt x="1309" y="1092"/>
                  </a:lnTo>
                  <a:lnTo>
                    <a:pt x="1334" y="1165"/>
                  </a:lnTo>
                  <a:lnTo>
                    <a:pt x="1351" y="1237"/>
                  </a:lnTo>
                  <a:lnTo>
                    <a:pt x="1360" y="1304"/>
                  </a:lnTo>
                  <a:lnTo>
                    <a:pt x="1362" y="1371"/>
                  </a:lnTo>
                  <a:lnTo>
                    <a:pt x="1358" y="1433"/>
                  </a:lnTo>
                  <a:lnTo>
                    <a:pt x="1351" y="1493"/>
                  </a:lnTo>
                  <a:lnTo>
                    <a:pt x="1337" y="1546"/>
                  </a:lnTo>
                  <a:lnTo>
                    <a:pt x="1318" y="1597"/>
                  </a:lnTo>
                  <a:lnTo>
                    <a:pt x="1296" y="1643"/>
                  </a:lnTo>
                  <a:lnTo>
                    <a:pt x="1272" y="1686"/>
                  </a:lnTo>
                  <a:lnTo>
                    <a:pt x="1245" y="1722"/>
                  </a:lnTo>
                  <a:lnTo>
                    <a:pt x="1217" y="1754"/>
                  </a:lnTo>
                  <a:lnTo>
                    <a:pt x="1170" y="1795"/>
                  </a:lnTo>
                  <a:lnTo>
                    <a:pt x="1119" y="1833"/>
                  </a:lnTo>
                  <a:lnTo>
                    <a:pt x="1063" y="1860"/>
                  </a:lnTo>
                  <a:lnTo>
                    <a:pt x="1006" y="1882"/>
                  </a:lnTo>
                  <a:lnTo>
                    <a:pt x="943" y="1895"/>
                  </a:lnTo>
                  <a:lnTo>
                    <a:pt x="881" y="1900"/>
                  </a:lnTo>
                  <a:lnTo>
                    <a:pt x="820" y="1899"/>
                  </a:lnTo>
                  <a:lnTo>
                    <a:pt x="758" y="1886"/>
                  </a:lnTo>
                  <a:lnTo>
                    <a:pt x="699" y="1867"/>
                  </a:lnTo>
                  <a:lnTo>
                    <a:pt x="643" y="1838"/>
                  </a:lnTo>
                  <a:lnTo>
                    <a:pt x="600" y="1809"/>
                  </a:lnTo>
                  <a:lnTo>
                    <a:pt x="560" y="1776"/>
                  </a:lnTo>
                  <a:lnTo>
                    <a:pt x="525" y="1737"/>
                  </a:lnTo>
                  <a:lnTo>
                    <a:pt x="494" y="1694"/>
                  </a:lnTo>
                  <a:lnTo>
                    <a:pt x="470" y="1649"/>
                  </a:lnTo>
                  <a:lnTo>
                    <a:pt x="452" y="1600"/>
                  </a:lnTo>
                  <a:lnTo>
                    <a:pt x="439" y="1551"/>
                  </a:lnTo>
                  <a:lnTo>
                    <a:pt x="432" y="1499"/>
                  </a:lnTo>
                  <a:lnTo>
                    <a:pt x="433" y="1447"/>
                  </a:lnTo>
                  <a:lnTo>
                    <a:pt x="441" y="1396"/>
                  </a:lnTo>
                  <a:lnTo>
                    <a:pt x="458" y="1348"/>
                  </a:lnTo>
                  <a:lnTo>
                    <a:pt x="483" y="1300"/>
                  </a:lnTo>
                  <a:lnTo>
                    <a:pt x="513" y="1262"/>
                  </a:lnTo>
                  <a:lnTo>
                    <a:pt x="547" y="1230"/>
                  </a:lnTo>
                  <a:lnTo>
                    <a:pt x="586" y="1203"/>
                  </a:lnTo>
                  <a:lnTo>
                    <a:pt x="631" y="1183"/>
                  </a:lnTo>
                  <a:lnTo>
                    <a:pt x="679" y="1170"/>
                  </a:lnTo>
                  <a:lnTo>
                    <a:pt x="725" y="1161"/>
                  </a:lnTo>
                  <a:lnTo>
                    <a:pt x="773" y="1161"/>
                  </a:lnTo>
                  <a:lnTo>
                    <a:pt x="821" y="1168"/>
                  </a:lnTo>
                  <a:lnTo>
                    <a:pt x="862" y="1180"/>
                  </a:lnTo>
                  <a:lnTo>
                    <a:pt x="862" y="1180"/>
                  </a:lnTo>
                  <a:lnTo>
                    <a:pt x="842" y="1154"/>
                  </a:lnTo>
                  <a:lnTo>
                    <a:pt x="827" y="1126"/>
                  </a:lnTo>
                  <a:lnTo>
                    <a:pt x="817" y="1096"/>
                  </a:lnTo>
                  <a:lnTo>
                    <a:pt x="814" y="1064"/>
                  </a:lnTo>
                  <a:lnTo>
                    <a:pt x="817" y="1034"/>
                  </a:lnTo>
                  <a:lnTo>
                    <a:pt x="826" y="1002"/>
                  </a:lnTo>
                  <a:lnTo>
                    <a:pt x="830" y="995"/>
                  </a:lnTo>
                  <a:lnTo>
                    <a:pt x="836" y="975"/>
                  </a:lnTo>
                  <a:lnTo>
                    <a:pt x="853" y="953"/>
                  </a:lnTo>
                  <a:lnTo>
                    <a:pt x="875" y="933"/>
                  </a:lnTo>
                  <a:lnTo>
                    <a:pt x="901" y="919"/>
                  </a:lnTo>
                  <a:lnTo>
                    <a:pt x="929" y="914"/>
                  </a:lnTo>
                  <a:lnTo>
                    <a:pt x="915" y="910"/>
                  </a:lnTo>
                  <a:lnTo>
                    <a:pt x="896" y="896"/>
                  </a:lnTo>
                  <a:lnTo>
                    <a:pt x="879" y="879"/>
                  </a:lnTo>
                  <a:lnTo>
                    <a:pt x="870" y="855"/>
                  </a:lnTo>
                  <a:lnTo>
                    <a:pt x="865" y="833"/>
                  </a:lnTo>
                  <a:lnTo>
                    <a:pt x="870" y="809"/>
                  </a:lnTo>
                  <a:lnTo>
                    <a:pt x="883" y="788"/>
                  </a:lnTo>
                  <a:lnTo>
                    <a:pt x="898" y="776"/>
                  </a:lnTo>
                  <a:lnTo>
                    <a:pt x="919" y="769"/>
                  </a:lnTo>
                  <a:lnTo>
                    <a:pt x="938" y="772"/>
                  </a:lnTo>
                  <a:lnTo>
                    <a:pt x="957" y="776"/>
                  </a:lnTo>
                  <a:lnTo>
                    <a:pt x="972" y="789"/>
                  </a:lnTo>
                  <a:lnTo>
                    <a:pt x="981" y="806"/>
                  </a:lnTo>
                  <a:lnTo>
                    <a:pt x="983" y="827"/>
                  </a:lnTo>
                  <a:lnTo>
                    <a:pt x="972" y="846"/>
                  </a:lnTo>
                  <a:lnTo>
                    <a:pt x="955" y="856"/>
                  </a:lnTo>
                  <a:lnTo>
                    <a:pt x="955" y="856"/>
                  </a:lnTo>
                  <a:lnTo>
                    <a:pt x="971" y="847"/>
                  </a:lnTo>
                  <a:lnTo>
                    <a:pt x="979" y="831"/>
                  </a:lnTo>
                  <a:lnTo>
                    <a:pt x="980" y="811"/>
                  </a:lnTo>
                  <a:lnTo>
                    <a:pt x="973" y="793"/>
                  </a:lnTo>
                  <a:lnTo>
                    <a:pt x="960" y="781"/>
                  </a:lnTo>
                  <a:lnTo>
                    <a:pt x="943" y="773"/>
                  </a:lnTo>
                  <a:lnTo>
                    <a:pt x="926" y="771"/>
                  </a:lnTo>
                  <a:lnTo>
                    <a:pt x="905" y="775"/>
                  </a:lnTo>
                  <a:lnTo>
                    <a:pt x="888" y="786"/>
                  </a:lnTo>
                  <a:lnTo>
                    <a:pt x="875" y="804"/>
                  </a:lnTo>
                  <a:lnTo>
                    <a:pt x="869" y="825"/>
                  </a:lnTo>
                  <a:lnTo>
                    <a:pt x="869" y="846"/>
                  </a:lnTo>
                  <a:lnTo>
                    <a:pt x="876" y="867"/>
                  </a:lnTo>
                  <a:lnTo>
                    <a:pt x="890" y="886"/>
                  </a:lnTo>
                  <a:lnTo>
                    <a:pt x="912" y="905"/>
                  </a:lnTo>
                  <a:lnTo>
                    <a:pt x="938" y="914"/>
                  </a:lnTo>
                  <a:lnTo>
                    <a:pt x="967" y="912"/>
                  </a:lnTo>
                  <a:lnTo>
                    <a:pt x="993" y="905"/>
                  </a:lnTo>
                  <a:lnTo>
                    <a:pt x="1007" y="895"/>
                  </a:lnTo>
                  <a:lnTo>
                    <a:pt x="1019" y="880"/>
                  </a:lnTo>
                  <a:lnTo>
                    <a:pt x="1032" y="864"/>
                  </a:lnTo>
                  <a:lnTo>
                    <a:pt x="1040" y="838"/>
                  </a:lnTo>
                  <a:lnTo>
                    <a:pt x="1044" y="812"/>
                  </a:lnTo>
                  <a:lnTo>
                    <a:pt x="1042" y="781"/>
                  </a:lnTo>
                  <a:lnTo>
                    <a:pt x="1036" y="749"/>
                  </a:lnTo>
                  <a:lnTo>
                    <a:pt x="1022" y="712"/>
                  </a:lnTo>
                  <a:lnTo>
                    <a:pt x="1014" y="698"/>
                  </a:lnTo>
                  <a:lnTo>
                    <a:pt x="978" y="652"/>
                  </a:lnTo>
                  <a:lnTo>
                    <a:pt x="939" y="599"/>
                  </a:lnTo>
                  <a:lnTo>
                    <a:pt x="906" y="547"/>
                  </a:lnTo>
                  <a:lnTo>
                    <a:pt x="883" y="498"/>
                  </a:lnTo>
                  <a:lnTo>
                    <a:pt x="882" y="496"/>
                  </a:lnTo>
                  <a:lnTo>
                    <a:pt x="861" y="459"/>
                  </a:lnTo>
                  <a:lnTo>
                    <a:pt x="822" y="373"/>
                  </a:lnTo>
                  <a:lnTo>
                    <a:pt x="789" y="283"/>
                  </a:lnTo>
                  <a:lnTo>
                    <a:pt x="766" y="190"/>
                  </a:lnTo>
                  <a:lnTo>
                    <a:pt x="760" y="145"/>
                  </a:lnTo>
                  <a:lnTo>
                    <a:pt x="757" y="149"/>
                  </a:lnTo>
                  <a:lnTo>
                    <a:pt x="714" y="198"/>
                  </a:lnTo>
                  <a:lnTo>
                    <a:pt x="717" y="215"/>
                  </a:lnTo>
                  <a:lnTo>
                    <a:pt x="730" y="284"/>
                  </a:lnTo>
                  <a:lnTo>
                    <a:pt x="741" y="348"/>
                  </a:lnTo>
                  <a:lnTo>
                    <a:pt x="749" y="412"/>
                  </a:lnTo>
                  <a:lnTo>
                    <a:pt x="750" y="476"/>
                  </a:lnTo>
                  <a:lnTo>
                    <a:pt x="746" y="541"/>
                  </a:lnTo>
                  <a:lnTo>
                    <a:pt x="731" y="604"/>
                  </a:lnTo>
                  <a:lnTo>
                    <a:pt x="716" y="657"/>
                  </a:lnTo>
                  <a:lnTo>
                    <a:pt x="690" y="708"/>
                  </a:lnTo>
                  <a:lnTo>
                    <a:pt x="653" y="756"/>
                  </a:lnTo>
                  <a:lnTo>
                    <a:pt x="612" y="793"/>
                  </a:lnTo>
                  <a:lnTo>
                    <a:pt x="574" y="812"/>
                  </a:lnTo>
                  <a:lnTo>
                    <a:pt x="535" y="822"/>
                  </a:lnTo>
                  <a:lnTo>
                    <a:pt x="495" y="826"/>
                  </a:lnTo>
                  <a:lnTo>
                    <a:pt x="452" y="820"/>
                  </a:lnTo>
                  <a:lnTo>
                    <a:pt x="413" y="808"/>
                  </a:lnTo>
                  <a:lnTo>
                    <a:pt x="381" y="791"/>
                  </a:lnTo>
                  <a:lnTo>
                    <a:pt x="355" y="770"/>
                  </a:lnTo>
                  <a:lnTo>
                    <a:pt x="349" y="800"/>
                  </a:lnTo>
                  <a:lnTo>
                    <a:pt x="346" y="815"/>
                  </a:lnTo>
                  <a:lnTo>
                    <a:pt x="355" y="825"/>
                  </a:lnTo>
                  <a:lnTo>
                    <a:pt x="363" y="833"/>
                  </a:lnTo>
                  <a:lnTo>
                    <a:pt x="375" y="848"/>
                  </a:lnTo>
                  <a:lnTo>
                    <a:pt x="397" y="866"/>
                  </a:lnTo>
                  <a:lnTo>
                    <a:pt x="429" y="888"/>
                  </a:lnTo>
                  <a:lnTo>
                    <a:pt x="471" y="907"/>
                  </a:lnTo>
                  <a:lnTo>
                    <a:pt x="471" y="897"/>
                  </a:lnTo>
                  <a:lnTo>
                    <a:pt x="473" y="885"/>
                  </a:lnTo>
                  <a:lnTo>
                    <a:pt x="482" y="872"/>
                  </a:lnTo>
                  <a:lnTo>
                    <a:pt x="494" y="861"/>
                  </a:lnTo>
                  <a:lnTo>
                    <a:pt x="507" y="855"/>
                  </a:lnTo>
                  <a:lnTo>
                    <a:pt x="532" y="847"/>
                  </a:lnTo>
                  <a:lnTo>
                    <a:pt x="555" y="846"/>
                  </a:lnTo>
                  <a:lnTo>
                    <a:pt x="565" y="847"/>
                  </a:lnTo>
                  <a:lnTo>
                    <a:pt x="587" y="848"/>
                  </a:lnTo>
                  <a:lnTo>
                    <a:pt x="617" y="848"/>
                  </a:lnTo>
                  <a:lnTo>
                    <a:pt x="651" y="841"/>
                  </a:lnTo>
                  <a:lnTo>
                    <a:pt x="691" y="826"/>
                  </a:lnTo>
                  <a:lnTo>
                    <a:pt x="731" y="801"/>
                  </a:lnTo>
                  <a:lnTo>
                    <a:pt x="772" y="769"/>
                  </a:lnTo>
                  <a:lnTo>
                    <a:pt x="807" y="731"/>
                  </a:lnTo>
                  <a:lnTo>
                    <a:pt x="836" y="686"/>
                  </a:lnTo>
                  <a:lnTo>
                    <a:pt x="858" y="638"/>
                  </a:lnTo>
                  <a:lnTo>
                    <a:pt x="872" y="591"/>
                  </a:lnTo>
                  <a:lnTo>
                    <a:pt x="874" y="543"/>
                  </a:lnTo>
                  <a:lnTo>
                    <a:pt x="871" y="513"/>
                  </a:lnTo>
                  <a:lnTo>
                    <a:pt x="865" y="485"/>
                  </a:lnTo>
                  <a:lnTo>
                    <a:pt x="858" y="465"/>
                  </a:lnTo>
                  <a:lnTo>
                    <a:pt x="854" y="452"/>
                  </a:lnTo>
                  <a:lnTo>
                    <a:pt x="863" y="463"/>
                  </a:lnTo>
                  <a:lnTo>
                    <a:pt x="872" y="483"/>
                  </a:lnTo>
                  <a:lnTo>
                    <a:pt x="884" y="511"/>
                  </a:lnTo>
                  <a:lnTo>
                    <a:pt x="894" y="545"/>
                  </a:lnTo>
                  <a:lnTo>
                    <a:pt x="900" y="585"/>
                  </a:lnTo>
                  <a:lnTo>
                    <a:pt x="901" y="631"/>
                  </a:lnTo>
                  <a:lnTo>
                    <a:pt x="896" y="676"/>
                  </a:lnTo>
                  <a:lnTo>
                    <a:pt x="882" y="723"/>
                  </a:lnTo>
                  <a:lnTo>
                    <a:pt x="865" y="769"/>
                  </a:lnTo>
                  <a:lnTo>
                    <a:pt x="843" y="809"/>
                  </a:lnTo>
                  <a:lnTo>
                    <a:pt x="817" y="845"/>
                  </a:lnTo>
                  <a:lnTo>
                    <a:pt x="791" y="877"/>
                  </a:lnTo>
                  <a:lnTo>
                    <a:pt x="759" y="910"/>
                  </a:lnTo>
                  <a:lnTo>
                    <a:pt x="721" y="942"/>
                  </a:lnTo>
                  <a:lnTo>
                    <a:pt x="677" y="969"/>
                  </a:lnTo>
                  <a:lnTo>
                    <a:pt x="628" y="989"/>
                  </a:lnTo>
                  <a:lnTo>
                    <a:pt x="582" y="1004"/>
                  </a:lnTo>
                  <a:lnTo>
                    <a:pt x="532" y="1010"/>
                  </a:lnTo>
                  <a:lnTo>
                    <a:pt x="482" y="1013"/>
                  </a:lnTo>
                  <a:lnTo>
                    <a:pt x="437" y="1008"/>
                  </a:lnTo>
                  <a:lnTo>
                    <a:pt x="393" y="998"/>
                  </a:lnTo>
                  <a:lnTo>
                    <a:pt x="359" y="986"/>
                  </a:lnTo>
                  <a:lnTo>
                    <a:pt x="330" y="972"/>
                  </a:lnTo>
                  <a:lnTo>
                    <a:pt x="313" y="959"/>
                  </a:lnTo>
                  <a:lnTo>
                    <a:pt x="294" y="1024"/>
                  </a:lnTo>
                  <a:lnTo>
                    <a:pt x="270" y="1091"/>
                  </a:lnTo>
                  <a:lnTo>
                    <a:pt x="242" y="1156"/>
                  </a:lnTo>
                  <a:lnTo>
                    <a:pt x="209" y="1215"/>
                  </a:lnTo>
                  <a:lnTo>
                    <a:pt x="169" y="1270"/>
                  </a:lnTo>
                  <a:lnTo>
                    <a:pt x="123" y="1316"/>
                  </a:lnTo>
                  <a:lnTo>
                    <a:pt x="71" y="1360"/>
                  </a:lnTo>
                  <a:lnTo>
                    <a:pt x="23" y="1391"/>
                  </a:lnTo>
                  <a:lnTo>
                    <a:pt x="0" y="1401"/>
                  </a:lnTo>
                  <a:lnTo>
                    <a:pt x="0" y="1386"/>
                  </a:lnTo>
                  <a:lnTo>
                    <a:pt x="18" y="1377"/>
                  </a:lnTo>
                  <a:lnTo>
                    <a:pt x="62" y="1349"/>
                  </a:lnTo>
                  <a:lnTo>
                    <a:pt x="113" y="1306"/>
                  </a:lnTo>
                  <a:lnTo>
                    <a:pt x="155" y="1258"/>
                  </a:lnTo>
                  <a:lnTo>
                    <a:pt x="193" y="1207"/>
                  </a:lnTo>
                  <a:lnTo>
                    <a:pt x="224" y="1147"/>
                  </a:lnTo>
                  <a:lnTo>
                    <a:pt x="250" y="1084"/>
                  </a:lnTo>
                  <a:lnTo>
                    <a:pt x="270" y="1016"/>
                  </a:lnTo>
                  <a:lnTo>
                    <a:pt x="290" y="946"/>
                  </a:lnTo>
                  <a:lnTo>
                    <a:pt x="291" y="941"/>
                  </a:lnTo>
                  <a:lnTo>
                    <a:pt x="289" y="940"/>
                  </a:lnTo>
                  <a:lnTo>
                    <a:pt x="276" y="927"/>
                  </a:lnTo>
                  <a:lnTo>
                    <a:pt x="268" y="919"/>
                  </a:lnTo>
                  <a:lnTo>
                    <a:pt x="252" y="893"/>
                  </a:lnTo>
                  <a:lnTo>
                    <a:pt x="242" y="868"/>
                  </a:lnTo>
                  <a:lnTo>
                    <a:pt x="241" y="843"/>
                  </a:lnTo>
                  <a:lnTo>
                    <a:pt x="245" y="821"/>
                  </a:lnTo>
                  <a:lnTo>
                    <a:pt x="257" y="805"/>
                  </a:lnTo>
                  <a:lnTo>
                    <a:pt x="269" y="794"/>
                  </a:lnTo>
                  <a:lnTo>
                    <a:pt x="285" y="791"/>
                  </a:lnTo>
                  <a:lnTo>
                    <a:pt x="301" y="793"/>
                  </a:lnTo>
                  <a:lnTo>
                    <a:pt x="316" y="797"/>
                  </a:lnTo>
                  <a:lnTo>
                    <a:pt x="319" y="798"/>
                  </a:lnTo>
                  <a:lnTo>
                    <a:pt x="319" y="794"/>
                  </a:lnTo>
                  <a:lnTo>
                    <a:pt x="329" y="739"/>
                  </a:lnTo>
                  <a:lnTo>
                    <a:pt x="311" y="709"/>
                  </a:lnTo>
                  <a:lnTo>
                    <a:pt x="298" y="674"/>
                  </a:lnTo>
                  <a:lnTo>
                    <a:pt x="291" y="640"/>
                  </a:lnTo>
                  <a:lnTo>
                    <a:pt x="290" y="604"/>
                  </a:lnTo>
                  <a:lnTo>
                    <a:pt x="295" y="568"/>
                  </a:lnTo>
                  <a:lnTo>
                    <a:pt x="305" y="534"/>
                  </a:lnTo>
                  <a:lnTo>
                    <a:pt x="323" y="503"/>
                  </a:lnTo>
                  <a:lnTo>
                    <a:pt x="347" y="476"/>
                  </a:lnTo>
                  <a:lnTo>
                    <a:pt x="375" y="455"/>
                  </a:lnTo>
                  <a:lnTo>
                    <a:pt x="381" y="417"/>
                  </a:lnTo>
                  <a:lnTo>
                    <a:pt x="335" y="428"/>
                  </a:lnTo>
                  <a:lnTo>
                    <a:pt x="275" y="438"/>
                  </a:lnTo>
                  <a:lnTo>
                    <a:pt x="215" y="441"/>
                  </a:lnTo>
                  <a:lnTo>
                    <a:pt x="159" y="436"/>
                  </a:lnTo>
                  <a:lnTo>
                    <a:pt x="97" y="420"/>
                  </a:lnTo>
                  <a:lnTo>
                    <a:pt x="39" y="394"/>
                  </a:lnTo>
                  <a:lnTo>
                    <a:pt x="0" y="369"/>
                  </a:lnTo>
                  <a:lnTo>
                    <a:pt x="0" y="342"/>
                  </a:lnTo>
                  <a:lnTo>
                    <a:pt x="37" y="369"/>
                  </a:lnTo>
                  <a:lnTo>
                    <a:pt x="95" y="400"/>
                  </a:lnTo>
                  <a:lnTo>
                    <a:pt x="156" y="421"/>
                  </a:lnTo>
                  <a:lnTo>
                    <a:pt x="211" y="429"/>
                  </a:lnTo>
                  <a:lnTo>
                    <a:pt x="267" y="427"/>
                  </a:lnTo>
                  <a:lnTo>
                    <a:pt x="325" y="419"/>
                  </a:lnTo>
                  <a:lnTo>
                    <a:pt x="382" y="404"/>
                  </a:lnTo>
                  <a:lnTo>
                    <a:pt x="383" y="403"/>
                  </a:lnTo>
                  <a:lnTo>
                    <a:pt x="386" y="390"/>
                  </a:lnTo>
                  <a:lnTo>
                    <a:pt x="406" y="308"/>
                  </a:lnTo>
                  <a:lnTo>
                    <a:pt x="428" y="229"/>
                  </a:lnTo>
                  <a:lnTo>
                    <a:pt x="458" y="131"/>
                  </a:lnTo>
                  <a:lnTo>
                    <a:pt x="490" y="27"/>
                  </a:lnTo>
                  <a:lnTo>
                    <a:pt x="501" y="0"/>
                  </a:lnTo>
                  <a:lnTo>
                    <a:pt x="547" y="0"/>
                  </a:lnTo>
                  <a:lnTo>
                    <a:pt x="543" y="11"/>
                  </a:lnTo>
                  <a:lnTo>
                    <a:pt x="506" y="126"/>
                  </a:lnTo>
                  <a:lnTo>
                    <a:pt x="470" y="242"/>
                  </a:lnTo>
                  <a:lnTo>
                    <a:pt x="447" y="320"/>
                  </a:lnTo>
                  <a:lnTo>
                    <a:pt x="431" y="385"/>
                  </a:lnTo>
                  <a:lnTo>
                    <a:pt x="434" y="384"/>
                  </a:lnTo>
                  <a:lnTo>
                    <a:pt x="485" y="358"/>
                  </a:lnTo>
                  <a:lnTo>
                    <a:pt x="530" y="328"/>
                  </a:lnTo>
                  <a:lnTo>
                    <a:pt x="578" y="294"/>
                  </a:lnTo>
                  <a:lnTo>
                    <a:pt x="622" y="251"/>
                  </a:lnTo>
                  <a:lnTo>
                    <a:pt x="661" y="208"/>
                  </a:lnTo>
                  <a:lnTo>
                    <a:pt x="679" y="185"/>
                  </a:lnTo>
                  <a:lnTo>
                    <a:pt x="671" y="121"/>
                  </a:lnTo>
                  <a:lnTo>
                    <a:pt x="666" y="48"/>
                  </a:lnTo>
                  <a:lnTo>
                    <a:pt x="665" y="0"/>
                  </a:lnTo>
                  <a:lnTo>
                    <a:pt x="691" y="0"/>
                  </a:lnTo>
                  <a:lnTo>
                    <a:pt x="696" y="73"/>
                  </a:lnTo>
                  <a:lnTo>
                    <a:pt x="705" y="146"/>
                  </a:lnTo>
                  <a:lnTo>
                    <a:pt x="706" y="150"/>
                  </a:lnTo>
                  <a:lnTo>
                    <a:pt x="733" y="108"/>
                  </a:lnTo>
                  <a:lnTo>
                    <a:pt x="752" y="76"/>
                  </a:lnTo>
                  <a:lnTo>
                    <a:pt x="748" y="0"/>
                  </a:lnTo>
                  <a:lnTo>
                    <a:pt x="748" y="0"/>
                  </a:lnTo>
                  <a:lnTo>
                    <a:pt x="788" y="0"/>
                  </a:lnTo>
                  <a:lnTo>
                    <a:pt x="788" y="11"/>
                  </a:lnTo>
                  <a:lnTo>
                    <a:pt x="794" y="0"/>
                  </a:lnTo>
                  <a:lnTo>
                    <a:pt x="863" y="0"/>
                  </a:lnTo>
                  <a:lnTo>
                    <a:pt x="845" y="27"/>
                  </a:lnTo>
                  <a:lnTo>
                    <a:pt x="802" y="90"/>
                  </a:lnTo>
                  <a:lnTo>
                    <a:pt x="794" y="100"/>
                  </a:lnTo>
                  <a:lnTo>
                    <a:pt x="799" y="149"/>
                  </a:lnTo>
                  <a:lnTo>
                    <a:pt x="815" y="237"/>
                  </a:lnTo>
                  <a:lnTo>
                    <a:pt x="841" y="319"/>
                  </a:lnTo>
                  <a:lnTo>
                    <a:pt x="875" y="404"/>
                  </a:lnTo>
                  <a:lnTo>
                    <a:pt x="914" y="484"/>
                  </a:lnTo>
                  <a:lnTo>
                    <a:pt x="962" y="559"/>
                  </a:lnTo>
                  <a:lnTo>
                    <a:pt x="1017" y="628"/>
                  </a:lnTo>
                  <a:lnTo>
                    <a:pt x="1080" y="692"/>
                  </a:lnTo>
                  <a:lnTo>
                    <a:pt x="1148" y="749"/>
                  </a:lnTo>
                  <a:lnTo>
                    <a:pt x="1222" y="800"/>
                  </a:lnTo>
                  <a:lnTo>
                    <a:pt x="1289" y="842"/>
                  </a:lnTo>
                  <a:lnTo>
                    <a:pt x="1359" y="876"/>
                  </a:lnTo>
                  <a:lnTo>
                    <a:pt x="1434" y="903"/>
                  </a:lnTo>
                  <a:lnTo>
                    <a:pt x="1508" y="923"/>
                  </a:lnTo>
                  <a:lnTo>
                    <a:pt x="1587" y="936"/>
                  </a:lnTo>
                  <a:lnTo>
                    <a:pt x="1666" y="943"/>
                  </a:lnTo>
                  <a:lnTo>
                    <a:pt x="1745" y="940"/>
                  </a:lnTo>
                  <a:lnTo>
                    <a:pt x="1822" y="931"/>
                  </a:lnTo>
                  <a:lnTo>
                    <a:pt x="1899" y="916"/>
                  </a:lnTo>
                  <a:lnTo>
                    <a:pt x="1972" y="893"/>
                  </a:lnTo>
                  <a:lnTo>
                    <a:pt x="2045" y="863"/>
                  </a:lnTo>
                  <a:lnTo>
                    <a:pt x="2113" y="826"/>
                  </a:lnTo>
                  <a:lnTo>
                    <a:pt x="2177" y="781"/>
                  </a:lnTo>
                  <a:lnTo>
                    <a:pt x="2234" y="730"/>
                  </a:lnTo>
                  <a:lnTo>
                    <a:pt x="2286" y="670"/>
                  </a:lnTo>
                  <a:lnTo>
                    <a:pt x="2333" y="605"/>
                  </a:lnTo>
                  <a:lnTo>
                    <a:pt x="2363" y="545"/>
                  </a:lnTo>
                  <a:lnTo>
                    <a:pt x="2384" y="484"/>
                  </a:lnTo>
                  <a:lnTo>
                    <a:pt x="2390" y="463"/>
                  </a:lnTo>
                  <a:lnTo>
                    <a:pt x="2374" y="482"/>
                  </a:lnTo>
                  <a:lnTo>
                    <a:pt x="2354" y="500"/>
                  </a:lnTo>
                  <a:lnTo>
                    <a:pt x="2339" y="527"/>
                  </a:lnTo>
                  <a:lnTo>
                    <a:pt x="2294" y="586"/>
                  </a:lnTo>
                  <a:lnTo>
                    <a:pt x="2244" y="635"/>
                  </a:lnTo>
                  <a:lnTo>
                    <a:pt x="2191" y="680"/>
                  </a:lnTo>
                  <a:lnTo>
                    <a:pt x="2129" y="718"/>
                  </a:lnTo>
                  <a:lnTo>
                    <a:pt x="2064" y="750"/>
                  </a:lnTo>
                  <a:lnTo>
                    <a:pt x="1998" y="774"/>
                  </a:lnTo>
                  <a:lnTo>
                    <a:pt x="1926" y="790"/>
                  </a:lnTo>
                  <a:lnTo>
                    <a:pt x="1855" y="801"/>
                  </a:lnTo>
                  <a:lnTo>
                    <a:pt x="1783" y="804"/>
                  </a:lnTo>
                  <a:lnTo>
                    <a:pt x="1711" y="802"/>
                  </a:lnTo>
                  <a:lnTo>
                    <a:pt x="1638" y="790"/>
                  </a:lnTo>
                  <a:lnTo>
                    <a:pt x="1568" y="774"/>
                  </a:lnTo>
                  <a:lnTo>
                    <a:pt x="1501" y="748"/>
                  </a:lnTo>
                  <a:lnTo>
                    <a:pt x="1436" y="717"/>
                  </a:lnTo>
                  <a:lnTo>
                    <a:pt x="1364" y="676"/>
                  </a:lnTo>
                  <a:lnTo>
                    <a:pt x="1297" y="625"/>
                  </a:lnTo>
                  <a:lnTo>
                    <a:pt x="1236" y="570"/>
                  </a:lnTo>
                  <a:lnTo>
                    <a:pt x="1181" y="506"/>
                  </a:lnTo>
                  <a:lnTo>
                    <a:pt x="1134" y="436"/>
                  </a:lnTo>
                  <a:lnTo>
                    <a:pt x="1093" y="364"/>
                  </a:lnTo>
                  <a:lnTo>
                    <a:pt x="1063" y="288"/>
                  </a:lnTo>
                  <a:lnTo>
                    <a:pt x="1038" y="207"/>
                  </a:lnTo>
                  <a:lnTo>
                    <a:pt x="1022" y="126"/>
                  </a:lnTo>
                  <a:lnTo>
                    <a:pt x="1014" y="42"/>
                  </a:lnTo>
                  <a:lnTo>
                    <a:pt x="1013" y="0"/>
                  </a:lnTo>
                  <a:lnTo>
                    <a:pt x="1045" y="0"/>
                  </a:lnTo>
                  <a:lnTo>
                    <a:pt x="1044" y="10"/>
                  </a:lnTo>
                  <a:lnTo>
                    <a:pt x="1049" y="88"/>
                  </a:lnTo>
                  <a:lnTo>
                    <a:pt x="1061" y="165"/>
                  </a:lnTo>
                  <a:lnTo>
                    <a:pt x="1080" y="240"/>
                  </a:lnTo>
                  <a:lnTo>
                    <a:pt x="1106" y="313"/>
                  </a:lnTo>
                  <a:lnTo>
                    <a:pt x="1140" y="384"/>
                  </a:lnTo>
                  <a:lnTo>
                    <a:pt x="1179" y="451"/>
                  </a:lnTo>
                  <a:lnTo>
                    <a:pt x="1224" y="514"/>
                  </a:lnTo>
                  <a:lnTo>
                    <a:pt x="1278" y="570"/>
                  </a:lnTo>
                  <a:lnTo>
                    <a:pt x="1336" y="621"/>
                  </a:lnTo>
                  <a:lnTo>
                    <a:pt x="1398" y="666"/>
                  </a:lnTo>
                  <a:lnTo>
                    <a:pt x="1466" y="703"/>
                  </a:lnTo>
                  <a:lnTo>
                    <a:pt x="1538" y="734"/>
                  </a:lnTo>
                  <a:lnTo>
                    <a:pt x="1609" y="758"/>
                  </a:lnTo>
                  <a:lnTo>
                    <a:pt x="1680" y="774"/>
                  </a:lnTo>
                  <a:lnTo>
                    <a:pt x="1752" y="782"/>
                  </a:lnTo>
                  <a:lnTo>
                    <a:pt x="1824" y="781"/>
                  </a:lnTo>
                  <a:lnTo>
                    <a:pt x="1896" y="775"/>
                  </a:lnTo>
                  <a:lnTo>
                    <a:pt x="1967" y="760"/>
                  </a:lnTo>
                  <a:lnTo>
                    <a:pt x="2037" y="738"/>
                  </a:lnTo>
                  <a:lnTo>
                    <a:pt x="2103" y="709"/>
                  </a:lnTo>
                  <a:lnTo>
                    <a:pt x="2164" y="672"/>
                  </a:lnTo>
                  <a:lnTo>
                    <a:pt x="2221" y="630"/>
                  </a:lnTo>
                  <a:lnTo>
                    <a:pt x="2272" y="580"/>
                  </a:lnTo>
                  <a:lnTo>
                    <a:pt x="2301" y="545"/>
                  </a:lnTo>
                  <a:lnTo>
                    <a:pt x="2272" y="567"/>
                  </a:lnTo>
                  <a:lnTo>
                    <a:pt x="2215" y="601"/>
                  </a:lnTo>
                  <a:lnTo>
                    <a:pt x="2154" y="628"/>
                  </a:lnTo>
                  <a:lnTo>
                    <a:pt x="2092" y="650"/>
                  </a:lnTo>
                  <a:lnTo>
                    <a:pt x="2026" y="664"/>
                  </a:lnTo>
                  <a:lnTo>
                    <a:pt x="1965" y="672"/>
                  </a:lnTo>
                  <a:lnTo>
                    <a:pt x="1906" y="672"/>
                  </a:lnTo>
                  <a:lnTo>
                    <a:pt x="1837" y="671"/>
                  </a:lnTo>
                  <a:lnTo>
                    <a:pt x="1766" y="660"/>
                  </a:lnTo>
                  <a:lnTo>
                    <a:pt x="1698" y="644"/>
                  </a:lnTo>
                  <a:lnTo>
                    <a:pt x="1634" y="621"/>
                  </a:lnTo>
                  <a:lnTo>
                    <a:pt x="1575" y="591"/>
                  </a:lnTo>
                  <a:lnTo>
                    <a:pt x="1522" y="557"/>
                  </a:lnTo>
                  <a:lnTo>
                    <a:pt x="1471" y="518"/>
                  </a:lnTo>
                  <a:lnTo>
                    <a:pt x="1430" y="476"/>
                  </a:lnTo>
                  <a:lnTo>
                    <a:pt x="1397" y="435"/>
                  </a:lnTo>
                  <a:lnTo>
                    <a:pt x="1371" y="392"/>
                  </a:lnTo>
                  <a:lnTo>
                    <a:pt x="1352" y="356"/>
                  </a:lnTo>
                  <a:lnTo>
                    <a:pt x="1340" y="324"/>
                  </a:lnTo>
                  <a:lnTo>
                    <a:pt x="1339" y="319"/>
                  </a:lnTo>
                  <a:lnTo>
                    <a:pt x="1323" y="297"/>
                  </a:lnTo>
                  <a:lnTo>
                    <a:pt x="1292" y="230"/>
                  </a:lnTo>
                  <a:lnTo>
                    <a:pt x="1268" y="160"/>
                  </a:lnTo>
                  <a:lnTo>
                    <a:pt x="1250" y="87"/>
                  </a:lnTo>
                  <a:lnTo>
                    <a:pt x="1241" y="13"/>
                  </a:lnTo>
                  <a:lnTo>
                    <a:pt x="1240" y="0"/>
                  </a:lnTo>
                  <a:lnTo>
                    <a:pt x="1256" y="0"/>
                  </a:lnTo>
                  <a:lnTo>
                    <a:pt x="1259" y="35"/>
                  </a:lnTo>
                  <a:lnTo>
                    <a:pt x="1274" y="113"/>
                  </a:lnTo>
                  <a:lnTo>
                    <a:pt x="1297" y="189"/>
                  </a:lnTo>
                  <a:lnTo>
                    <a:pt x="1328" y="258"/>
                  </a:lnTo>
                  <a:lnTo>
                    <a:pt x="1366" y="325"/>
                  </a:lnTo>
                  <a:lnTo>
                    <a:pt x="1415" y="386"/>
                  </a:lnTo>
                  <a:lnTo>
                    <a:pt x="1469" y="443"/>
                  </a:lnTo>
                  <a:lnTo>
                    <a:pt x="1518" y="481"/>
                  </a:lnTo>
                  <a:lnTo>
                    <a:pt x="1578" y="506"/>
                  </a:lnTo>
                  <a:lnTo>
                    <a:pt x="1644" y="524"/>
                  </a:lnTo>
                  <a:lnTo>
                    <a:pt x="1711" y="534"/>
                  </a:lnTo>
                  <a:lnTo>
                    <a:pt x="1780" y="534"/>
                  </a:lnTo>
                  <a:lnTo>
                    <a:pt x="1846" y="527"/>
                  </a:lnTo>
                  <a:lnTo>
                    <a:pt x="1908" y="513"/>
                  </a:lnTo>
                  <a:lnTo>
                    <a:pt x="1965" y="491"/>
                  </a:lnTo>
                  <a:lnTo>
                    <a:pt x="2014" y="464"/>
                  </a:lnTo>
                  <a:lnTo>
                    <a:pt x="2047" y="442"/>
                  </a:lnTo>
                  <a:lnTo>
                    <a:pt x="2072" y="420"/>
                  </a:lnTo>
                  <a:lnTo>
                    <a:pt x="2093" y="399"/>
                  </a:lnTo>
                  <a:lnTo>
                    <a:pt x="2107" y="381"/>
                  </a:lnTo>
                  <a:lnTo>
                    <a:pt x="2119" y="365"/>
                  </a:lnTo>
                  <a:lnTo>
                    <a:pt x="2123" y="357"/>
                  </a:lnTo>
                  <a:lnTo>
                    <a:pt x="2150" y="331"/>
                  </a:lnTo>
                  <a:lnTo>
                    <a:pt x="2185" y="309"/>
                  </a:lnTo>
                  <a:lnTo>
                    <a:pt x="2209" y="302"/>
                  </a:lnTo>
                  <a:lnTo>
                    <a:pt x="2235" y="298"/>
                  </a:lnTo>
                  <a:lnTo>
                    <a:pt x="2259" y="303"/>
                  </a:lnTo>
                  <a:lnTo>
                    <a:pt x="2265" y="307"/>
                  </a:lnTo>
                  <a:lnTo>
                    <a:pt x="2276" y="276"/>
                  </a:lnTo>
                  <a:lnTo>
                    <a:pt x="2287" y="219"/>
                  </a:lnTo>
                  <a:lnTo>
                    <a:pt x="2291" y="160"/>
                  </a:lnTo>
                  <a:lnTo>
                    <a:pt x="2288" y="102"/>
                  </a:lnTo>
                  <a:lnTo>
                    <a:pt x="2274" y="52"/>
                  </a:lnTo>
                  <a:lnTo>
                    <a:pt x="2254" y="5"/>
                  </a:lnTo>
                  <a:lnTo>
                    <a:pt x="2251" y="0"/>
                  </a:lnTo>
                  <a:lnTo>
                    <a:pt x="2271" y="0"/>
                  </a:lnTo>
                  <a:lnTo>
                    <a:pt x="2271" y="0"/>
                  </a:lnTo>
                  <a:lnTo>
                    <a:pt x="2290" y="45"/>
                  </a:lnTo>
                  <a:lnTo>
                    <a:pt x="2303" y="95"/>
                  </a:lnTo>
                  <a:lnTo>
                    <a:pt x="2309" y="144"/>
                  </a:lnTo>
                  <a:lnTo>
                    <a:pt x="2306" y="196"/>
                  </a:lnTo>
                  <a:lnTo>
                    <a:pt x="2299" y="247"/>
                  </a:lnTo>
                  <a:lnTo>
                    <a:pt x="2285" y="299"/>
                  </a:lnTo>
                  <a:lnTo>
                    <a:pt x="2278" y="316"/>
                  </a:lnTo>
                  <a:lnTo>
                    <a:pt x="2279" y="317"/>
                  </a:lnTo>
                  <a:lnTo>
                    <a:pt x="2288" y="324"/>
                  </a:lnTo>
                  <a:lnTo>
                    <a:pt x="2301" y="287"/>
                  </a:lnTo>
                  <a:lnTo>
                    <a:pt x="2313" y="252"/>
                  </a:lnTo>
                  <a:lnTo>
                    <a:pt x="2321" y="205"/>
                  </a:lnTo>
                  <a:lnTo>
                    <a:pt x="2322" y="165"/>
                  </a:lnTo>
                  <a:lnTo>
                    <a:pt x="2320" y="131"/>
                  </a:lnTo>
                  <a:lnTo>
                    <a:pt x="2318" y="110"/>
                  </a:lnTo>
                  <a:lnTo>
                    <a:pt x="2315" y="97"/>
                  </a:lnTo>
                  <a:lnTo>
                    <a:pt x="2313" y="70"/>
                  </a:lnTo>
                  <a:lnTo>
                    <a:pt x="2316" y="45"/>
                  </a:lnTo>
                  <a:lnTo>
                    <a:pt x="2322" y="20"/>
                  </a:lnTo>
                  <a:lnTo>
                    <a:pt x="2329" y="8"/>
                  </a:lnTo>
                  <a:lnTo>
                    <a:pt x="2304" y="0"/>
                  </a:lnTo>
                  <a:lnTo>
                    <a:pt x="2480" y="0"/>
                  </a:lnTo>
                  <a:lnTo>
                    <a:pt x="2481" y="1"/>
                  </a:lnTo>
                  <a:lnTo>
                    <a:pt x="2482" y="2"/>
                  </a:lnTo>
                  <a:lnTo>
                    <a:pt x="2491" y="1"/>
                  </a:lnTo>
                  <a:lnTo>
                    <a:pt x="2490" y="0"/>
                  </a:lnTo>
                  <a:lnTo>
                    <a:pt x="2543" y="0"/>
                  </a:lnTo>
                  <a:lnTo>
                    <a:pt x="2538" y="2"/>
                  </a:lnTo>
                  <a:lnTo>
                    <a:pt x="2512" y="8"/>
                  </a:lnTo>
                  <a:lnTo>
                    <a:pt x="2521" y="45"/>
                  </a:lnTo>
                  <a:lnTo>
                    <a:pt x="2547" y="120"/>
                  </a:lnTo>
                  <a:lnTo>
                    <a:pt x="2575" y="179"/>
                  </a:lnTo>
                  <a:lnTo>
                    <a:pt x="2609" y="232"/>
                  </a:lnTo>
                  <a:lnTo>
                    <a:pt x="2651" y="283"/>
                  </a:lnTo>
                  <a:lnTo>
                    <a:pt x="2697" y="326"/>
                  </a:lnTo>
                  <a:lnTo>
                    <a:pt x="2750" y="365"/>
                  </a:lnTo>
                  <a:lnTo>
                    <a:pt x="2808" y="397"/>
                  </a:lnTo>
                  <a:lnTo>
                    <a:pt x="2867" y="421"/>
                  </a:lnTo>
                  <a:lnTo>
                    <a:pt x="2928" y="438"/>
                  </a:lnTo>
                  <a:lnTo>
                    <a:pt x="2991" y="444"/>
                  </a:lnTo>
                  <a:lnTo>
                    <a:pt x="3056" y="443"/>
                  </a:lnTo>
                  <a:lnTo>
                    <a:pt x="3120" y="432"/>
                  </a:lnTo>
                  <a:lnTo>
                    <a:pt x="3182" y="409"/>
                  </a:lnTo>
                  <a:lnTo>
                    <a:pt x="3231" y="383"/>
                  </a:lnTo>
                  <a:lnTo>
                    <a:pt x="3274" y="347"/>
                  </a:lnTo>
                  <a:lnTo>
                    <a:pt x="3314" y="306"/>
                  </a:lnTo>
                  <a:lnTo>
                    <a:pt x="3346" y="261"/>
                  </a:lnTo>
                  <a:lnTo>
                    <a:pt x="3370" y="211"/>
                  </a:lnTo>
                  <a:lnTo>
                    <a:pt x="3388" y="171"/>
                  </a:lnTo>
                  <a:lnTo>
                    <a:pt x="3364" y="169"/>
                  </a:lnTo>
                  <a:lnTo>
                    <a:pt x="3318" y="155"/>
                  </a:lnTo>
                  <a:lnTo>
                    <a:pt x="3277" y="135"/>
                  </a:lnTo>
                  <a:lnTo>
                    <a:pt x="3238" y="108"/>
                  </a:lnTo>
                  <a:lnTo>
                    <a:pt x="3225" y="96"/>
                  </a:lnTo>
                  <a:lnTo>
                    <a:pt x="3213" y="107"/>
                  </a:lnTo>
                  <a:lnTo>
                    <a:pt x="3191" y="122"/>
                  </a:lnTo>
                  <a:lnTo>
                    <a:pt x="3150" y="137"/>
                  </a:lnTo>
                  <a:lnTo>
                    <a:pt x="3107" y="146"/>
                  </a:lnTo>
                  <a:lnTo>
                    <a:pt x="3063" y="142"/>
                  </a:lnTo>
                  <a:lnTo>
                    <a:pt x="3022" y="133"/>
                  </a:lnTo>
                  <a:lnTo>
                    <a:pt x="2990" y="119"/>
                  </a:lnTo>
                  <a:lnTo>
                    <a:pt x="2961" y="98"/>
                  </a:lnTo>
                  <a:lnTo>
                    <a:pt x="2953" y="91"/>
                  </a:lnTo>
                  <a:lnTo>
                    <a:pt x="2952" y="90"/>
                  </a:lnTo>
                  <a:lnTo>
                    <a:pt x="2950" y="89"/>
                  </a:lnTo>
                  <a:lnTo>
                    <a:pt x="2949" y="88"/>
                  </a:lnTo>
                  <a:lnTo>
                    <a:pt x="2949" y="88"/>
                  </a:lnTo>
                  <a:lnTo>
                    <a:pt x="2949" y="87"/>
                  </a:lnTo>
                  <a:lnTo>
                    <a:pt x="2935" y="76"/>
                  </a:lnTo>
                  <a:lnTo>
                    <a:pt x="2909" y="49"/>
                  </a:lnTo>
                  <a:lnTo>
                    <a:pt x="2891" y="19"/>
                  </a:lnTo>
                  <a:lnTo>
                    <a:pt x="2882" y="0"/>
                  </a:lnTo>
                  <a:lnTo>
                    <a:pt x="2915" y="0"/>
                  </a:lnTo>
                  <a:lnTo>
                    <a:pt x="2937" y="22"/>
                  </a:lnTo>
                  <a:lnTo>
                    <a:pt x="2967" y="44"/>
                  </a:lnTo>
                  <a:lnTo>
                    <a:pt x="3003" y="58"/>
                  </a:lnTo>
                  <a:lnTo>
                    <a:pt x="3033" y="65"/>
                  </a:lnTo>
                  <a:lnTo>
                    <a:pt x="3060" y="63"/>
                  </a:lnTo>
                  <a:lnTo>
                    <a:pt x="3077" y="59"/>
                  </a:lnTo>
                  <a:lnTo>
                    <a:pt x="3086" y="56"/>
                  </a:lnTo>
                  <a:lnTo>
                    <a:pt x="3094" y="56"/>
                  </a:lnTo>
                  <a:lnTo>
                    <a:pt x="3104" y="54"/>
                  </a:lnTo>
                  <a:lnTo>
                    <a:pt x="3113" y="56"/>
                  </a:lnTo>
                  <a:lnTo>
                    <a:pt x="3118" y="57"/>
                  </a:lnTo>
                  <a:lnTo>
                    <a:pt x="3126" y="60"/>
                  </a:lnTo>
                  <a:lnTo>
                    <a:pt x="3130" y="65"/>
                  </a:lnTo>
                  <a:lnTo>
                    <a:pt x="3135" y="69"/>
                  </a:lnTo>
                  <a:lnTo>
                    <a:pt x="3138" y="75"/>
                  </a:lnTo>
                  <a:lnTo>
                    <a:pt x="3137" y="82"/>
                  </a:lnTo>
                  <a:lnTo>
                    <a:pt x="3149" y="75"/>
                  </a:lnTo>
                  <a:lnTo>
                    <a:pt x="3159" y="67"/>
                  </a:lnTo>
                  <a:lnTo>
                    <a:pt x="3177" y="47"/>
                  </a:lnTo>
                  <a:lnTo>
                    <a:pt x="3178" y="45"/>
                  </a:lnTo>
                  <a:lnTo>
                    <a:pt x="3174" y="40"/>
                  </a:lnTo>
                  <a:lnTo>
                    <a:pt x="3151" y="0"/>
                  </a:lnTo>
                  <a:lnTo>
                    <a:pt x="3163" y="0"/>
                  </a:lnTo>
                  <a:lnTo>
                    <a:pt x="3166" y="8"/>
                  </a:lnTo>
                  <a:lnTo>
                    <a:pt x="3185" y="37"/>
                  </a:lnTo>
                  <a:lnTo>
                    <a:pt x="3187" y="34"/>
                  </a:lnTo>
                  <a:lnTo>
                    <a:pt x="3190" y="23"/>
                  </a:lnTo>
                  <a:lnTo>
                    <a:pt x="3197" y="17"/>
                  </a:lnTo>
                  <a:lnTo>
                    <a:pt x="3202" y="10"/>
                  </a:lnTo>
                  <a:lnTo>
                    <a:pt x="3210" y="5"/>
                  </a:lnTo>
                  <a:lnTo>
                    <a:pt x="3215" y="1"/>
                  </a:lnTo>
                  <a:lnTo>
                    <a:pt x="3217" y="0"/>
                  </a:lnTo>
                  <a:lnTo>
                    <a:pt x="3239" y="0"/>
                  </a:lnTo>
                  <a:close/>
                  <a:moveTo>
                    <a:pt x="1429" y="0"/>
                  </a:moveTo>
                  <a:lnTo>
                    <a:pt x="1437" y="0"/>
                  </a:lnTo>
                  <a:lnTo>
                    <a:pt x="1430" y="43"/>
                  </a:lnTo>
                  <a:lnTo>
                    <a:pt x="1429" y="95"/>
                  </a:lnTo>
                  <a:lnTo>
                    <a:pt x="1441" y="148"/>
                  </a:lnTo>
                  <a:lnTo>
                    <a:pt x="1459" y="197"/>
                  </a:lnTo>
                  <a:lnTo>
                    <a:pt x="1485" y="241"/>
                  </a:lnTo>
                  <a:lnTo>
                    <a:pt x="1519" y="282"/>
                  </a:lnTo>
                  <a:lnTo>
                    <a:pt x="1559" y="318"/>
                  </a:lnTo>
                  <a:lnTo>
                    <a:pt x="1603" y="348"/>
                  </a:lnTo>
                  <a:lnTo>
                    <a:pt x="1651" y="371"/>
                  </a:lnTo>
                  <a:lnTo>
                    <a:pt x="1698" y="385"/>
                  </a:lnTo>
                  <a:lnTo>
                    <a:pt x="1696" y="384"/>
                  </a:lnTo>
                  <a:lnTo>
                    <a:pt x="1642" y="370"/>
                  </a:lnTo>
                  <a:lnTo>
                    <a:pt x="1593" y="345"/>
                  </a:lnTo>
                  <a:lnTo>
                    <a:pt x="1547" y="313"/>
                  </a:lnTo>
                  <a:lnTo>
                    <a:pt x="1508" y="274"/>
                  </a:lnTo>
                  <a:lnTo>
                    <a:pt x="1474" y="231"/>
                  </a:lnTo>
                  <a:lnTo>
                    <a:pt x="1449" y="185"/>
                  </a:lnTo>
                  <a:lnTo>
                    <a:pt x="1430" y="133"/>
                  </a:lnTo>
                  <a:lnTo>
                    <a:pt x="1422" y="77"/>
                  </a:lnTo>
                  <a:lnTo>
                    <a:pt x="1425" y="19"/>
                  </a:lnTo>
                  <a:lnTo>
                    <a:pt x="1429" y="0"/>
                  </a:lnTo>
                  <a:close/>
                  <a:moveTo>
                    <a:pt x="290" y="0"/>
                  </a:moveTo>
                  <a:lnTo>
                    <a:pt x="304" y="0"/>
                  </a:lnTo>
                  <a:lnTo>
                    <a:pt x="301" y="2"/>
                  </a:lnTo>
                  <a:lnTo>
                    <a:pt x="231" y="30"/>
                  </a:lnTo>
                  <a:lnTo>
                    <a:pt x="157" y="50"/>
                  </a:lnTo>
                  <a:lnTo>
                    <a:pt x="81" y="60"/>
                  </a:lnTo>
                  <a:lnTo>
                    <a:pt x="2" y="59"/>
                  </a:lnTo>
                  <a:lnTo>
                    <a:pt x="0" y="58"/>
                  </a:lnTo>
                  <a:lnTo>
                    <a:pt x="0" y="48"/>
                  </a:lnTo>
                  <a:lnTo>
                    <a:pt x="44" y="52"/>
                  </a:lnTo>
                  <a:lnTo>
                    <a:pt x="123" y="46"/>
                  </a:lnTo>
                  <a:lnTo>
                    <a:pt x="201" y="32"/>
                  </a:lnTo>
                  <a:lnTo>
                    <a:pt x="276" y="6"/>
                  </a:lnTo>
                  <a:lnTo>
                    <a:pt x="290" y="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dirty="0"/>
            </a:p>
          </p:txBody>
        </p:sp>
      </p:grpSp>
      <p:sp>
        <p:nvSpPr>
          <p:cNvPr id="3" name="Picture Placeholder 2"/>
          <p:cNvSpPr>
            <a:spLocks noGrp="1"/>
          </p:cNvSpPr>
          <p:nvPr>
            <p:ph type="pic" idx="1"/>
          </p:nvPr>
        </p:nvSpPr>
        <p:spPr>
          <a:xfrm>
            <a:off x="4113212" y="609600"/>
            <a:ext cx="7467601" cy="5638800"/>
          </a:xfrm>
          <a:solidFill>
            <a:schemeClr val="accent3">
              <a:lumMod val="60000"/>
              <a:lumOff val="40000"/>
            </a:schemeClr>
          </a:solidFill>
        </p:spPr>
        <p:txBody>
          <a:bodyPr>
            <a:normAutofit/>
          </a:bodyPr>
          <a:lstStyle>
            <a:lvl1pPr marL="0" indent="0" algn="ctr">
              <a:buNone/>
              <a:defRPr sz="2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5" name="Picture Placeholder 2"/>
          <p:cNvSpPr>
            <a:spLocks noGrp="1"/>
          </p:cNvSpPr>
          <p:nvPr>
            <p:ph type="pic" idx="10"/>
          </p:nvPr>
        </p:nvSpPr>
        <p:spPr>
          <a:xfrm>
            <a:off x="608012" y="609600"/>
            <a:ext cx="3369628" cy="5638800"/>
          </a:xfrm>
          <a:solidFill>
            <a:schemeClr val="accent3">
              <a:lumMod val="60000"/>
              <a:lumOff val="40000"/>
            </a:schemeClr>
          </a:solidFill>
        </p:spPr>
        <p:txBody>
          <a:bodyPr>
            <a:normAutofit/>
          </a:bodyPr>
          <a:lstStyle>
            <a:lvl1pPr marL="0" indent="0" algn="ctr">
              <a:buNone/>
              <a:defRPr sz="2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2" name="Date Placeholder 1"/>
          <p:cNvSpPr>
            <a:spLocks noGrp="1"/>
          </p:cNvSpPr>
          <p:nvPr>
            <p:ph type="dt" sz="half" idx="11"/>
          </p:nvPr>
        </p:nvSpPr>
        <p:spPr/>
        <p:txBody>
          <a:bodyPr/>
          <a:lstStyle/>
          <a:p>
            <a:fld id="{03F41C87-7AD9-4845-A077-840E4A0F3F06}" type="datetimeFigureOut">
              <a:rPr lang="en-US"/>
              <a:pPr/>
              <a:t>3/11/2019</a:t>
            </a:fld>
            <a:endParaRPr dirty="0"/>
          </a:p>
        </p:txBody>
      </p:sp>
      <p:sp>
        <p:nvSpPr>
          <p:cNvPr id="4" name="Footer Placeholder 3"/>
          <p:cNvSpPr>
            <a:spLocks noGrp="1"/>
          </p:cNvSpPr>
          <p:nvPr>
            <p:ph type="ftr" sz="quarter" idx="12"/>
          </p:nvPr>
        </p:nvSpPr>
        <p:spPr/>
        <p:txBody>
          <a:bodyPr/>
          <a:lstStyle/>
          <a:p>
            <a:endParaRPr dirty="0"/>
          </a:p>
        </p:txBody>
      </p:sp>
      <p:sp>
        <p:nvSpPr>
          <p:cNvPr id="6" name="Slide Number Placeholder 5"/>
          <p:cNvSpPr>
            <a:spLocks noGrp="1"/>
          </p:cNvSpPr>
          <p:nvPr>
            <p:ph type="sldNum" sz="quarter" idx="13"/>
          </p:nvPr>
        </p:nvSpPr>
        <p:spPr/>
        <p:txBody>
          <a:bodyPr/>
          <a:lstStyle/>
          <a:p>
            <a:fld id="{2A013F82-EE5E-44EE-A61D-E31C6657F26F}" type="slidenum">
              <a:rPr/>
              <a:pPr/>
              <a:t>‹#›</a:t>
            </a:fld>
            <a:endParaRPr dirty="0"/>
          </a:p>
        </p:txBody>
      </p:sp>
    </p:spTree>
    <p:extLst>
      <p:ext uri="{BB962C8B-B14F-4D97-AF65-F5344CB8AC3E}">
        <p14:creationId xmlns:p14="http://schemas.microsoft.com/office/powerpoint/2010/main" val="379211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Alternate Two Pictures">
    <p:spTree>
      <p:nvGrpSpPr>
        <p:cNvPr id="1" name=""/>
        <p:cNvGrpSpPr/>
        <p:nvPr/>
      </p:nvGrpSpPr>
      <p:grpSpPr>
        <a:xfrm>
          <a:off x="0" y="0"/>
          <a:ext cx="0" cy="0"/>
          <a:chOff x="0" y="0"/>
          <a:chExt cx="0" cy="0"/>
        </a:xfrm>
      </p:grpSpPr>
      <p:grpSp>
        <p:nvGrpSpPr>
          <p:cNvPr id="7" name="Group 6"/>
          <p:cNvGrpSpPr/>
          <p:nvPr/>
        </p:nvGrpSpPr>
        <p:grpSpPr bwMode="black">
          <a:xfrm flipV="1">
            <a:off x="1588" y="3111500"/>
            <a:ext cx="12187237" cy="3746500"/>
            <a:chOff x="1588" y="1588"/>
            <a:chExt cx="12187237" cy="3746500"/>
          </a:xfrm>
        </p:grpSpPr>
        <p:sp>
          <p:nvSpPr>
            <p:cNvPr id="8" name="Freeform 15"/>
            <p:cNvSpPr>
              <a:spLocks noEditPoints="1"/>
            </p:cNvSpPr>
            <p:nvPr/>
          </p:nvSpPr>
          <p:spPr bwMode="black">
            <a:xfrm>
              <a:off x="8066088" y="1588"/>
              <a:ext cx="4122737" cy="3746500"/>
            </a:xfrm>
            <a:custGeom>
              <a:avLst/>
              <a:gdLst>
                <a:gd name="T0" fmla="*/ 803 w 2597"/>
                <a:gd name="T1" fmla="*/ 0 h 2360"/>
                <a:gd name="T2" fmla="*/ 824 w 2597"/>
                <a:gd name="T3" fmla="*/ 52 h 2360"/>
                <a:gd name="T4" fmla="*/ 2556 w 2597"/>
                <a:gd name="T5" fmla="*/ 20 h 2360"/>
                <a:gd name="T6" fmla="*/ 2539 w 2597"/>
                <a:gd name="T7" fmla="*/ 205 h 2360"/>
                <a:gd name="T8" fmla="*/ 2436 w 2597"/>
                <a:gd name="T9" fmla="*/ 248 h 2360"/>
                <a:gd name="T10" fmla="*/ 2597 w 2597"/>
                <a:gd name="T11" fmla="*/ 280 h 2360"/>
                <a:gd name="T12" fmla="*/ 2484 w 2597"/>
                <a:gd name="T13" fmla="*/ 344 h 2360"/>
                <a:gd name="T14" fmla="*/ 448 w 2597"/>
                <a:gd name="T15" fmla="*/ 346 h 2360"/>
                <a:gd name="T16" fmla="*/ 2356 w 2597"/>
                <a:gd name="T17" fmla="*/ 347 h 2360"/>
                <a:gd name="T18" fmla="*/ 1342 w 2597"/>
                <a:gd name="T19" fmla="*/ 367 h 2360"/>
                <a:gd name="T20" fmla="*/ 1387 w 2597"/>
                <a:gd name="T21" fmla="*/ 396 h 2360"/>
                <a:gd name="T22" fmla="*/ 1359 w 2597"/>
                <a:gd name="T23" fmla="*/ 313 h 2360"/>
                <a:gd name="T24" fmla="*/ 1309 w 2597"/>
                <a:gd name="T25" fmla="*/ 175 h 2360"/>
                <a:gd name="T26" fmla="*/ 1382 w 2597"/>
                <a:gd name="T27" fmla="*/ 296 h 2360"/>
                <a:gd name="T28" fmla="*/ 1326 w 2597"/>
                <a:gd name="T29" fmla="*/ 598 h 2360"/>
                <a:gd name="T30" fmla="*/ 722 w 2597"/>
                <a:gd name="T31" fmla="*/ 450 h 2360"/>
                <a:gd name="T32" fmla="*/ 993 w 2597"/>
                <a:gd name="T33" fmla="*/ 51 h 2360"/>
                <a:gd name="T34" fmla="*/ 951 w 2597"/>
                <a:gd name="T35" fmla="*/ 26 h 2360"/>
                <a:gd name="T36" fmla="*/ 879 w 2597"/>
                <a:gd name="T37" fmla="*/ 144 h 2360"/>
                <a:gd name="T38" fmla="*/ 399 w 2597"/>
                <a:gd name="T39" fmla="*/ 44 h 2360"/>
                <a:gd name="T40" fmla="*/ 671 w 2597"/>
                <a:gd name="T41" fmla="*/ 84 h 2360"/>
                <a:gd name="T42" fmla="*/ 157 w 2597"/>
                <a:gd name="T43" fmla="*/ 487 h 2360"/>
                <a:gd name="T44" fmla="*/ 226 w 2597"/>
                <a:gd name="T45" fmla="*/ 556 h 2360"/>
                <a:gd name="T46" fmla="*/ 2304 w 2597"/>
                <a:gd name="T47" fmla="*/ 296 h 2360"/>
                <a:gd name="T48" fmla="*/ 2183 w 2597"/>
                <a:gd name="T49" fmla="*/ 781 h 2360"/>
                <a:gd name="T50" fmla="*/ 2533 w 2597"/>
                <a:gd name="T51" fmla="*/ 739 h 2360"/>
                <a:gd name="T52" fmla="*/ 1654 w 2597"/>
                <a:gd name="T53" fmla="*/ 438 h 2360"/>
                <a:gd name="T54" fmla="*/ 1799 w 2597"/>
                <a:gd name="T55" fmla="*/ 517 h 2360"/>
                <a:gd name="T56" fmla="*/ 2033 w 2597"/>
                <a:gd name="T57" fmla="*/ 567 h 2360"/>
                <a:gd name="T58" fmla="*/ 2123 w 2597"/>
                <a:gd name="T59" fmla="*/ 899 h 2360"/>
                <a:gd name="T60" fmla="*/ 2082 w 2597"/>
                <a:gd name="T61" fmla="*/ 911 h 2360"/>
                <a:gd name="T62" fmla="*/ 1924 w 2597"/>
                <a:gd name="T63" fmla="*/ 949 h 2360"/>
                <a:gd name="T64" fmla="*/ 2437 w 2597"/>
                <a:gd name="T65" fmla="*/ 1068 h 2360"/>
                <a:gd name="T66" fmla="*/ 840 w 2597"/>
                <a:gd name="T67" fmla="*/ 1143 h 2360"/>
                <a:gd name="T68" fmla="*/ 776 w 2597"/>
                <a:gd name="T69" fmla="*/ 1217 h 2360"/>
                <a:gd name="T70" fmla="*/ 2506 w 2597"/>
                <a:gd name="T71" fmla="*/ 1414 h 2360"/>
                <a:gd name="T72" fmla="*/ 2597 w 2597"/>
                <a:gd name="T73" fmla="*/ 2327 h 2360"/>
                <a:gd name="T74" fmla="*/ 1764 w 2597"/>
                <a:gd name="T75" fmla="*/ 1010 h 2360"/>
                <a:gd name="T76" fmla="*/ 2457 w 2597"/>
                <a:gd name="T77" fmla="*/ 1702 h 2360"/>
                <a:gd name="T78" fmla="*/ 2565 w 2597"/>
                <a:gd name="T79" fmla="*/ 1694 h 2360"/>
                <a:gd name="T80" fmla="*/ 2381 w 2597"/>
                <a:gd name="T81" fmla="*/ 1189 h 2360"/>
                <a:gd name="T82" fmla="*/ 2115 w 2597"/>
                <a:gd name="T83" fmla="*/ 918 h 2360"/>
                <a:gd name="T84" fmla="*/ 2247 w 2597"/>
                <a:gd name="T85" fmla="*/ 859 h 2360"/>
                <a:gd name="T86" fmla="*/ 2286 w 2597"/>
                <a:gd name="T87" fmla="*/ 625 h 2360"/>
                <a:gd name="T88" fmla="*/ 2356 w 2597"/>
                <a:gd name="T89" fmla="*/ 584 h 2360"/>
                <a:gd name="T90" fmla="*/ 2420 w 2597"/>
                <a:gd name="T91" fmla="*/ 643 h 2360"/>
                <a:gd name="T92" fmla="*/ 2510 w 2597"/>
                <a:gd name="T93" fmla="*/ 642 h 2360"/>
                <a:gd name="T94" fmla="*/ 2597 w 2597"/>
                <a:gd name="T95" fmla="*/ 520 h 2360"/>
                <a:gd name="T96" fmla="*/ 2350 w 2597"/>
                <a:gd name="T97" fmla="*/ 377 h 2360"/>
                <a:gd name="T98" fmla="*/ 2234 w 2597"/>
                <a:gd name="T99" fmla="*/ 176 h 2360"/>
                <a:gd name="T100" fmla="*/ 1574 w 2597"/>
                <a:gd name="T101" fmla="*/ 425 h 2360"/>
                <a:gd name="T102" fmla="*/ 1765 w 2597"/>
                <a:gd name="T103" fmla="*/ 116 h 2360"/>
                <a:gd name="T104" fmla="*/ 1521 w 2597"/>
                <a:gd name="T105" fmla="*/ 38 h 2360"/>
                <a:gd name="T106" fmla="*/ 1182 w 2597"/>
                <a:gd name="T107" fmla="*/ 542 h 2360"/>
                <a:gd name="T108" fmla="*/ 1114 w 2597"/>
                <a:gd name="T109" fmla="*/ 198 h 2360"/>
                <a:gd name="T110" fmla="*/ 1002 w 2597"/>
                <a:gd name="T111" fmla="*/ 189 h 2360"/>
                <a:gd name="T112" fmla="*/ 641 w 2597"/>
                <a:gd name="T113" fmla="*/ 1138 h 2360"/>
                <a:gd name="T114" fmla="*/ 798 w 2597"/>
                <a:gd name="T115" fmla="*/ 1259 h 2360"/>
                <a:gd name="T116" fmla="*/ 1103 w 2597"/>
                <a:gd name="T117" fmla="*/ 686 h 2360"/>
                <a:gd name="T118" fmla="*/ 1547 w 2597"/>
                <a:gd name="T119" fmla="*/ 527 h 2360"/>
                <a:gd name="T120" fmla="*/ 1465 w 2597"/>
                <a:gd name="T121" fmla="*/ 975 h 2360"/>
                <a:gd name="T122" fmla="*/ 1474 w 2597"/>
                <a:gd name="T123" fmla="*/ 942 h 2360"/>
                <a:gd name="T124" fmla="*/ 1735 w 2597"/>
                <a:gd name="T125" fmla="*/ 1768 h 23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597" h="2360">
                  <a:moveTo>
                    <a:pt x="1029" y="5"/>
                  </a:moveTo>
                  <a:lnTo>
                    <a:pt x="1026" y="0"/>
                  </a:lnTo>
                  <a:lnTo>
                    <a:pt x="1026" y="0"/>
                  </a:lnTo>
                  <a:lnTo>
                    <a:pt x="1026" y="0"/>
                  </a:lnTo>
                  <a:lnTo>
                    <a:pt x="1026" y="2"/>
                  </a:lnTo>
                  <a:lnTo>
                    <a:pt x="1029" y="5"/>
                  </a:lnTo>
                  <a:close/>
                  <a:moveTo>
                    <a:pt x="769" y="6"/>
                  </a:moveTo>
                  <a:lnTo>
                    <a:pt x="769" y="0"/>
                  </a:lnTo>
                  <a:lnTo>
                    <a:pt x="767" y="0"/>
                  </a:lnTo>
                  <a:lnTo>
                    <a:pt x="769" y="6"/>
                  </a:lnTo>
                  <a:close/>
                  <a:moveTo>
                    <a:pt x="769" y="7"/>
                  </a:moveTo>
                  <a:lnTo>
                    <a:pt x="769" y="6"/>
                  </a:lnTo>
                  <a:lnTo>
                    <a:pt x="769" y="6"/>
                  </a:lnTo>
                  <a:lnTo>
                    <a:pt x="769" y="7"/>
                  </a:lnTo>
                  <a:close/>
                  <a:moveTo>
                    <a:pt x="1049" y="18"/>
                  </a:moveTo>
                  <a:lnTo>
                    <a:pt x="1036" y="11"/>
                  </a:lnTo>
                  <a:lnTo>
                    <a:pt x="1029" y="5"/>
                  </a:lnTo>
                  <a:lnTo>
                    <a:pt x="1033" y="11"/>
                  </a:lnTo>
                  <a:lnTo>
                    <a:pt x="1049" y="18"/>
                  </a:lnTo>
                  <a:close/>
                  <a:moveTo>
                    <a:pt x="806" y="34"/>
                  </a:moveTo>
                  <a:lnTo>
                    <a:pt x="801" y="7"/>
                  </a:lnTo>
                  <a:lnTo>
                    <a:pt x="803" y="0"/>
                  </a:lnTo>
                  <a:lnTo>
                    <a:pt x="802" y="0"/>
                  </a:lnTo>
                  <a:lnTo>
                    <a:pt x="800" y="11"/>
                  </a:lnTo>
                  <a:lnTo>
                    <a:pt x="806" y="34"/>
                  </a:lnTo>
                  <a:close/>
                  <a:moveTo>
                    <a:pt x="794" y="40"/>
                  </a:moveTo>
                  <a:lnTo>
                    <a:pt x="782" y="27"/>
                  </a:lnTo>
                  <a:lnTo>
                    <a:pt x="769" y="7"/>
                  </a:lnTo>
                  <a:lnTo>
                    <a:pt x="774" y="19"/>
                  </a:lnTo>
                  <a:lnTo>
                    <a:pt x="788" y="36"/>
                  </a:lnTo>
                  <a:lnTo>
                    <a:pt x="794" y="40"/>
                  </a:lnTo>
                  <a:close/>
                  <a:moveTo>
                    <a:pt x="803" y="46"/>
                  </a:moveTo>
                  <a:lnTo>
                    <a:pt x="794" y="40"/>
                  </a:lnTo>
                  <a:lnTo>
                    <a:pt x="798" y="44"/>
                  </a:lnTo>
                  <a:lnTo>
                    <a:pt x="803" y="46"/>
                  </a:lnTo>
                  <a:close/>
                  <a:moveTo>
                    <a:pt x="820" y="51"/>
                  </a:moveTo>
                  <a:lnTo>
                    <a:pt x="803" y="46"/>
                  </a:lnTo>
                  <a:lnTo>
                    <a:pt x="805" y="47"/>
                  </a:lnTo>
                  <a:lnTo>
                    <a:pt x="820" y="51"/>
                  </a:lnTo>
                  <a:close/>
                  <a:moveTo>
                    <a:pt x="822" y="52"/>
                  </a:moveTo>
                  <a:lnTo>
                    <a:pt x="823" y="52"/>
                  </a:lnTo>
                  <a:lnTo>
                    <a:pt x="820" y="51"/>
                  </a:lnTo>
                  <a:lnTo>
                    <a:pt x="822" y="52"/>
                  </a:lnTo>
                  <a:close/>
                  <a:moveTo>
                    <a:pt x="824" y="52"/>
                  </a:moveTo>
                  <a:lnTo>
                    <a:pt x="845" y="51"/>
                  </a:lnTo>
                  <a:lnTo>
                    <a:pt x="823" y="52"/>
                  </a:lnTo>
                  <a:lnTo>
                    <a:pt x="824" y="52"/>
                  </a:lnTo>
                  <a:close/>
                  <a:moveTo>
                    <a:pt x="2597" y="96"/>
                  </a:moveTo>
                  <a:lnTo>
                    <a:pt x="2597" y="48"/>
                  </a:lnTo>
                  <a:lnTo>
                    <a:pt x="2594" y="23"/>
                  </a:lnTo>
                  <a:lnTo>
                    <a:pt x="2596" y="0"/>
                  </a:lnTo>
                  <a:lnTo>
                    <a:pt x="2581" y="0"/>
                  </a:lnTo>
                  <a:lnTo>
                    <a:pt x="2579" y="15"/>
                  </a:lnTo>
                  <a:lnTo>
                    <a:pt x="2579" y="35"/>
                  </a:lnTo>
                  <a:lnTo>
                    <a:pt x="2579" y="49"/>
                  </a:lnTo>
                  <a:lnTo>
                    <a:pt x="2582" y="57"/>
                  </a:lnTo>
                  <a:lnTo>
                    <a:pt x="2581" y="62"/>
                  </a:lnTo>
                  <a:lnTo>
                    <a:pt x="2593" y="90"/>
                  </a:lnTo>
                  <a:lnTo>
                    <a:pt x="2597" y="96"/>
                  </a:lnTo>
                  <a:close/>
                  <a:moveTo>
                    <a:pt x="2597" y="150"/>
                  </a:moveTo>
                  <a:lnTo>
                    <a:pt x="2597" y="141"/>
                  </a:lnTo>
                  <a:lnTo>
                    <a:pt x="2591" y="135"/>
                  </a:lnTo>
                  <a:lnTo>
                    <a:pt x="2576" y="114"/>
                  </a:lnTo>
                  <a:lnTo>
                    <a:pt x="2564" y="86"/>
                  </a:lnTo>
                  <a:lnTo>
                    <a:pt x="2559" y="54"/>
                  </a:lnTo>
                  <a:lnTo>
                    <a:pt x="2556" y="20"/>
                  </a:lnTo>
                  <a:lnTo>
                    <a:pt x="2559" y="0"/>
                  </a:lnTo>
                  <a:lnTo>
                    <a:pt x="2549" y="0"/>
                  </a:lnTo>
                  <a:lnTo>
                    <a:pt x="2546" y="35"/>
                  </a:lnTo>
                  <a:lnTo>
                    <a:pt x="2549" y="66"/>
                  </a:lnTo>
                  <a:lnTo>
                    <a:pt x="2559" y="95"/>
                  </a:lnTo>
                  <a:lnTo>
                    <a:pt x="2570" y="119"/>
                  </a:lnTo>
                  <a:lnTo>
                    <a:pt x="2585" y="140"/>
                  </a:lnTo>
                  <a:lnTo>
                    <a:pt x="2597" y="150"/>
                  </a:lnTo>
                  <a:close/>
                  <a:moveTo>
                    <a:pt x="2597" y="280"/>
                  </a:moveTo>
                  <a:lnTo>
                    <a:pt x="2597" y="269"/>
                  </a:lnTo>
                  <a:lnTo>
                    <a:pt x="2574" y="249"/>
                  </a:lnTo>
                  <a:lnTo>
                    <a:pt x="2550" y="219"/>
                  </a:lnTo>
                  <a:lnTo>
                    <a:pt x="2554" y="220"/>
                  </a:lnTo>
                  <a:lnTo>
                    <a:pt x="2573" y="230"/>
                  </a:lnTo>
                  <a:lnTo>
                    <a:pt x="2588" y="246"/>
                  </a:lnTo>
                  <a:lnTo>
                    <a:pt x="2597" y="261"/>
                  </a:lnTo>
                  <a:lnTo>
                    <a:pt x="2597" y="250"/>
                  </a:lnTo>
                  <a:lnTo>
                    <a:pt x="2595" y="245"/>
                  </a:lnTo>
                  <a:lnTo>
                    <a:pt x="2576" y="225"/>
                  </a:lnTo>
                  <a:lnTo>
                    <a:pt x="2556" y="212"/>
                  </a:lnTo>
                  <a:lnTo>
                    <a:pt x="2542" y="209"/>
                  </a:lnTo>
                  <a:lnTo>
                    <a:pt x="2539" y="205"/>
                  </a:lnTo>
                  <a:lnTo>
                    <a:pt x="2525" y="183"/>
                  </a:lnTo>
                  <a:lnTo>
                    <a:pt x="2539" y="182"/>
                  </a:lnTo>
                  <a:lnTo>
                    <a:pt x="2567" y="185"/>
                  </a:lnTo>
                  <a:lnTo>
                    <a:pt x="2593" y="195"/>
                  </a:lnTo>
                  <a:lnTo>
                    <a:pt x="2597" y="198"/>
                  </a:lnTo>
                  <a:lnTo>
                    <a:pt x="2597" y="195"/>
                  </a:lnTo>
                  <a:lnTo>
                    <a:pt x="2578" y="186"/>
                  </a:lnTo>
                  <a:lnTo>
                    <a:pt x="2550" y="180"/>
                  </a:lnTo>
                  <a:lnTo>
                    <a:pt x="2524" y="180"/>
                  </a:lnTo>
                  <a:lnTo>
                    <a:pt x="2510" y="158"/>
                  </a:lnTo>
                  <a:lnTo>
                    <a:pt x="2490" y="101"/>
                  </a:lnTo>
                  <a:lnTo>
                    <a:pt x="2480" y="43"/>
                  </a:lnTo>
                  <a:lnTo>
                    <a:pt x="2478" y="0"/>
                  </a:lnTo>
                  <a:lnTo>
                    <a:pt x="2475" y="0"/>
                  </a:lnTo>
                  <a:lnTo>
                    <a:pt x="2473" y="34"/>
                  </a:lnTo>
                  <a:lnTo>
                    <a:pt x="2482" y="93"/>
                  </a:lnTo>
                  <a:lnTo>
                    <a:pt x="2500" y="149"/>
                  </a:lnTo>
                  <a:lnTo>
                    <a:pt x="2517" y="181"/>
                  </a:lnTo>
                  <a:lnTo>
                    <a:pt x="2492" y="187"/>
                  </a:lnTo>
                  <a:lnTo>
                    <a:pt x="2468" y="202"/>
                  </a:lnTo>
                  <a:lnTo>
                    <a:pt x="2447" y="222"/>
                  </a:lnTo>
                  <a:lnTo>
                    <a:pt x="2436" y="248"/>
                  </a:lnTo>
                  <a:lnTo>
                    <a:pt x="2434" y="254"/>
                  </a:lnTo>
                  <a:lnTo>
                    <a:pt x="2446" y="229"/>
                  </a:lnTo>
                  <a:lnTo>
                    <a:pt x="2462" y="208"/>
                  </a:lnTo>
                  <a:lnTo>
                    <a:pt x="2485" y="193"/>
                  </a:lnTo>
                  <a:lnTo>
                    <a:pt x="2511" y="184"/>
                  </a:lnTo>
                  <a:lnTo>
                    <a:pt x="2518" y="184"/>
                  </a:lnTo>
                  <a:lnTo>
                    <a:pt x="2526" y="200"/>
                  </a:lnTo>
                  <a:lnTo>
                    <a:pt x="2532" y="207"/>
                  </a:lnTo>
                  <a:lnTo>
                    <a:pt x="2531" y="207"/>
                  </a:lnTo>
                  <a:lnTo>
                    <a:pt x="2510" y="210"/>
                  </a:lnTo>
                  <a:lnTo>
                    <a:pt x="2490" y="220"/>
                  </a:lnTo>
                  <a:lnTo>
                    <a:pt x="2477" y="234"/>
                  </a:lnTo>
                  <a:lnTo>
                    <a:pt x="2467" y="253"/>
                  </a:lnTo>
                  <a:lnTo>
                    <a:pt x="2466" y="255"/>
                  </a:lnTo>
                  <a:lnTo>
                    <a:pt x="2466" y="257"/>
                  </a:lnTo>
                  <a:lnTo>
                    <a:pt x="2479" y="236"/>
                  </a:lnTo>
                  <a:lnTo>
                    <a:pt x="2493" y="222"/>
                  </a:lnTo>
                  <a:lnTo>
                    <a:pt x="2512" y="215"/>
                  </a:lnTo>
                  <a:lnTo>
                    <a:pt x="2532" y="214"/>
                  </a:lnTo>
                  <a:lnTo>
                    <a:pt x="2540" y="217"/>
                  </a:lnTo>
                  <a:lnTo>
                    <a:pt x="2563" y="245"/>
                  </a:lnTo>
                  <a:lnTo>
                    <a:pt x="2597" y="280"/>
                  </a:lnTo>
                  <a:close/>
                  <a:moveTo>
                    <a:pt x="361" y="302"/>
                  </a:moveTo>
                  <a:lnTo>
                    <a:pt x="349" y="291"/>
                  </a:lnTo>
                  <a:lnTo>
                    <a:pt x="351" y="295"/>
                  </a:lnTo>
                  <a:lnTo>
                    <a:pt x="361" y="302"/>
                  </a:lnTo>
                  <a:close/>
                  <a:moveTo>
                    <a:pt x="2556" y="306"/>
                  </a:moveTo>
                  <a:lnTo>
                    <a:pt x="2557" y="305"/>
                  </a:lnTo>
                  <a:lnTo>
                    <a:pt x="2556" y="283"/>
                  </a:lnTo>
                  <a:lnTo>
                    <a:pt x="2556" y="306"/>
                  </a:lnTo>
                  <a:close/>
                  <a:moveTo>
                    <a:pt x="2484" y="344"/>
                  </a:moveTo>
                  <a:lnTo>
                    <a:pt x="2462" y="330"/>
                  </a:lnTo>
                  <a:lnTo>
                    <a:pt x="2443" y="308"/>
                  </a:lnTo>
                  <a:lnTo>
                    <a:pt x="2435" y="283"/>
                  </a:lnTo>
                  <a:lnTo>
                    <a:pt x="2434" y="254"/>
                  </a:lnTo>
                  <a:lnTo>
                    <a:pt x="2431" y="272"/>
                  </a:lnTo>
                  <a:lnTo>
                    <a:pt x="2435" y="294"/>
                  </a:lnTo>
                  <a:lnTo>
                    <a:pt x="2445" y="314"/>
                  </a:lnTo>
                  <a:lnTo>
                    <a:pt x="2461" y="331"/>
                  </a:lnTo>
                  <a:lnTo>
                    <a:pt x="2480" y="344"/>
                  </a:lnTo>
                  <a:lnTo>
                    <a:pt x="2484" y="344"/>
                  </a:lnTo>
                  <a:close/>
                  <a:moveTo>
                    <a:pt x="2485" y="345"/>
                  </a:moveTo>
                  <a:lnTo>
                    <a:pt x="2491" y="345"/>
                  </a:lnTo>
                  <a:lnTo>
                    <a:pt x="2484" y="344"/>
                  </a:lnTo>
                  <a:lnTo>
                    <a:pt x="2485" y="345"/>
                  </a:lnTo>
                  <a:close/>
                  <a:moveTo>
                    <a:pt x="2504" y="346"/>
                  </a:moveTo>
                  <a:lnTo>
                    <a:pt x="2525" y="341"/>
                  </a:lnTo>
                  <a:lnTo>
                    <a:pt x="2545" y="327"/>
                  </a:lnTo>
                  <a:lnTo>
                    <a:pt x="2556" y="308"/>
                  </a:lnTo>
                  <a:lnTo>
                    <a:pt x="2556" y="306"/>
                  </a:lnTo>
                  <a:lnTo>
                    <a:pt x="2545" y="325"/>
                  </a:lnTo>
                  <a:lnTo>
                    <a:pt x="2527" y="338"/>
                  </a:lnTo>
                  <a:lnTo>
                    <a:pt x="2506" y="345"/>
                  </a:lnTo>
                  <a:lnTo>
                    <a:pt x="2491" y="345"/>
                  </a:lnTo>
                  <a:lnTo>
                    <a:pt x="2504" y="346"/>
                  </a:lnTo>
                  <a:close/>
                  <a:moveTo>
                    <a:pt x="448" y="346"/>
                  </a:moveTo>
                  <a:lnTo>
                    <a:pt x="448" y="346"/>
                  </a:lnTo>
                  <a:lnTo>
                    <a:pt x="413" y="336"/>
                  </a:lnTo>
                  <a:lnTo>
                    <a:pt x="382" y="318"/>
                  </a:lnTo>
                  <a:lnTo>
                    <a:pt x="361" y="302"/>
                  </a:lnTo>
                  <a:lnTo>
                    <a:pt x="377" y="317"/>
                  </a:lnTo>
                  <a:lnTo>
                    <a:pt x="410" y="336"/>
                  </a:lnTo>
                  <a:lnTo>
                    <a:pt x="448" y="346"/>
                  </a:lnTo>
                  <a:close/>
                  <a:moveTo>
                    <a:pt x="449" y="347"/>
                  </a:moveTo>
                  <a:lnTo>
                    <a:pt x="487" y="345"/>
                  </a:lnTo>
                  <a:lnTo>
                    <a:pt x="448" y="346"/>
                  </a:lnTo>
                  <a:lnTo>
                    <a:pt x="449" y="347"/>
                  </a:lnTo>
                  <a:close/>
                  <a:moveTo>
                    <a:pt x="2073" y="349"/>
                  </a:moveTo>
                  <a:lnTo>
                    <a:pt x="2065" y="347"/>
                  </a:lnTo>
                  <a:lnTo>
                    <a:pt x="2065" y="346"/>
                  </a:lnTo>
                  <a:lnTo>
                    <a:pt x="2097" y="303"/>
                  </a:lnTo>
                  <a:lnTo>
                    <a:pt x="2073" y="349"/>
                  </a:lnTo>
                  <a:close/>
                  <a:moveTo>
                    <a:pt x="2472" y="417"/>
                  </a:moveTo>
                  <a:lnTo>
                    <a:pt x="2505" y="416"/>
                  </a:lnTo>
                  <a:lnTo>
                    <a:pt x="2540" y="405"/>
                  </a:lnTo>
                  <a:lnTo>
                    <a:pt x="2562" y="390"/>
                  </a:lnTo>
                  <a:lnTo>
                    <a:pt x="2581" y="371"/>
                  </a:lnTo>
                  <a:lnTo>
                    <a:pt x="2597" y="350"/>
                  </a:lnTo>
                  <a:lnTo>
                    <a:pt x="2597" y="343"/>
                  </a:lnTo>
                  <a:lnTo>
                    <a:pt x="2595" y="348"/>
                  </a:lnTo>
                  <a:lnTo>
                    <a:pt x="2579" y="370"/>
                  </a:lnTo>
                  <a:lnTo>
                    <a:pt x="2558" y="389"/>
                  </a:lnTo>
                  <a:lnTo>
                    <a:pt x="2532" y="402"/>
                  </a:lnTo>
                  <a:lnTo>
                    <a:pt x="2505" y="410"/>
                  </a:lnTo>
                  <a:lnTo>
                    <a:pt x="2460" y="412"/>
                  </a:lnTo>
                  <a:lnTo>
                    <a:pt x="2422" y="399"/>
                  </a:lnTo>
                  <a:lnTo>
                    <a:pt x="2387" y="377"/>
                  </a:lnTo>
                  <a:lnTo>
                    <a:pt x="2356" y="347"/>
                  </a:lnTo>
                  <a:lnTo>
                    <a:pt x="2333" y="310"/>
                  </a:lnTo>
                  <a:lnTo>
                    <a:pt x="2320" y="269"/>
                  </a:lnTo>
                  <a:lnTo>
                    <a:pt x="2316" y="233"/>
                  </a:lnTo>
                  <a:lnTo>
                    <a:pt x="2316" y="253"/>
                  </a:lnTo>
                  <a:lnTo>
                    <a:pt x="2321" y="288"/>
                  </a:lnTo>
                  <a:lnTo>
                    <a:pt x="2334" y="322"/>
                  </a:lnTo>
                  <a:lnTo>
                    <a:pt x="2354" y="352"/>
                  </a:lnTo>
                  <a:lnTo>
                    <a:pt x="2376" y="376"/>
                  </a:lnTo>
                  <a:lnTo>
                    <a:pt x="2406" y="396"/>
                  </a:lnTo>
                  <a:lnTo>
                    <a:pt x="2439" y="411"/>
                  </a:lnTo>
                  <a:lnTo>
                    <a:pt x="2472" y="417"/>
                  </a:lnTo>
                  <a:close/>
                  <a:moveTo>
                    <a:pt x="1355" y="452"/>
                  </a:moveTo>
                  <a:lnTo>
                    <a:pt x="1378" y="446"/>
                  </a:lnTo>
                  <a:lnTo>
                    <a:pt x="1391" y="435"/>
                  </a:lnTo>
                  <a:lnTo>
                    <a:pt x="1400" y="418"/>
                  </a:lnTo>
                  <a:lnTo>
                    <a:pt x="1403" y="404"/>
                  </a:lnTo>
                  <a:lnTo>
                    <a:pt x="1401" y="385"/>
                  </a:lnTo>
                  <a:lnTo>
                    <a:pt x="1390" y="371"/>
                  </a:lnTo>
                  <a:lnTo>
                    <a:pt x="1375" y="362"/>
                  </a:lnTo>
                  <a:lnTo>
                    <a:pt x="1356" y="359"/>
                  </a:lnTo>
                  <a:lnTo>
                    <a:pt x="1349" y="362"/>
                  </a:lnTo>
                  <a:lnTo>
                    <a:pt x="1342" y="367"/>
                  </a:lnTo>
                  <a:lnTo>
                    <a:pt x="1338" y="372"/>
                  </a:lnTo>
                  <a:lnTo>
                    <a:pt x="1334" y="378"/>
                  </a:lnTo>
                  <a:lnTo>
                    <a:pt x="1331" y="385"/>
                  </a:lnTo>
                  <a:lnTo>
                    <a:pt x="1330" y="390"/>
                  </a:lnTo>
                  <a:lnTo>
                    <a:pt x="1333" y="399"/>
                  </a:lnTo>
                  <a:lnTo>
                    <a:pt x="1334" y="405"/>
                  </a:lnTo>
                  <a:lnTo>
                    <a:pt x="1339" y="411"/>
                  </a:lnTo>
                  <a:lnTo>
                    <a:pt x="1344" y="412"/>
                  </a:lnTo>
                  <a:lnTo>
                    <a:pt x="1349" y="414"/>
                  </a:lnTo>
                  <a:lnTo>
                    <a:pt x="1356" y="414"/>
                  </a:lnTo>
                  <a:lnTo>
                    <a:pt x="1359" y="412"/>
                  </a:lnTo>
                  <a:lnTo>
                    <a:pt x="1364" y="410"/>
                  </a:lnTo>
                  <a:lnTo>
                    <a:pt x="1369" y="406"/>
                  </a:lnTo>
                  <a:lnTo>
                    <a:pt x="1372" y="401"/>
                  </a:lnTo>
                  <a:lnTo>
                    <a:pt x="1373" y="398"/>
                  </a:lnTo>
                  <a:lnTo>
                    <a:pt x="1372" y="391"/>
                  </a:lnTo>
                  <a:lnTo>
                    <a:pt x="1370" y="388"/>
                  </a:lnTo>
                  <a:lnTo>
                    <a:pt x="1370" y="387"/>
                  </a:lnTo>
                  <a:lnTo>
                    <a:pt x="1373" y="386"/>
                  </a:lnTo>
                  <a:lnTo>
                    <a:pt x="1375" y="386"/>
                  </a:lnTo>
                  <a:lnTo>
                    <a:pt x="1376" y="386"/>
                  </a:lnTo>
                  <a:lnTo>
                    <a:pt x="1387" y="396"/>
                  </a:lnTo>
                  <a:lnTo>
                    <a:pt x="1389" y="408"/>
                  </a:lnTo>
                  <a:lnTo>
                    <a:pt x="1386" y="422"/>
                  </a:lnTo>
                  <a:lnTo>
                    <a:pt x="1376" y="432"/>
                  </a:lnTo>
                  <a:lnTo>
                    <a:pt x="1369" y="437"/>
                  </a:lnTo>
                  <a:lnTo>
                    <a:pt x="1359" y="441"/>
                  </a:lnTo>
                  <a:lnTo>
                    <a:pt x="1352" y="441"/>
                  </a:lnTo>
                  <a:lnTo>
                    <a:pt x="1344" y="441"/>
                  </a:lnTo>
                  <a:lnTo>
                    <a:pt x="1323" y="433"/>
                  </a:lnTo>
                  <a:lnTo>
                    <a:pt x="1309" y="420"/>
                  </a:lnTo>
                  <a:lnTo>
                    <a:pt x="1300" y="403"/>
                  </a:lnTo>
                  <a:lnTo>
                    <a:pt x="1299" y="380"/>
                  </a:lnTo>
                  <a:lnTo>
                    <a:pt x="1303" y="359"/>
                  </a:lnTo>
                  <a:lnTo>
                    <a:pt x="1303" y="358"/>
                  </a:lnTo>
                  <a:lnTo>
                    <a:pt x="1306" y="352"/>
                  </a:lnTo>
                  <a:lnTo>
                    <a:pt x="1314" y="343"/>
                  </a:lnTo>
                  <a:lnTo>
                    <a:pt x="1323" y="333"/>
                  </a:lnTo>
                  <a:lnTo>
                    <a:pt x="1337" y="324"/>
                  </a:lnTo>
                  <a:lnTo>
                    <a:pt x="1355" y="318"/>
                  </a:lnTo>
                  <a:lnTo>
                    <a:pt x="1379" y="315"/>
                  </a:lnTo>
                  <a:lnTo>
                    <a:pt x="1407" y="316"/>
                  </a:lnTo>
                  <a:lnTo>
                    <a:pt x="1384" y="313"/>
                  </a:lnTo>
                  <a:lnTo>
                    <a:pt x="1359" y="313"/>
                  </a:lnTo>
                  <a:lnTo>
                    <a:pt x="1336" y="317"/>
                  </a:lnTo>
                  <a:lnTo>
                    <a:pt x="1314" y="331"/>
                  </a:lnTo>
                  <a:lnTo>
                    <a:pt x="1298" y="351"/>
                  </a:lnTo>
                  <a:lnTo>
                    <a:pt x="1289" y="372"/>
                  </a:lnTo>
                  <a:lnTo>
                    <a:pt x="1289" y="396"/>
                  </a:lnTo>
                  <a:lnTo>
                    <a:pt x="1297" y="419"/>
                  </a:lnTo>
                  <a:lnTo>
                    <a:pt x="1313" y="437"/>
                  </a:lnTo>
                  <a:lnTo>
                    <a:pt x="1332" y="449"/>
                  </a:lnTo>
                  <a:lnTo>
                    <a:pt x="1355" y="452"/>
                  </a:lnTo>
                  <a:close/>
                  <a:moveTo>
                    <a:pt x="1221" y="559"/>
                  </a:moveTo>
                  <a:lnTo>
                    <a:pt x="1210" y="552"/>
                  </a:lnTo>
                  <a:lnTo>
                    <a:pt x="1180" y="520"/>
                  </a:lnTo>
                  <a:lnTo>
                    <a:pt x="1160" y="486"/>
                  </a:lnTo>
                  <a:lnTo>
                    <a:pt x="1144" y="444"/>
                  </a:lnTo>
                  <a:lnTo>
                    <a:pt x="1138" y="404"/>
                  </a:lnTo>
                  <a:lnTo>
                    <a:pt x="1141" y="361"/>
                  </a:lnTo>
                  <a:lnTo>
                    <a:pt x="1149" y="321"/>
                  </a:lnTo>
                  <a:lnTo>
                    <a:pt x="1169" y="282"/>
                  </a:lnTo>
                  <a:lnTo>
                    <a:pt x="1197" y="248"/>
                  </a:lnTo>
                  <a:lnTo>
                    <a:pt x="1231" y="217"/>
                  </a:lnTo>
                  <a:lnTo>
                    <a:pt x="1271" y="193"/>
                  </a:lnTo>
                  <a:lnTo>
                    <a:pt x="1309" y="175"/>
                  </a:lnTo>
                  <a:lnTo>
                    <a:pt x="1362" y="158"/>
                  </a:lnTo>
                  <a:lnTo>
                    <a:pt x="1417" y="146"/>
                  </a:lnTo>
                  <a:lnTo>
                    <a:pt x="1474" y="142"/>
                  </a:lnTo>
                  <a:lnTo>
                    <a:pt x="1534" y="142"/>
                  </a:lnTo>
                  <a:lnTo>
                    <a:pt x="1596" y="143"/>
                  </a:lnTo>
                  <a:lnTo>
                    <a:pt x="1658" y="146"/>
                  </a:lnTo>
                  <a:lnTo>
                    <a:pt x="1690" y="147"/>
                  </a:lnTo>
                  <a:lnTo>
                    <a:pt x="1666" y="181"/>
                  </a:lnTo>
                  <a:lnTo>
                    <a:pt x="1631" y="241"/>
                  </a:lnTo>
                  <a:lnTo>
                    <a:pt x="1602" y="309"/>
                  </a:lnTo>
                  <a:lnTo>
                    <a:pt x="1580" y="357"/>
                  </a:lnTo>
                  <a:lnTo>
                    <a:pt x="1563" y="412"/>
                  </a:lnTo>
                  <a:lnTo>
                    <a:pt x="1559" y="432"/>
                  </a:lnTo>
                  <a:lnTo>
                    <a:pt x="1522" y="446"/>
                  </a:lnTo>
                  <a:lnTo>
                    <a:pt x="1523" y="428"/>
                  </a:lnTo>
                  <a:lnTo>
                    <a:pt x="1519" y="397"/>
                  </a:lnTo>
                  <a:lnTo>
                    <a:pt x="1504" y="366"/>
                  </a:lnTo>
                  <a:lnTo>
                    <a:pt x="1486" y="340"/>
                  </a:lnTo>
                  <a:lnTo>
                    <a:pt x="1461" y="320"/>
                  </a:lnTo>
                  <a:lnTo>
                    <a:pt x="1437" y="304"/>
                  </a:lnTo>
                  <a:lnTo>
                    <a:pt x="1411" y="297"/>
                  </a:lnTo>
                  <a:lnTo>
                    <a:pt x="1382" y="296"/>
                  </a:lnTo>
                  <a:lnTo>
                    <a:pt x="1356" y="300"/>
                  </a:lnTo>
                  <a:lnTo>
                    <a:pt x="1331" y="309"/>
                  </a:lnTo>
                  <a:lnTo>
                    <a:pt x="1308" y="324"/>
                  </a:lnTo>
                  <a:lnTo>
                    <a:pt x="1292" y="346"/>
                  </a:lnTo>
                  <a:lnTo>
                    <a:pt x="1285" y="357"/>
                  </a:lnTo>
                  <a:lnTo>
                    <a:pt x="1303" y="333"/>
                  </a:lnTo>
                  <a:lnTo>
                    <a:pt x="1327" y="314"/>
                  </a:lnTo>
                  <a:lnTo>
                    <a:pt x="1353" y="304"/>
                  </a:lnTo>
                  <a:lnTo>
                    <a:pt x="1385" y="300"/>
                  </a:lnTo>
                  <a:lnTo>
                    <a:pt x="1416" y="303"/>
                  </a:lnTo>
                  <a:lnTo>
                    <a:pt x="1443" y="313"/>
                  </a:lnTo>
                  <a:lnTo>
                    <a:pt x="1474" y="334"/>
                  </a:lnTo>
                  <a:lnTo>
                    <a:pt x="1497" y="362"/>
                  </a:lnTo>
                  <a:lnTo>
                    <a:pt x="1510" y="395"/>
                  </a:lnTo>
                  <a:lnTo>
                    <a:pt x="1517" y="430"/>
                  </a:lnTo>
                  <a:lnTo>
                    <a:pt x="1515" y="449"/>
                  </a:lnTo>
                  <a:lnTo>
                    <a:pt x="1485" y="461"/>
                  </a:lnTo>
                  <a:lnTo>
                    <a:pt x="1407" y="491"/>
                  </a:lnTo>
                  <a:lnTo>
                    <a:pt x="1330" y="518"/>
                  </a:lnTo>
                  <a:lnTo>
                    <a:pt x="1254" y="546"/>
                  </a:lnTo>
                  <a:lnTo>
                    <a:pt x="1221" y="559"/>
                  </a:lnTo>
                  <a:close/>
                  <a:moveTo>
                    <a:pt x="1326" y="598"/>
                  </a:moveTo>
                  <a:lnTo>
                    <a:pt x="1283" y="590"/>
                  </a:lnTo>
                  <a:lnTo>
                    <a:pt x="1258" y="579"/>
                  </a:lnTo>
                  <a:lnTo>
                    <a:pt x="1265" y="577"/>
                  </a:lnTo>
                  <a:lnTo>
                    <a:pt x="1341" y="553"/>
                  </a:lnTo>
                  <a:lnTo>
                    <a:pt x="1420" y="526"/>
                  </a:lnTo>
                  <a:lnTo>
                    <a:pt x="1499" y="498"/>
                  </a:lnTo>
                  <a:lnTo>
                    <a:pt x="1507" y="495"/>
                  </a:lnTo>
                  <a:lnTo>
                    <a:pt x="1506" y="499"/>
                  </a:lnTo>
                  <a:lnTo>
                    <a:pt x="1487" y="530"/>
                  </a:lnTo>
                  <a:lnTo>
                    <a:pt x="1463" y="554"/>
                  </a:lnTo>
                  <a:lnTo>
                    <a:pt x="1434" y="575"/>
                  </a:lnTo>
                  <a:lnTo>
                    <a:pt x="1401" y="588"/>
                  </a:lnTo>
                  <a:lnTo>
                    <a:pt x="1369" y="598"/>
                  </a:lnTo>
                  <a:lnTo>
                    <a:pt x="1326" y="598"/>
                  </a:lnTo>
                  <a:close/>
                  <a:moveTo>
                    <a:pt x="423" y="610"/>
                  </a:moveTo>
                  <a:lnTo>
                    <a:pt x="475" y="608"/>
                  </a:lnTo>
                  <a:lnTo>
                    <a:pt x="526" y="598"/>
                  </a:lnTo>
                  <a:lnTo>
                    <a:pt x="575" y="582"/>
                  </a:lnTo>
                  <a:lnTo>
                    <a:pt x="620" y="558"/>
                  </a:lnTo>
                  <a:lnTo>
                    <a:pt x="663" y="525"/>
                  </a:lnTo>
                  <a:lnTo>
                    <a:pt x="696" y="489"/>
                  </a:lnTo>
                  <a:lnTo>
                    <a:pt x="722" y="450"/>
                  </a:lnTo>
                  <a:lnTo>
                    <a:pt x="741" y="407"/>
                  </a:lnTo>
                  <a:lnTo>
                    <a:pt x="754" y="360"/>
                  </a:lnTo>
                  <a:lnTo>
                    <a:pt x="760" y="310"/>
                  </a:lnTo>
                  <a:lnTo>
                    <a:pt x="760" y="263"/>
                  </a:lnTo>
                  <a:lnTo>
                    <a:pt x="753" y="216"/>
                  </a:lnTo>
                  <a:lnTo>
                    <a:pt x="737" y="170"/>
                  </a:lnTo>
                  <a:lnTo>
                    <a:pt x="719" y="131"/>
                  </a:lnTo>
                  <a:lnTo>
                    <a:pt x="719" y="132"/>
                  </a:lnTo>
                  <a:lnTo>
                    <a:pt x="748" y="147"/>
                  </a:lnTo>
                  <a:lnTo>
                    <a:pt x="778" y="157"/>
                  </a:lnTo>
                  <a:lnTo>
                    <a:pt x="809" y="162"/>
                  </a:lnTo>
                  <a:lnTo>
                    <a:pt x="842" y="160"/>
                  </a:lnTo>
                  <a:lnTo>
                    <a:pt x="871" y="152"/>
                  </a:lnTo>
                  <a:lnTo>
                    <a:pt x="901" y="138"/>
                  </a:lnTo>
                  <a:lnTo>
                    <a:pt x="907" y="133"/>
                  </a:lnTo>
                  <a:lnTo>
                    <a:pt x="925" y="123"/>
                  </a:lnTo>
                  <a:lnTo>
                    <a:pt x="945" y="103"/>
                  </a:lnTo>
                  <a:lnTo>
                    <a:pt x="960" y="78"/>
                  </a:lnTo>
                  <a:lnTo>
                    <a:pt x="971" y="50"/>
                  </a:lnTo>
                  <a:lnTo>
                    <a:pt x="970" y="21"/>
                  </a:lnTo>
                  <a:lnTo>
                    <a:pt x="977" y="34"/>
                  </a:lnTo>
                  <a:lnTo>
                    <a:pt x="993" y="51"/>
                  </a:lnTo>
                  <a:lnTo>
                    <a:pt x="1013" y="65"/>
                  </a:lnTo>
                  <a:lnTo>
                    <a:pt x="1038" y="70"/>
                  </a:lnTo>
                  <a:lnTo>
                    <a:pt x="1061" y="71"/>
                  </a:lnTo>
                  <a:lnTo>
                    <a:pt x="1084" y="62"/>
                  </a:lnTo>
                  <a:lnTo>
                    <a:pt x="1102" y="46"/>
                  </a:lnTo>
                  <a:lnTo>
                    <a:pt x="1112" y="30"/>
                  </a:lnTo>
                  <a:lnTo>
                    <a:pt x="1115" y="8"/>
                  </a:lnTo>
                  <a:lnTo>
                    <a:pt x="1112" y="0"/>
                  </a:lnTo>
                  <a:lnTo>
                    <a:pt x="1111" y="0"/>
                  </a:lnTo>
                  <a:lnTo>
                    <a:pt x="1112" y="1"/>
                  </a:lnTo>
                  <a:lnTo>
                    <a:pt x="1112" y="22"/>
                  </a:lnTo>
                  <a:lnTo>
                    <a:pt x="1104" y="40"/>
                  </a:lnTo>
                  <a:lnTo>
                    <a:pt x="1088" y="57"/>
                  </a:lnTo>
                  <a:lnTo>
                    <a:pt x="1068" y="67"/>
                  </a:lnTo>
                  <a:lnTo>
                    <a:pt x="1047" y="70"/>
                  </a:lnTo>
                  <a:lnTo>
                    <a:pt x="1025" y="66"/>
                  </a:lnTo>
                  <a:lnTo>
                    <a:pt x="1005" y="55"/>
                  </a:lnTo>
                  <a:lnTo>
                    <a:pt x="982" y="37"/>
                  </a:lnTo>
                  <a:lnTo>
                    <a:pt x="969" y="13"/>
                  </a:lnTo>
                  <a:lnTo>
                    <a:pt x="967" y="0"/>
                  </a:lnTo>
                  <a:lnTo>
                    <a:pt x="946" y="0"/>
                  </a:lnTo>
                  <a:lnTo>
                    <a:pt x="951" y="26"/>
                  </a:lnTo>
                  <a:lnTo>
                    <a:pt x="948" y="58"/>
                  </a:lnTo>
                  <a:lnTo>
                    <a:pt x="935" y="85"/>
                  </a:lnTo>
                  <a:lnTo>
                    <a:pt x="915" y="109"/>
                  </a:lnTo>
                  <a:lnTo>
                    <a:pt x="887" y="126"/>
                  </a:lnTo>
                  <a:lnTo>
                    <a:pt x="855" y="133"/>
                  </a:lnTo>
                  <a:lnTo>
                    <a:pt x="822" y="130"/>
                  </a:lnTo>
                  <a:lnTo>
                    <a:pt x="791" y="122"/>
                  </a:lnTo>
                  <a:lnTo>
                    <a:pt x="766" y="105"/>
                  </a:lnTo>
                  <a:lnTo>
                    <a:pt x="742" y="83"/>
                  </a:lnTo>
                  <a:lnTo>
                    <a:pt x="726" y="54"/>
                  </a:lnTo>
                  <a:lnTo>
                    <a:pt x="717" y="17"/>
                  </a:lnTo>
                  <a:lnTo>
                    <a:pt x="716" y="0"/>
                  </a:lnTo>
                  <a:lnTo>
                    <a:pt x="705" y="0"/>
                  </a:lnTo>
                  <a:lnTo>
                    <a:pt x="705" y="15"/>
                  </a:lnTo>
                  <a:lnTo>
                    <a:pt x="715" y="55"/>
                  </a:lnTo>
                  <a:lnTo>
                    <a:pt x="734" y="89"/>
                  </a:lnTo>
                  <a:lnTo>
                    <a:pt x="759" y="115"/>
                  </a:lnTo>
                  <a:lnTo>
                    <a:pt x="789" y="134"/>
                  </a:lnTo>
                  <a:lnTo>
                    <a:pt x="825" y="145"/>
                  </a:lnTo>
                  <a:lnTo>
                    <a:pt x="861" y="147"/>
                  </a:lnTo>
                  <a:lnTo>
                    <a:pt x="884" y="141"/>
                  </a:lnTo>
                  <a:lnTo>
                    <a:pt x="879" y="144"/>
                  </a:lnTo>
                  <a:lnTo>
                    <a:pt x="847" y="156"/>
                  </a:lnTo>
                  <a:lnTo>
                    <a:pt x="813" y="157"/>
                  </a:lnTo>
                  <a:lnTo>
                    <a:pt x="778" y="151"/>
                  </a:lnTo>
                  <a:lnTo>
                    <a:pt x="747" y="140"/>
                  </a:lnTo>
                  <a:lnTo>
                    <a:pt x="718" y="124"/>
                  </a:lnTo>
                  <a:lnTo>
                    <a:pt x="702" y="109"/>
                  </a:lnTo>
                  <a:lnTo>
                    <a:pt x="689" y="92"/>
                  </a:lnTo>
                  <a:lnTo>
                    <a:pt x="678" y="81"/>
                  </a:lnTo>
                  <a:lnTo>
                    <a:pt x="666" y="63"/>
                  </a:lnTo>
                  <a:lnTo>
                    <a:pt x="651" y="24"/>
                  </a:lnTo>
                  <a:lnTo>
                    <a:pt x="650" y="0"/>
                  </a:lnTo>
                  <a:lnTo>
                    <a:pt x="641" y="0"/>
                  </a:lnTo>
                  <a:lnTo>
                    <a:pt x="644" y="16"/>
                  </a:lnTo>
                  <a:lnTo>
                    <a:pt x="655" y="53"/>
                  </a:lnTo>
                  <a:lnTo>
                    <a:pt x="660" y="63"/>
                  </a:lnTo>
                  <a:lnTo>
                    <a:pt x="656" y="60"/>
                  </a:lnTo>
                  <a:lnTo>
                    <a:pt x="616" y="33"/>
                  </a:lnTo>
                  <a:lnTo>
                    <a:pt x="569" y="16"/>
                  </a:lnTo>
                  <a:lnTo>
                    <a:pt x="525" y="9"/>
                  </a:lnTo>
                  <a:lnTo>
                    <a:pt x="480" y="12"/>
                  </a:lnTo>
                  <a:lnTo>
                    <a:pt x="438" y="25"/>
                  </a:lnTo>
                  <a:lnTo>
                    <a:pt x="399" y="44"/>
                  </a:lnTo>
                  <a:lnTo>
                    <a:pt x="363" y="72"/>
                  </a:lnTo>
                  <a:lnTo>
                    <a:pt x="336" y="106"/>
                  </a:lnTo>
                  <a:lnTo>
                    <a:pt x="316" y="146"/>
                  </a:lnTo>
                  <a:lnTo>
                    <a:pt x="310" y="184"/>
                  </a:lnTo>
                  <a:lnTo>
                    <a:pt x="314" y="223"/>
                  </a:lnTo>
                  <a:lnTo>
                    <a:pt x="327" y="259"/>
                  </a:lnTo>
                  <a:lnTo>
                    <a:pt x="349" y="291"/>
                  </a:lnTo>
                  <a:lnTo>
                    <a:pt x="331" y="265"/>
                  </a:lnTo>
                  <a:lnTo>
                    <a:pt x="317" y="230"/>
                  </a:lnTo>
                  <a:lnTo>
                    <a:pt x="313" y="193"/>
                  </a:lnTo>
                  <a:lnTo>
                    <a:pt x="316" y="155"/>
                  </a:lnTo>
                  <a:lnTo>
                    <a:pt x="334" y="118"/>
                  </a:lnTo>
                  <a:lnTo>
                    <a:pt x="359" y="85"/>
                  </a:lnTo>
                  <a:lnTo>
                    <a:pt x="388" y="54"/>
                  </a:lnTo>
                  <a:lnTo>
                    <a:pt x="424" y="34"/>
                  </a:lnTo>
                  <a:lnTo>
                    <a:pt x="465" y="18"/>
                  </a:lnTo>
                  <a:lnTo>
                    <a:pt x="506" y="12"/>
                  </a:lnTo>
                  <a:lnTo>
                    <a:pt x="548" y="15"/>
                  </a:lnTo>
                  <a:lnTo>
                    <a:pt x="596" y="29"/>
                  </a:lnTo>
                  <a:lnTo>
                    <a:pt x="635" y="51"/>
                  </a:lnTo>
                  <a:lnTo>
                    <a:pt x="666" y="75"/>
                  </a:lnTo>
                  <a:lnTo>
                    <a:pt x="671" y="84"/>
                  </a:lnTo>
                  <a:lnTo>
                    <a:pt x="696" y="110"/>
                  </a:lnTo>
                  <a:lnTo>
                    <a:pt x="699" y="113"/>
                  </a:lnTo>
                  <a:lnTo>
                    <a:pt x="720" y="150"/>
                  </a:lnTo>
                  <a:lnTo>
                    <a:pt x="738" y="192"/>
                  </a:lnTo>
                  <a:lnTo>
                    <a:pt x="749" y="235"/>
                  </a:lnTo>
                  <a:lnTo>
                    <a:pt x="753" y="280"/>
                  </a:lnTo>
                  <a:lnTo>
                    <a:pt x="752" y="326"/>
                  </a:lnTo>
                  <a:lnTo>
                    <a:pt x="743" y="371"/>
                  </a:lnTo>
                  <a:lnTo>
                    <a:pt x="731" y="414"/>
                  </a:lnTo>
                  <a:lnTo>
                    <a:pt x="711" y="454"/>
                  </a:lnTo>
                  <a:lnTo>
                    <a:pt x="683" y="491"/>
                  </a:lnTo>
                  <a:lnTo>
                    <a:pt x="644" y="528"/>
                  </a:lnTo>
                  <a:lnTo>
                    <a:pt x="600" y="558"/>
                  </a:lnTo>
                  <a:lnTo>
                    <a:pt x="552" y="578"/>
                  </a:lnTo>
                  <a:lnTo>
                    <a:pt x="502" y="592"/>
                  </a:lnTo>
                  <a:lnTo>
                    <a:pt x="449" y="598"/>
                  </a:lnTo>
                  <a:lnTo>
                    <a:pt x="394" y="596"/>
                  </a:lnTo>
                  <a:lnTo>
                    <a:pt x="343" y="587"/>
                  </a:lnTo>
                  <a:lnTo>
                    <a:pt x="292" y="574"/>
                  </a:lnTo>
                  <a:lnTo>
                    <a:pt x="242" y="550"/>
                  </a:lnTo>
                  <a:lnTo>
                    <a:pt x="199" y="523"/>
                  </a:lnTo>
                  <a:lnTo>
                    <a:pt x="157" y="487"/>
                  </a:lnTo>
                  <a:lnTo>
                    <a:pt x="116" y="444"/>
                  </a:lnTo>
                  <a:lnTo>
                    <a:pt x="82" y="397"/>
                  </a:lnTo>
                  <a:lnTo>
                    <a:pt x="56" y="346"/>
                  </a:lnTo>
                  <a:lnTo>
                    <a:pt x="35" y="292"/>
                  </a:lnTo>
                  <a:lnTo>
                    <a:pt x="22" y="235"/>
                  </a:lnTo>
                  <a:lnTo>
                    <a:pt x="19" y="178"/>
                  </a:lnTo>
                  <a:lnTo>
                    <a:pt x="20" y="118"/>
                  </a:lnTo>
                  <a:lnTo>
                    <a:pt x="30" y="62"/>
                  </a:lnTo>
                  <a:lnTo>
                    <a:pt x="47" y="5"/>
                  </a:lnTo>
                  <a:lnTo>
                    <a:pt x="50" y="0"/>
                  </a:lnTo>
                  <a:lnTo>
                    <a:pt x="29" y="0"/>
                  </a:lnTo>
                  <a:lnTo>
                    <a:pt x="15" y="46"/>
                  </a:lnTo>
                  <a:lnTo>
                    <a:pt x="3" y="106"/>
                  </a:lnTo>
                  <a:lnTo>
                    <a:pt x="0" y="169"/>
                  </a:lnTo>
                  <a:lnTo>
                    <a:pt x="6" y="231"/>
                  </a:lnTo>
                  <a:lnTo>
                    <a:pt x="17" y="291"/>
                  </a:lnTo>
                  <a:lnTo>
                    <a:pt x="40" y="351"/>
                  </a:lnTo>
                  <a:lnTo>
                    <a:pt x="69" y="405"/>
                  </a:lnTo>
                  <a:lnTo>
                    <a:pt x="106" y="456"/>
                  </a:lnTo>
                  <a:lnTo>
                    <a:pt x="142" y="493"/>
                  </a:lnTo>
                  <a:lnTo>
                    <a:pt x="181" y="527"/>
                  </a:lnTo>
                  <a:lnTo>
                    <a:pt x="226" y="556"/>
                  </a:lnTo>
                  <a:lnTo>
                    <a:pt x="273" y="579"/>
                  </a:lnTo>
                  <a:lnTo>
                    <a:pt x="321" y="595"/>
                  </a:lnTo>
                  <a:lnTo>
                    <a:pt x="372" y="605"/>
                  </a:lnTo>
                  <a:lnTo>
                    <a:pt x="423" y="610"/>
                  </a:lnTo>
                  <a:close/>
                  <a:moveTo>
                    <a:pt x="2285" y="612"/>
                  </a:moveTo>
                  <a:lnTo>
                    <a:pt x="2281" y="570"/>
                  </a:lnTo>
                  <a:lnTo>
                    <a:pt x="2264" y="517"/>
                  </a:lnTo>
                  <a:lnTo>
                    <a:pt x="2239" y="472"/>
                  </a:lnTo>
                  <a:lnTo>
                    <a:pt x="2209" y="433"/>
                  </a:lnTo>
                  <a:lnTo>
                    <a:pt x="2172" y="398"/>
                  </a:lnTo>
                  <a:lnTo>
                    <a:pt x="2169" y="395"/>
                  </a:lnTo>
                  <a:lnTo>
                    <a:pt x="2194" y="327"/>
                  </a:lnTo>
                  <a:lnTo>
                    <a:pt x="2228" y="257"/>
                  </a:lnTo>
                  <a:lnTo>
                    <a:pt x="2273" y="184"/>
                  </a:lnTo>
                  <a:lnTo>
                    <a:pt x="2325" y="110"/>
                  </a:lnTo>
                  <a:lnTo>
                    <a:pt x="2362" y="61"/>
                  </a:lnTo>
                  <a:lnTo>
                    <a:pt x="2353" y="75"/>
                  </a:lnTo>
                  <a:lnTo>
                    <a:pt x="2329" y="126"/>
                  </a:lnTo>
                  <a:lnTo>
                    <a:pt x="2312" y="172"/>
                  </a:lnTo>
                  <a:lnTo>
                    <a:pt x="2305" y="216"/>
                  </a:lnTo>
                  <a:lnTo>
                    <a:pt x="2303" y="258"/>
                  </a:lnTo>
                  <a:lnTo>
                    <a:pt x="2304" y="296"/>
                  </a:lnTo>
                  <a:lnTo>
                    <a:pt x="2314" y="330"/>
                  </a:lnTo>
                  <a:lnTo>
                    <a:pt x="2326" y="360"/>
                  </a:lnTo>
                  <a:lnTo>
                    <a:pt x="2341" y="385"/>
                  </a:lnTo>
                  <a:lnTo>
                    <a:pt x="2358" y="406"/>
                  </a:lnTo>
                  <a:lnTo>
                    <a:pt x="2377" y="422"/>
                  </a:lnTo>
                  <a:lnTo>
                    <a:pt x="2411" y="446"/>
                  </a:lnTo>
                  <a:lnTo>
                    <a:pt x="2448" y="456"/>
                  </a:lnTo>
                  <a:lnTo>
                    <a:pt x="2467" y="460"/>
                  </a:lnTo>
                  <a:lnTo>
                    <a:pt x="2429" y="469"/>
                  </a:lnTo>
                  <a:lnTo>
                    <a:pt x="2396" y="489"/>
                  </a:lnTo>
                  <a:lnTo>
                    <a:pt x="2367" y="512"/>
                  </a:lnTo>
                  <a:lnTo>
                    <a:pt x="2363" y="517"/>
                  </a:lnTo>
                  <a:lnTo>
                    <a:pt x="2359" y="519"/>
                  </a:lnTo>
                  <a:lnTo>
                    <a:pt x="2329" y="542"/>
                  </a:lnTo>
                  <a:lnTo>
                    <a:pt x="2303" y="575"/>
                  </a:lnTo>
                  <a:lnTo>
                    <a:pt x="2285" y="612"/>
                  </a:lnTo>
                  <a:close/>
                  <a:moveTo>
                    <a:pt x="2450" y="774"/>
                  </a:moveTo>
                  <a:lnTo>
                    <a:pt x="2483" y="773"/>
                  </a:lnTo>
                  <a:lnTo>
                    <a:pt x="2446" y="773"/>
                  </a:lnTo>
                  <a:lnTo>
                    <a:pt x="2450" y="774"/>
                  </a:lnTo>
                  <a:close/>
                  <a:moveTo>
                    <a:pt x="2210" y="820"/>
                  </a:moveTo>
                  <a:lnTo>
                    <a:pt x="2183" y="781"/>
                  </a:lnTo>
                  <a:lnTo>
                    <a:pt x="2161" y="732"/>
                  </a:lnTo>
                  <a:lnTo>
                    <a:pt x="2147" y="679"/>
                  </a:lnTo>
                  <a:lnTo>
                    <a:pt x="2141" y="608"/>
                  </a:lnTo>
                  <a:lnTo>
                    <a:pt x="2140" y="536"/>
                  </a:lnTo>
                  <a:lnTo>
                    <a:pt x="2151" y="466"/>
                  </a:lnTo>
                  <a:lnTo>
                    <a:pt x="2165" y="407"/>
                  </a:lnTo>
                  <a:lnTo>
                    <a:pt x="2171" y="411"/>
                  </a:lnTo>
                  <a:lnTo>
                    <a:pt x="2207" y="444"/>
                  </a:lnTo>
                  <a:lnTo>
                    <a:pt x="2233" y="483"/>
                  </a:lnTo>
                  <a:lnTo>
                    <a:pt x="2256" y="526"/>
                  </a:lnTo>
                  <a:lnTo>
                    <a:pt x="2270" y="570"/>
                  </a:lnTo>
                  <a:lnTo>
                    <a:pt x="2276" y="617"/>
                  </a:lnTo>
                  <a:lnTo>
                    <a:pt x="2274" y="665"/>
                  </a:lnTo>
                  <a:lnTo>
                    <a:pt x="2265" y="710"/>
                  </a:lnTo>
                  <a:lnTo>
                    <a:pt x="2250" y="753"/>
                  </a:lnTo>
                  <a:lnTo>
                    <a:pt x="2227" y="796"/>
                  </a:lnTo>
                  <a:lnTo>
                    <a:pt x="2210" y="820"/>
                  </a:lnTo>
                  <a:close/>
                  <a:moveTo>
                    <a:pt x="2444" y="824"/>
                  </a:moveTo>
                  <a:lnTo>
                    <a:pt x="2467" y="817"/>
                  </a:lnTo>
                  <a:lnTo>
                    <a:pt x="2495" y="796"/>
                  </a:lnTo>
                  <a:lnTo>
                    <a:pt x="2517" y="770"/>
                  </a:lnTo>
                  <a:lnTo>
                    <a:pt x="2533" y="739"/>
                  </a:lnTo>
                  <a:lnTo>
                    <a:pt x="2535" y="704"/>
                  </a:lnTo>
                  <a:lnTo>
                    <a:pt x="2530" y="738"/>
                  </a:lnTo>
                  <a:lnTo>
                    <a:pt x="2518" y="767"/>
                  </a:lnTo>
                  <a:lnTo>
                    <a:pt x="2497" y="794"/>
                  </a:lnTo>
                  <a:lnTo>
                    <a:pt x="2469" y="814"/>
                  </a:lnTo>
                  <a:lnTo>
                    <a:pt x="2444" y="824"/>
                  </a:lnTo>
                  <a:close/>
                  <a:moveTo>
                    <a:pt x="2438" y="826"/>
                  </a:moveTo>
                  <a:lnTo>
                    <a:pt x="2439" y="826"/>
                  </a:lnTo>
                  <a:lnTo>
                    <a:pt x="2444" y="824"/>
                  </a:lnTo>
                  <a:lnTo>
                    <a:pt x="2438" y="826"/>
                  </a:lnTo>
                  <a:close/>
                  <a:moveTo>
                    <a:pt x="1740" y="883"/>
                  </a:moveTo>
                  <a:lnTo>
                    <a:pt x="1700" y="855"/>
                  </a:lnTo>
                  <a:lnTo>
                    <a:pt x="1655" y="811"/>
                  </a:lnTo>
                  <a:lnTo>
                    <a:pt x="1615" y="759"/>
                  </a:lnTo>
                  <a:lnTo>
                    <a:pt x="1584" y="702"/>
                  </a:lnTo>
                  <a:lnTo>
                    <a:pt x="1567" y="650"/>
                  </a:lnTo>
                  <a:lnTo>
                    <a:pt x="1560" y="594"/>
                  </a:lnTo>
                  <a:lnTo>
                    <a:pt x="1558" y="536"/>
                  </a:lnTo>
                  <a:lnTo>
                    <a:pt x="1564" y="477"/>
                  </a:lnTo>
                  <a:lnTo>
                    <a:pt x="1564" y="475"/>
                  </a:lnTo>
                  <a:lnTo>
                    <a:pt x="1577" y="471"/>
                  </a:lnTo>
                  <a:lnTo>
                    <a:pt x="1654" y="438"/>
                  </a:lnTo>
                  <a:lnTo>
                    <a:pt x="1728" y="402"/>
                  </a:lnTo>
                  <a:lnTo>
                    <a:pt x="1821" y="357"/>
                  </a:lnTo>
                  <a:lnTo>
                    <a:pt x="1918" y="308"/>
                  </a:lnTo>
                  <a:lnTo>
                    <a:pt x="2010" y="252"/>
                  </a:lnTo>
                  <a:lnTo>
                    <a:pt x="2104" y="193"/>
                  </a:lnTo>
                  <a:lnTo>
                    <a:pt x="2194" y="131"/>
                  </a:lnTo>
                  <a:lnTo>
                    <a:pt x="2225" y="108"/>
                  </a:lnTo>
                  <a:lnTo>
                    <a:pt x="2202" y="133"/>
                  </a:lnTo>
                  <a:lnTo>
                    <a:pt x="2106" y="246"/>
                  </a:lnTo>
                  <a:lnTo>
                    <a:pt x="2033" y="341"/>
                  </a:lnTo>
                  <a:lnTo>
                    <a:pt x="1984" y="343"/>
                  </a:lnTo>
                  <a:lnTo>
                    <a:pt x="1943" y="351"/>
                  </a:lnTo>
                  <a:lnTo>
                    <a:pt x="1903" y="365"/>
                  </a:lnTo>
                  <a:lnTo>
                    <a:pt x="1869" y="388"/>
                  </a:lnTo>
                  <a:lnTo>
                    <a:pt x="1839" y="417"/>
                  </a:lnTo>
                  <a:lnTo>
                    <a:pt x="1817" y="451"/>
                  </a:lnTo>
                  <a:lnTo>
                    <a:pt x="1800" y="490"/>
                  </a:lnTo>
                  <a:lnTo>
                    <a:pt x="1795" y="532"/>
                  </a:lnTo>
                  <a:lnTo>
                    <a:pt x="1796" y="576"/>
                  </a:lnTo>
                  <a:lnTo>
                    <a:pt x="1804" y="598"/>
                  </a:lnTo>
                  <a:lnTo>
                    <a:pt x="1797" y="557"/>
                  </a:lnTo>
                  <a:lnTo>
                    <a:pt x="1799" y="517"/>
                  </a:lnTo>
                  <a:lnTo>
                    <a:pt x="1812" y="477"/>
                  </a:lnTo>
                  <a:lnTo>
                    <a:pt x="1828" y="442"/>
                  </a:lnTo>
                  <a:lnTo>
                    <a:pt x="1853" y="412"/>
                  </a:lnTo>
                  <a:lnTo>
                    <a:pt x="1884" y="387"/>
                  </a:lnTo>
                  <a:lnTo>
                    <a:pt x="1918" y="368"/>
                  </a:lnTo>
                  <a:lnTo>
                    <a:pt x="1955" y="355"/>
                  </a:lnTo>
                  <a:lnTo>
                    <a:pt x="2001" y="348"/>
                  </a:lnTo>
                  <a:lnTo>
                    <a:pt x="2027" y="350"/>
                  </a:lnTo>
                  <a:lnTo>
                    <a:pt x="2018" y="360"/>
                  </a:lnTo>
                  <a:lnTo>
                    <a:pt x="1943" y="470"/>
                  </a:lnTo>
                  <a:lnTo>
                    <a:pt x="1876" y="580"/>
                  </a:lnTo>
                  <a:lnTo>
                    <a:pt x="1818" y="689"/>
                  </a:lnTo>
                  <a:lnTo>
                    <a:pt x="1774" y="795"/>
                  </a:lnTo>
                  <a:lnTo>
                    <a:pt x="1740" y="883"/>
                  </a:lnTo>
                  <a:close/>
                  <a:moveTo>
                    <a:pt x="2108" y="907"/>
                  </a:moveTo>
                  <a:lnTo>
                    <a:pt x="2091" y="882"/>
                  </a:lnTo>
                  <a:lnTo>
                    <a:pt x="2070" y="842"/>
                  </a:lnTo>
                  <a:lnTo>
                    <a:pt x="2054" y="794"/>
                  </a:lnTo>
                  <a:lnTo>
                    <a:pt x="2042" y="743"/>
                  </a:lnTo>
                  <a:lnTo>
                    <a:pt x="2031" y="688"/>
                  </a:lnTo>
                  <a:lnTo>
                    <a:pt x="2030" y="629"/>
                  </a:lnTo>
                  <a:lnTo>
                    <a:pt x="2033" y="567"/>
                  </a:lnTo>
                  <a:lnTo>
                    <a:pt x="2041" y="502"/>
                  </a:lnTo>
                  <a:lnTo>
                    <a:pt x="2059" y="436"/>
                  </a:lnTo>
                  <a:lnTo>
                    <a:pt x="2083" y="364"/>
                  </a:lnTo>
                  <a:lnTo>
                    <a:pt x="2084" y="362"/>
                  </a:lnTo>
                  <a:lnTo>
                    <a:pt x="2091" y="364"/>
                  </a:lnTo>
                  <a:lnTo>
                    <a:pt x="2132" y="383"/>
                  </a:lnTo>
                  <a:lnTo>
                    <a:pt x="2122" y="415"/>
                  </a:lnTo>
                  <a:lnTo>
                    <a:pt x="2107" y="465"/>
                  </a:lnTo>
                  <a:lnTo>
                    <a:pt x="2099" y="509"/>
                  </a:lnTo>
                  <a:lnTo>
                    <a:pt x="2096" y="551"/>
                  </a:lnTo>
                  <a:lnTo>
                    <a:pt x="2093" y="584"/>
                  </a:lnTo>
                  <a:lnTo>
                    <a:pt x="2095" y="615"/>
                  </a:lnTo>
                  <a:lnTo>
                    <a:pt x="2097" y="637"/>
                  </a:lnTo>
                  <a:lnTo>
                    <a:pt x="2099" y="654"/>
                  </a:lnTo>
                  <a:lnTo>
                    <a:pt x="2100" y="663"/>
                  </a:lnTo>
                  <a:lnTo>
                    <a:pt x="2102" y="668"/>
                  </a:lnTo>
                  <a:lnTo>
                    <a:pt x="2114" y="723"/>
                  </a:lnTo>
                  <a:lnTo>
                    <a:pt x="2135" y="771"/>
                  </a:lnTo>
                  <a:lnTo>
                    <a:pt x="2164" y="816"/>
                  </a:lnTo>
                  <a:lnTo>
                    <a:pt x="2189" y="845"/>
                  </a:lnTo>
                  <a:lnTo>
                    <a:pt x="2166" y="868"/>
                  </a:lnTo>
                  <a:lnTo>
                    <a:pt x="2123" y="899"/>
                  </a:lnTo>
                  <a:lnTo>
                    <a:pt x="2108" y="907"/>
                  </a:lnTo>
                  <a:close/>
                  <a:moveTo>
                    <a:pt x="2032" y="938"/>
                  </a:moveTo>
                  <a:lnTo>
                    <a:pt x="2016" y="908"/>
                  </a:lnTo>
                  <a:lnTo>
                    <a:pt x="1986" y="829"/>
                  </a:lnTo>
                  <a:lnTo>
                    <a:pt x="1967" y="752"/>
                  </a:lnTo>
                  <a:lnTo>
                    <a:pt x="1960" y="673"/>
                  </a:lnTo>
                  <a:lnTo>
                    <a:pt x="1960" y="594"/>
                  </a:lnTo>
                  <a:lnTo>
                    <a:pt x="1973" y="516"/>
                  </a:lnTo>
                  <a:lnTo>
                    <a:pt x="1988" y="465"/>
                  </a:lnTo>
                  <a:lnTo>
                    <a:pt x="1991" y="460"/>
                  </a:lnTo>
                  <a:lnTo>
                    <a:pt x="2059" y="355"/>
                  </a:lnTo>
                  <a:lnTo>
                    <a:pt x="2069" y="358"/>
                  </a:lnTo>
                  <a:lnTo>
                    <a:pt x="2041" y="429"/>
                  </a:lnTo>
                  <a:lnTo>
                    <a:pt x="2021" y="497"/>
                  </a:lnTo>
                  <a:lnTo>
                    <a:pt x="2008" y="561"/>
                  </a:lnTo>
                  <a:lnTo>
                    <a:pt x="2003" y="624"/>
                  </a:lnTo>
                  <a:lnTo>
                    <a:pt x="2004" y="682"/>
                  </a:lnTo>
                  <a:lnTo>
                    <a:pt x="2011" y="737"/>
                  </a:lnTo>
                  <a:lnTo>
                    <a:pt x="2022" y="788"/>
                  </a:lnTo>
                  <a:lnTo>
                    <a:pt x="2039" y="832"/>
                  </a:lnTo>
                  <a:lnTo>
                    <a:pt x="2061" y="875"/>
                  </a:lnTo>
                  <a:lnTo>
                    <a:pt x="2082" y="911"/>
                  </a:lnTo>
                  <a:lnTo>
                    <a:pt x="2088" y="918"/>
                  </a:lnTo>
                  <a:lnTo>
                    <a:pt x="2078" y="922"/>
                  </a:lnTo>
                  <a:lnTo>
                    <a:pt x="2032" y="938"/>
                  </a:lnTo>
                  <a:close/>
                  <a:moveTo>
                    <a:pt x="1924" y="949"/>
                  </a:moveTo>
                  <a:lnTo>
                    <a:pt x="1869" y="940"/>
                  </a:lnTo>
                  <a:lnTo>
                    <a:pt x="1809" y="921"/>
                  </a:lnTo>
                  <a:lnTo>
                    <a:pt x="1789" y="911"/>
                  </a:lnTo>
                  <a:lnTo>
                    <a:pt x="1791" y="904"/>
                  </a:lnTo>
                  <a:lnTo>
                    <a:pt x="1827" y="795"/>
                  </a:lnTo>
                  <a:lnTo>
                    <a:pt x="1870" y="685"/>
                  </a:lnTo>
                  <a:lnTo>
                    <a:pt x="1925" y="572"/>
                  </a:lnTo>
                  <a:lnTo>
                    <a:pt x="1975" y="486"/>
                  </a:lnTo>
                  <a:lnTo>
                    <a:pt x="1974" y="490"/>
                  </a:lnTo>
                  <a:lnTo>
                    <a:pt x="1957" y="564"/>
                  </a:lnTo>
                  <a:lnTo>
                    <a:pt x="1950" y="641"/>
                  </a:lnTo>
                  <a:lnTo>
                    <a:pt x="1952" y="717"/>
                  </a:lnTo>
                  <a:lnTo>
                    <a:pt x="1967" y="795"/>
                  </a:lnTo>
                  <a:lnTo>
                    <a:pt x="1987" y="864"/>
                  </a:lnTo>
                  <a:lnTo>
                    <a:pt x="2017" y="931"/>
                  </a:lnTo>
                  <a:lnTo>
                    <a:pt x="2022" y="940"/>
                  </a:lnTo>
                  <a:lnTo>
                    <a:pt x="1976" y="947"/>
                  </a:lnTo>
                  <a:lnTo>
                    <a:pt x="1924" y="949"/>
                  </a:lnTo>
                  <a:close/>
                  <a:moveTo>
                    <a:pt x="1553" y="1067"/>
                  </a:moveTo>
                  <a:lnTo>
                    <a:pt x="1574" y="1064"/>
                  </a:lnTo>
                  <a:lnTo>
                    <a:pt x="1577" y="1063"/>
                  </a:lnTo>
                  <a:lnTo>
                    <a:pt x="1553" y="1067"/>
                  </a:lnTo>
                  <a:close/>
                  <a:moveTo>
                    <a:pt x="2365" y="1202"/>
                  </a:moveTo>
                  <a:lnTo>
                    <a:pt x="2334" y="1195"/>
                  </a:lnTo>
                  <a:lnTo>
                    <a:pt x="2268" y="1168"/>
                  </a:lnTo>
                  <a:lnTo>
                    <a:pt x="2204" y="1130"/>
                  </a:lnTo>
                  <a:lnTo>
                    <a:pt x="2147" y="1087"/>
                  </a:lnTo>
                  <a:lnTo>
                    <a:pt x="2096" y="1034"/>
                  </a:lnTo>
                  <a:lnTo>
                    <a:pt x="2051" y="973"/>
                  </a:lnTo>
                  <a:lnTo>
                    <a:pt x="2040" y="952"/>
                  </a:lnTo>
                  <a:lnTo>
                    <a:pt x="2082" y="937"/>
                  </a:lnTo>
                  <a:lnTo>
                    <a:pt x="2096" y="928"/>
                  </a:lnTo>
                  <a:lnTo>
                    <a:pt x="2108" y="944"/>
                  </a:lnTo>
                  <a:lnTo>
                    <a:pt x="2137" y="972"/>
                  </a:lnTo>
                  <a:lnTo>
                    <a:pt x="2177" y="1006"/>
                  </a:lnTo>
                  <a:lnTo>
                    <a:pt x="2225" y="1034"/>
                  </a:lnTo>
                  <a:lnTo>
                    <a:pt x="2276" y="1054"/>
                  </a:lnTo>
                  <a:lnTo>
                    <a:pt x="2328" y="1066"/>
                  </a:lnTo>
                  <a:lnTo>
                    <a:pt x="2383" y="1072"/>
                  </a:lnTo>
                  <a:lnTo>
                    <a:pt x="2437" y="1068"/>
                  </a:lnTo>
                  <a:lnTo>
                    <a:pt x="2478" y="1060"/>
                  </a:lnTo>
                  <a:lnTo>
                    <a:pt x="2477" y="1061"/>
                  </a:lnTo>
                  <a:lnTo>
                    <a:pt x="2433" y="1104"/>
                  </a:lnTo>
                  <a:lnTo>
                    <a:pt x="2393" y="1153"/>
                  </a:lnTo>
                  <a:lnTo>
                    <a:pt x="2365" y="1202"/>
                  </a:lnTo>
                  <a:close/>
                  <a:moveTo>
                    <a:pt x="795" y="1242"/>
                  </a:moveTo>
                  <a:lnTo>
                    <a:pt x="803" y="1241"/>
                  </a:lnTo>
                  <a:lnTo>
                    <a:pt x="812" y="1236"/>
                  </a:lnTo>
                  <a:lnTo>
                    <a:pt x="822" y="1232"/>
                  </a:lnTo>
                  <a:lnTo>
                    <a:pt x="830" y="1226"/>
                  </a:lnTo>
                  <a:lnTo>
                    <a:pt x="838" y="1220"/>
                  </a:lnTo>
                  <a:lnTo>
                    <a:pt x="847" y="1205"/>
                  </a:lnTo>
                  <a:lnTo>
                    <a:pt x="851" y="1191"/>
                  </a:lnTo>
                  <a:lnTo>
                    <a:pt x="854" y="1179"/>
                  </a:lnTo>
                  <a:lnTo>
                    <a:pt x="854" y="1170"/>
                  </a:lnTo>
                  <a:lnTo>
                    <a:pt x="848" y="1148"/>
                  </a:lnTo>
                  <a:lnTo>
                    <a:pt x="838" y="1135"/>
                  </a:lnTo>
                  <a:lnTo>
                    <a:pt x="833" y="1129"/>
                  </a:lnTo>
                  <a:lnTo>
                    <a:pt x="828" y="1127"/>
                  </a:lnTo>
                  <a:lnTo>
                    <a:pt x="831" y="1130"/>
                  </a:lnTo>
                  <a:lnTo>
                    <a:pt x="836" y="1136"/>
                  </a:lnTo>
                  <a:lnTo>
                    <a:pt x="840" y="1143"/>
                  </a:lnTo>
                  <a:lnTo>
                    <a:pt x="841" y="1151"/>
                  </a:lnTo>
                  <a:lnTo>
                    <a:pt x="841" y="1158"/>
                  </a:lnTo>
                  <a:lnTo>
                    <a:pt x="842" y="1168"/>
                  </a:lnTo>
                  <a:lnTo>
                    <a:pt x="840" y="1178"/>
                  </a:lnTo>
                  <a:lnTo>
                    <a:pt x="833" y="1189"/>
                  </a:lnTo>
                  <a:lnTo>
                    <a:pt x="829" y="1197"/>
                  </a:lnTo>
                  <a:lnTo>
                    <a:pt x="823" y="1200"/>
                  </a:lnTo>
                  <a:lnTo>
                    <a:pt x="818" y="1202"/>
                  </a:lnTo>
                  <a:lnTo>
                    <a:pt x="817" y="1204"/>
                  </a:lnTo>
                  <a:lnTo>
                    <a:pt x="815" y="1205"/>
                  </a:lnTo>
                  <a:lnTo>
                    <a:pt x="811" y="1207"/>
                  </a:lnTo>
                  <a:lnTo>
                    <a:pt x="809" y="1210"/>
                  </a:lnTo>
                  <a:lnTo>
                    <a:pt x="807" y="1214"/>
                  </a:lnTo>
                  <a:lnTo>
                    <a:pt x="806" y="1218"/>
                  </a:lnTo>
                  <a:lnTo>
                    <a:pt x="807" y="1220"/>
                  </a:lnTo>
                  <a:lnTo>
                    <a:pt x="799" y="1221"/>
                  </a:lnTo>
                  <a:lnTo>
                    <a:pt x="794" y="1220"/>
                  </a:lnTo>
                  <a:lnTo>
                    <a:pt x="789" y="1219"/>
                  </a:lnTo>
                  <a:lnTo>
                    <a:pt x="786" y="1219"/>
                  </a:lnTo>
                  <a:lnTo>
                    <a:pt x="783" y="1218"/>
                  </a:lnTo>
                  <a:lnTo>
                    <a:pt x="781" y="1216"/>
                  </a:lnTo>
                  <a:lnTo>
                    <a:pt x="776" y="1217"/>
                  </a:lnTo>
                  <a:lnTo>
                    <a:pt x="771" y="1219"/>
                  </a:lnTo>
                  <a:lnTo>
                    <a:pt x="769" y="1220"/>
                  </a:lnTo>
                  <a:lnTo>
                    <a:pt x="768" y="1226"/>
                  </a:lnTo>
                  <a:lnTo>
                    <a:pt x="769" y="1230"/>
                  </a:lnTo>
                  <a:lnTo>
                    <a:pt x="771" y="1234"/>
                  </a:lnTo>
                  <a:lnTo>
                    <a:pt x="773" y="1238"/>
                  </a:lnTo>
                  <a:lnTo>
                    <a:pt x="779" y="1239"/>
                  </a:lnTo>
                  <a:lnTo>
                    <a:pt x="783" y="1241"/>
                  </a:lnTo>
                  <a:lnTo>
                    <a:pt x="788" y="1242"/>
                  </a:lnTo>
                  <a:lnTo>
                    <a:pt x="795" y="1242"/>
                  </a:lnTo>
                  <a:close/>
                  <a:moveTo>
                    <a:pt x="2588" y="1614"/>
                  </a:moveTo>
                  <a:lnTo>
                    <a:pt x="2597" y="1612"/>
                  </a:lnTo>
                  <a:lnTo>
                    <a:pt x="2597" y="1570"/>
                  </a:lnTo>
                  <a:lnTo>
                    <a:pt x="2588" y="1566"/>
                  </a:lnTo>
                  <a:lnTo>
                    <a:pt x="2573" y="1558"/>
                  </a:lnTo>
                  <a:lnTo>
                    <a:pt x="2557" y="1549"/>
                  </a:lnTo>
                  <a:lnTo>
                    <a:pt x="2540" y="1539"/>
                  </a:lnTo>
                  <a:lnTo>
                    <a:pt x="2525" y="1524"/>
                  </a:lnTo>
                  <a:lnTo>
                    <a:pt x="2513" y="1507"/>
                  </a:lnTo>
                  <a:lnTo>
                    <a:pt x="2505" y="1482"/>
                  </a:lnTo>
                  <a:lnTo>
                    <a:pt x="2501" y="1454"/>
                  </a:lnTo>
                  <a:lnTo>
                    <a:pt x="2506" y="1414"/>
                  </a:lnTo>
                  <a:lnTo>
                    <a:pt x="2520" y="1374"/>
                  </a:lnTo>
                  <a:lnTo>
                    <a:pt x="2541" y="1340"/>
                  </a:lnTo>
                  <a:lnTo>
                    <a:pt x="2571" y="1313"/>
                  </a:lnTo>
                  <a:lnTo>
                    <a:pt x="2597" y="1297"/>
                  </a:lnTo>
                  <a:lnTo>
                    <a:pt x="2597" y="1288"/>
                  </a:lnTo>
                  <a:lnTo>
                    <a:pt x="2582" y="1294"/>
                  </a:lnTo>
                  <a:lnTo>
                    <a:pt x="2546" y="1315"/>
                  </a:lnTo>
                  <a:lnTo>
                    <a:pt x="2517" y="1345"/>
                  </a:lnTo>
                  <a:lnTo>
                    <a:pt x="2495" y="1377"/>
                  </a:lnTo>
                  <a:lnTo>
                    <a:pt x="2481" y="1416"/>
                  </a:lnTo>
                  <a:lnTo>
                    <a:pt x="2474" y="1454"/>
                  </a:lnTo>
                  <a:lnTo>
                    <a:pt x="2476" y="1495"/>
                  </a:lnTo>
                  <a:lnTo>
                    <a:pt x="2488" y="1535"/>
                  </a:lnTo>
                  <a:lnTo>
                    <a:pt x="2497" y="1555"/>
                  </a:lnTo>
                  <a:lnTo>
                    <a:pt x="2512" y="1573"/>
                  </a:lnTo>
                  <a:lnTo>
                    <a:pt x="2530" y="1592"/>
                  </a:lnTo>
                  <a:lnTo>
                    <a:pt x="2549" y="1604"/>
                  </a:lnTo>
                  <a:lnTo>
                    <a:pt x="2570" y="1611"/>
                  </a:lnTo>
                  <a:lnTo>
                    <a:pt x="2588" y="1614"/>
                  </a:lnTo>
                  <a:close/>
                  <a:moveTo>
                    <a:pt x="2594" y="2360"/>
                  </a:moveTo>
                  <a:lnTo>
                    <a:pt x="2597" y="2360"/>
                  </a:lnTo>
                  <a:lnTo>
                    <a:pt x="2597" y="2327"/>
                  </a:lnTo>
                  <a:lnTo>
                    <a:pt x="2513" y="2321"/>
                  </a:lnTo>
                  <a:lnTo>
                    <a:pt x="2429" y="2309"/>
                  </a:lnTo>
                  <a:lnTo>
                    <a:pt x="2345" y="2287"/>
                  </a:lnTo>
                  <a:lnTo>
                    <a:pt x="2266" y="2258"/>
                  </a:lnTo>
                  <a:lnTo>
                    <a:pt x="2188" y="2221"/>
                  </a:lnTo>
                  <a:lnTo>
                    <a:pt x="2115" y="2175"/>
                  </a:lnTo>
                  <a:lnTo>
                    <a:pt x="2045" y="2123"/>
                  </a:lnTo>
                  <a:lnTo>
                    <a:pt x="2003" y="2087"/>
                  </a:lnTo>
                  <a:lnTo>
                    <a:pt x="1961" y="2045"/>
                  </a:lnTo>
                  <a:lnTo>
                    <a:pt x="1924" y="1995"/>
                  </a:lnTo>
                  <a:lnTo>
                    <a:pt x="1887" y="1940"/>
                  </a:lnTo>
                  <a:lnTo>
                    <a:pt x="1852" y="1879"/>
                  </a:lnTo>
                  <a:lnTo>
                    <a:pt x="1821" y="1813"/>
                  </a:lnTo>
                  <a:lnTo>
                    <a:pt x="1793" y="1740"/>
                  </a:lnTo>
                  <a:lnTo>
                    <a:pt x="1769" y="1662"/>
                  </a:lnTo>
                  <a:lnTo>
                    <a:pt x="1752" y="1581"/>
                  </a:lnTo>
                  <a:lnTo>
                    <a:pt x="1737" y="1495"/>
                  </a:lnTo>
                  <a:lnTo>
                    <a:pt x="1729" y="1406"/>
                  </a:lnTo>
                  <a:lnTo>
                    <a:pt x="1729" y="1312"/>
                  </a:lnTo>
                  <a:lnTo>
                    <a:pt x="1732" y="1213"/>
                  </a:lnTo>
                  <a:lnTo>
                    <a:pt x="1744" y="1114"/>
                  </a:lnTo>
                  <a:lnTo>
                    <a:pt x="1764" y="1010"/>
                  </a:lnTo>
                  <a:lnTo>
                    <a:pt x="1783" y="936"/>
                  </a:lnTo>
                  <a:lnTo>
                    <a:pt x="1834" y="957"/>
                  </a:lnTo>
                  <a:lnTo>
                    <a:pt x="1895" y="969"/>
                  </a:lnTo>
                  <a:lnTo>
                    <a:pt x="1959" y="970"/>
                  </a:lnTo>
                  <a:lnTo>
                    <a:pt x="2024" y="959"/>
                  </a:lnTo>
                  <a:lnTo>
                    <a:pt x="2031" y="956"/>
                  </a:lnTo>
                  <a:lnTo>
                    <a:pt x="2053" y="993"/>
                  </a:lnTo>
                  <a:lnTo>
                    <a:pt x="2098" y="1050"/>
                  </a:lnTo>
                  <a:lnTo>
                    <a:pt x="2147" y="1102"/>
                  </a:lnTo>
                  <a:lnTo>
                    <a:pt x="2205" y="1146"/>
                  </a:lnTo>
                  <a:lnTo>
                    <a:pt x="2265" y="1181"/>
                  </a:lnTo>
                  <a:lnTo>
                    <a:pt x="2332" y="1208"/>
                  </a:lnTo>
                  <a:lnTo>
                    <a:pt x="2358" y="1215"/>
                  </a:lnTo>
                  <a:lnTo>
                    <a:pt x="2336" y="1267"/>
                  </a:lnTo>
                  <a:lnTo>
                    <a:pt x="2322" y="1325"/>
                  </a:lnTo>
                  <a:lnTo>
                    <a:pt x="2319" y="1384"/>
                  </a:lnTo>
                  <a:lnTo>
                    <a:pt x="2320" y="1443"/>
                  </a:lnTo>
                  <a:lnTo>
                    <a:pt x="2333" y="1502"/>
                  </a:lnTo>
                  <a:lnTo>
                    <a:pt x="2353" y="1560"/>
                  </a:lnTo>
                  <a:lnTo>
                    <a:pt x="2380" y="1611"/>
                  </a:lnTo>
                  <a:lnTo>
                    <a:pt x="2414" y="1660"/>
                  </a:lnTo>
                  <a:lnTo>
                    <a:pt x="2457" y="1702"/>
                  </a:lnTo>
                  <a:lnTo>
                    <a:pt x="2506" y="1738"/>
                  </a:lnTo>
                  <a:lnTo>
                    <a:pt x="2558" y="1761"/>
                  </a:lnTo>
                  <a:lnTo>
                    <a:pt x="2597" y="1769"/>
                  </a:lnTo>
                  <a:lnTo>
                    <a:pt x="2597" y="1763"/>
                  </a:lnTo>
                  <a:lnTo>
                    <a:pt x="2575" y="1760"/>
                  </a:lnTo>
                  <a:lnTo>
                    <a:pt x="2525" y="1742"/>
                  </a:lnTo>
                  <a:lnTo>
                    <a:pt x="2478" y="1711"/>
                  </a:lnTo>
                  <a:lnTo>
                    <a:pt x="2436" y="1672"/>
                  </a:lnTo>
                  <a:lnTo>
                    <a:pt x="2399" y="1628"/>
                  </a:lnTo>
                  <a:lnTo>
                    <a:pt x="2371" y="1580"/>
                  </a:lnTo>
                  <a:lnTo>
                    <a:pt x="2348" y="1527"/>
                  </a:lnTo>
                  <a:lnTo>
                    <a:pt x="2342" y="1504"/>
                  </a:lnTo>
                  <a:lnTo>
                    <a:pt x="2356" y="1534"/>
                  </a:lnTo>
                  <a:lnTo>
                    <a:pt x="2384" y="1580"/>
                  </a:lnTo>
                  <a:lnTo>
                    <a:pt x="2421" y="1624"/>
                  </a:lnTo>
                  <a:lnTo>
                    <a:pt x="2459" y="1655"/>
                  </a:lnTo>
                  <a:lnTo>
                    <a:pt x="2500" y="1679"/>
                  </a:lnTo>
                  <a:lnTo>
                    <a:pt x="2545" y="1699"/>
                  </a:lnTo>
                  <a:lnTo>
                    <a:pt x="2591" y="1710"/>
                  </a:lnTo>
                  <a:lnTo>
                    <a:pt x="2597" y="1710"/>
                  </a:lnTo>
                  <a:lnTo>
                    <a:pt x="2597" y="1699"/>
                  </a:lnTo>
                  <a:lnTo>
                    <a:pt x="2565" y="1694"/>
                  </a:lnTo>
                  <a:lnTo>
                    <a:pt x="2526" y="1680"/>
                  </a:lnTo>
                  <a:lnTo>
                    <a:pt x="2488" y="1661"/>
                  </a:lnTo>
                  <a:lnTo>
                    <a:pt x="2452" y="1637"/>
                  </a:lnTo>
                  <a:lnTo>
                    <a:pt x="2413" y="1598"/>
                  </a:lnTo>
                  <a:lnTo>
                    <a:pt x="2378" y="1551"/>
                  </a:lnTo>
                  <a:lnTo>
                    <a:pt x="2351" y="1495"/>
                  </a:lnTo>
                  <a:lnTo>
                    <a:pt x="2333" y="1440"/>
                  </a:lnTo>
                  <a:lnTo>
                    <a:pt x="2327" y="1381"/>
                  </a:lnTo>
                  <a:lnTo>
                    <a:pt x="2331" y="1329"/>
                  </a:lnTo>
                  <a:lnTo>
                    <a:pt x="2335" y="1303"/>
                  </a:lnTo>
                  <a:lnTo>
                    <a:pt x="2352" y="1249"/>
                  </a:lnTo>
                  <a:lnTo>
                    <a:pt x="2368" y="1217"/>
                  </a:lnTo>
                  <a:lnTo>
                    <a:pt x="2400" y="1225"/>
                  </a:lnTo>
                  <a:lnTo>
                    <a:pt x="2473" y="1229"/>
                  </a:lnTo>
                  <a:lnTo>
                    <a:pt x="2548" y="1223"/>
                  </a:lnTo>
                  <a:lnTo>
                    <a:pt x="2597" y="1211"/>
                  </a:lnTo>
                  <a:lnTo>
                    <a:pt x="2597" y="1204"/>
                  </a:lnTo>
                  <a:lnTo>
                    <a:pt x="2556" y="1212"/>
                  </a:lnTo>
                  <a:lnTo>
                    <a:pt x="2479" y="1218"/>
                  </a:lnTo>
                  <a:lnTo>
                    <a:pt x="2407" y="1213"/>
                  </a:lnTo>
                  <a:lnTo>
                    <a:pt x="2374" y="1204"/>
                  </a:lnTo>
                  <a:lnTo>
                    <a:pt x="2381" y="1189"/>
                  </a:lnTo>
                  <a:lnTo>
                    <a:pt x="2418" y="1136"/>
                  </a:lnTo>
                  <a:lnTo>
                    <a:pt x="2462" y="1090"/>
                  </a:lnTo>
                  <a:lnTo>
                    <a:pt x="2509" y="1051"/>
                  </a:lnTo>
                  <a:lnTo>
                    <a:pt x="2510" y="1050"/>
                  </a:lnTo>
                  <a:lnTo>
                    <a:pt x="2543" y="1037"/>
                  </a:lnTo>
                  <a:lnTo>
                    <a:pt x="2590" y="1009"/>
                  </a:lnTo>
                  <a:lnTo>
                    <a:pt x="2597" y="1004"/>
                  </a:lnTo>
                  <a:lnTo>
                    <a:pt x="2597" y="988"/>
                  </a:lnTo>
                  <a:lnTo>
                    <a:pt x="2582" y="994"/>
                  </a:lnTo>
                  <a:lnTo>
                    <a:pt x="2529" y="1023"/>
                  </a:lnTo>
                  <a:lnTo>
                    <a:pt x="2509" y="1038"/>
                  </a:lnTo>
                  <a:lnTo>
                    <a:pt x="2486" y="1046"/>
                  </a:lnTo>
                  <a:lnTo>
                    <a:pt x="2434" y="1054"/>
                  </a:lnTo>
                  <a:lnTo>
                    <a:pt x="2385" y="1057"/>
                  </a:lnTo>
                  <a:lnTo>
                    <a:pt x="2334" y="1052"/>
                  </a:lnTo>
                  <a:lnTo>
                    <a:pt x="2285" y="1040"/>
                  </a:lnTo>
                  <a:lnTo>
                    <a:pt x="2238" y="1022"/>
                  </a:lnTo>
                  <a:lnTo>
                    <a:pt x="2193" y="996"/>
                  </a:lnTo>
                  <a:lnTo>
                    <a:pt x="2167" y="975"/>
                  </a:lnTo>
                  <a:lnTo>
                    <a:pt x="2141" y="950"/>
                  </a:lnTo>
                  <a:lnTo>
                    <a:pt x="2116" y="919"/>
                  </a:lnTo>
                  <a:lnTo>
                    <a:pt x="2115" y="918"/>
                  </a:lnTo>
                  <a:lnTo>
                    <a:pt x="2139" y="904"/>
                  </a:lnTo>
                  <a:lnTo>
                    <a:pt x="2186" y="866"/>
                  </a:lnTo>
                  <a:lnTo>
                    <a:pt x="2197" y="854"/>
                  </a:lnTo>
                  <a:lnTo>
                    <a:pt x="2197" y="855"/>
                  </a:lnTo>
                  <a:lnTo>
                    <a:pt x="2239" y="889"/>
                  </a:lnTo>
                  <a:lnTo>
                    <a:pt x="2283" y="918"/>
                  </a:lnTo>
                  <a:lnTo>
                    <a:pt x="2331" y="937"/>
                  </a:lnTo>
                  <a:lnTo>
                    <a:pt x="2382" y="950"/>
                  </a:lnTo>
                  <a:lnTo>
                    <a:pt x="2437" y="955"/>
                  </a:lnTo>
                  <a:lnTo>
                    <a:pt x="2492" y="950"/>
                  </a:lnTo>
                  <a:lnTo>
                    <a:pt x="2540" y="938"/>
                  </a:lnTo>
                  <a:lnTo>
                    <a:pt x="2583" y="919"/>
                  </a:lnTo>
                  <a:lnTo>
                    <a:pt x="2597" y="909"/>
                  </a:lnTo>
                  <a:lnTo>
                    <a:pt x="2597" y="883"/>
                  </a:lnTo>
                  <a:lnTo>
                    <a:pt x="2580" y="896"/>
                  </a:lnTo>
                  <a:lnTo>
                    <a:pt x="2538" y="918"/>
                  </a:lnTo>
                  <a:lnTo>
                    <a:pt x="2490" y="929"/>
                  </a:lnTo>
                  <a:lnTo>
                    <a:pt x="2437" y="932"/>
                  </a:lnTo>
                  <a:lnTo>
                    <a:pt x="2385" y="927"/>
                  </a:lnTo>
                  <a:lnTo>
                    <a:pt x="2334" y="911"/>
                  </a:lnTo>
                  <a:lnTo>
                    <a:pt x="2289" y="889"/>
                  </a:lnTo>
                  <a:lnTo>
                    <a:pt x="2247" y="859"/>
                  </a:lnTo>
                  <a:lnTo>
                    <a:pt x="2219" y="830"/>
                  </a:lnTo>
                  <a:lnTo>
                    <a:pt x="2221" y="828"/>
                  </a:lnTo>
                  <a:lnTo>
                    <a:pt x="2249" y="782"/>
                  </a:lnTo>
                  <a:lnTo>
                    <a:pt x="2271" y="731"/>
                  </a:lnTo>
                  <a:lnTo>
                    <a:pt x="2278" y="703"/>
                  </a:lnTo>
                  <a:lnTo>
                    <a:pt x="2280" y="716"/>
                  </a:lnTo>
                  <a:lnTo>
                    <a:pt x="2292" y="748"/>
                  </a:lnTo>
                  <a:lnTo>
                    <a:pt x="2312" y="778"/>
                  </a:lnTo>
                  <a:lnTo>
                    <a:pt x="2336" y="802"/>
                  </a:lnTo>
                  <a:lnTo>
                    <a:pt x="2364" y="820"/>
                  </a:lnTo>
                  <a:lnTo>
                    <a:pt x="2399" y="830"/>
                  </a:lnTo>
                  <a:lnTo>
                    <a:pt x="2433" y="828"/>
                  </a:lnTo>
                  <a:lnTo>
                    <a:pt x="2438" y="826"/>
                  </a:lnTo>
                  <a:lnTo>
                    <a:pt x="2407" y="829"/>
                  </a:lnTo>
                  <a:lnTo>
                    <a:pt x="2375" y="821"/>
                  </a:lnTo>
                  <a:lnTo>
                    <a:pt x="2341" y="802"/>
                  </a:lnTo>
                  <a:lnTo>
                    <a:pt x="2312" y="775"/>
                  </a:lnTo>
                  <a:lnTo>
                    <a:pt x="2293" y="742"/>
                  </a:lnTo>
                  <a:lnTo>
                    <a:pt x="2279" y="704"/>
                  </a:lnTo>
                  <a:lnTo>
                    <a:pt x="2279" y="697"/>
                  </a:lnTo>
                  <a:lnTo>
                    <a:pt x="2283" y="680"/>
                  </a:lnTo>
                  <a:lnTo>
                    <a:pt x="2286" y="625"/>
                  </a:lnTo>
                  <a:lnTo>
                    <a:pt x="2286" y="618"/>
                  </a:lnTo>
                  <a:lnTo>
                    <a:pt x="2300" y="588"/>
                  </a:lnTo>
                  <a:lnTo>
                    <a:pt x="2325" y="553"/>
                  </a:lnTo>
                  <a:lnTo>
                    <a:pt x="2354" y="529"/>
                  </a:lnTo>
                  <a:lnTo>
                    <a:pt x="2344" y="543"/>
                  </a:lnTo>
                  <a:lnTo>
                    <a:pt x="2329" y="579"/>
                  </a:lnTo>
                  <a:lnTo>
                    <a:pt x="2322" y="617"/>
                  </a:lnTo>
                  <a:lnTo>
                    <a:pt x="2324" y="657"/>
                  </a:lnTo>
                  <a:lnTo>
                    <a:pt x="2334" y="692"/>
                  </a:lnTo>
                  <a:lnTo>
                    <a:pt x="2355" y="722"/>
                  </a:lnTo>
                  <a:lnTo>
                    <a:pt x="2379" y="747"/>
                  </a:lnTo>
                  <a:lnTo>
                    <a:pt x="2412" y="764"/>
                  </a:lnTo>
                  <a:lnTo>
                    <a:pt x="2445" y="773"/>
                  </a:lnTo>
                  <a:lnTo>
                    <a:pt x="2446" y="773"/>
                  </a:lnTo>
                  <a:lnTo>
                    <a:pt x="2419" y="766"/>
                  </a:lnTo>
                  <a:lnTo>
                    <a:pt x="2392" y="750"/>
                  </a:lnTo>
                  <a:lnTo>
                    <a:pt x="2369" y="730"/>
                  </a:lnTo>
                  <a:lnTo>
                    <a:pt x="2353" y="702"/>
                  </a:lnTo>
                  <a:lnTo>
                    <a:pt x="2342" y="671"/>
                  </a:lnTo>
                  <a:lnTo>
                    <a:pt x="2342" y="635"/>
                  </a:lnTo>
                  <a:lnTo>
                    <a:pt x="2347" y="602"/>
                  </a:lnTo>
                  <a:lnTo>
                    <a:pt x="2356" y="584"/>
                  </a:lnTo>
                  <a:lnTo>
                    <a:pt x="2351" y="604"/>
                  </a:lnTo>
                  <a:lnTo>
                    <a:pt x="2352" y="630"/>
                  </a:lnTo>
                  <a:lnTo>
                    <a:pt x="2359" y="656"/>
                  </a:lnTo>
                  <a:lnTo>
                    <a:pt x="2373" y="679"/>
                  </a:lnTo>
                  <a:lnTo>
                    <a:pt x="2394" y="697"/>
                  </a:lnTo>
                  <a:lnTo>
                    <a:pt x="2417" y="709"/>
                  </a:lnTo>
                  <a:lnTo>
                    <a:pt x="2444" y="713"/>
                  </a:lnTo>
                  <a:lnTo>
                    <a:pt x="2471" y="708"/>
                  </a:lnTo>
                  <a:lnTo>
                    <a:pt x="2496" y="697"/>
                  </a:lnTo>
                  <a:lnTo>
                    <a:pt x="2513" y="680"/>
                  </a:lnTo>
                  <a:lnTo>
                    <a:pt x="2526" y="653"/>
                  </a:lnTo>
                  <a:lnTo>
                    <a:pt x="2526" y="631"/>
                  </a:lnTo>
                  <a:lnTo>
                    <a:pt x="2519" y="606"/>
                  </a:lnTo>
                  <a:lnTo>
                    <a:pt x="2505" y="588"/>
                  </a:lnTo>
                  <a:lnTo>
                    <a:pt x="2485" y="575"/>
                  </a:lnTo>
                  <a:lnTo>
                    <a:pt x="2467" y="570"/>
                  </a:lnTo>
                  <a:lnTo>
                    <a:pt x="2448" y="572"/>
                  </a:lnTo>
                  <a:lnTo>
                    <a:pt x="2432" y="581"/>
                  </a:lnTo>
                  <a:lnTo>
                    <a:pt x="2420" y="597"/>
                  </a:lnTo>
                  <a:lnTo>
                    <a:pt x="2413" y="611"/>
                  </a:lnTo>
                  <a:lnTo>
                    <a:pt x="2414" y="628"/>
                  </a:lnTo>
                  <a:lnTo>
                    <a:pt x="2420" y="643"/>
                  </a:lnTo>
                  <a:lnTo>
                    <a:pt x="2429" y="652"/>
                  </a:lnTo>
                  <a:lnTo>
                    <a:pt x="2441" y="659"/>
                  </a:lnTo>
                  <a:lnTo>
                    <a:pt x="2455" y="657"/>
                  </a:lnTo>
                  <a:lnTo>
                    <a:pt x="2460" y="657"/>
                  </a:lnTo>
                  <a:lnTo>
                    <a:pt x="2463" y="653"/>
                  </a:lnTo>
                  <a:lnTo>
                    <a:pt x="2468" y="651"/>
                  </a:lnTo>
                  <a:lnTo>
                    <a:pt x="2474" y="646"/>
                  </a:lnTo>
                  <a:lnTo>
                    <a:pt x="2477" y="640"/>
                  </a:lnTo>
                  <a:lnTo>
                    <a:pt x="2478" y="635"/>
                  </a:lnTo>
                  <a:lnTo>
                    <a:pt x="2475" y="626"/>
                  </a:lnTo>
                  <a:lnTo>
                    <a:pt x="2473" y="620"/>
                  </a:lnTo>
                  <a:lnTo>
                    <a:pt x="2470" y="613"/>
                  </a:lnTo>
                  <a:lnTo>
                    <a:pt x="2465" y="609"/>
                  </a:lnTo>
                  <a:lnTo>
                    <a:pt x="2462" y="607"/>
                  </a:lnTo>
                  <a:lnTo>
                    <a:pt x="2459" y="605"/>
                  </a:lnTo>
                  <a:lnTo>
                    <a:pt x="2460" y="602"/>
                  </a:lnTo>
                  <a:lnTo>
                    <a:pt x="2460" y="601"/>
                  </a:lnTo>
                  <a:lnTo>
                    <a:pt x="2466" y="597"/>
                  </a:lnTo>
                  <a:lnTo>
                    <a:pt x="2483" y="599"/>
                  </a:lnTo>
                  <a:lnTo>
                    <a:pt x="2498" y="608"/>
                  </a:lnTo>
                  <a:lnTo>
                    <a:pt x="2507" y="624"/>
                  </a:lnTo>
                  <a:lnTo>
                    <a:pt x="2510" y="642"/>
                  </a:lnTo>
                  <a:lnTo>
                    <a:pt x="2503" y="666"/>
                  </a:lnTo>
                  <a:lnTo>
                    <a:pt x="2488" y="682"/>
                  </a:lnTo>
                  <a:lnTo>
                    <a:pt x="2467" y="696"/>
                  </a:lnTo>
                  <a:lnTo>
                    <a:pt x="2445" y="699"/>
                  </a:lnTo>
                  <a:lnTo>
                    <a:pt x="2421" y="696"/>
                  </a:lnTo>
                  <a:lnTo>
                    <a:pt x="2399" y="686"/>
                  </a:lnTo>
                  <a:lnTo>
                    <a:pt x="2381" y="670"/>
                  </a:lnTo>
                  <a:lnTo>
                    <a:pt x="2369" y="651"/>
                  </a:lnTo>
                  <a:lnTo>
                    <a:pt x="2367" y="646"/>
                  </a:lnTo>
                  <a:lnTo>
                    <a:pt x="2363" y="637"/>
                  </a:lnTo>
                  <a:lnTo>
                    <a:pt x="2363" y="623"/>
                  </a:lnTo>
                  <a:lnTo>
                    <a:pt x="2362" y="605"/>
                  </a:lnTo>
                  <a:lnTo>
                    <a:pt x="2365" y="581"/>
                  </a:lnTo>
                  <a:lnTo>
                    <a:pt x="2376" y="558"/>
                  </a:lnTo>
                  <a:lnTo>
                    <a:pt x="2395" y="531"/>
                  </a:lnTo>
                  <a:lnTo>
                    <a:pt x="2413" y="516"/>
                  </a:lnTo>
                  <a:lnTo>
                    <a:pt x="2436" y="504"/>
                  </a:lnTo>
                  <a:lnTo>
                    <a:pt x="2470" y="494"/>
                  </a:lnTo>
                  <a:lnTo>
                    <a:pt x="2514" y="493"/>
                  </a:lnTo>
                  <a:lnTo>
                    <a:pt x="2557" y="501"/>
                  </a:lnTo>
                  <a:lnTo>
                    <a:pt x="2594" y="518"/>
                  </a:lnTo>
                  <a:lnTo>
                    <a:pt x="2597" y="520"/>
                  </a:lnTo>
                  <a:lnTo>
                    <a:pt x="2597" y="478"/>
                  </a:lnTo>
                  <a:lnTo>
                    <a:pt x="2595" y="477"/>
                  </a:lnTo>
                  <a:lnTo>
                    <a:pt x="2557" y="463"/>
                  </a:lnTo>
                  <a:lnTo>
                    <a:pt x="2525" y="458"/>
                  </a:lnTo>
                  <a:lnTo>
                    <a:pt x="2556" y="452"/>
                  </a:lnTo>
                  <a:lnTo>
                    <a:pt x="2597" y="451"/>
                  </a:lnTo>
                  <a:lnTo>
                    <a:pt x="2597" y="440"/>
                  </a:lnTo>
                  <a:lnTo>
                    <a:pt x="2575" y="441"/>
                  </a:lnTo>
                  <a:lnTo>
                    <a:pt x="2570" y="442"/>
                  </a:lnTo>
                  <a:lnTo>
                    <a:pt x="2593" y="426"/>
                  </a:lnTo>
                  <a:lnTo>
                    <a:pt x="2597" y="423"/>
                  </a:lnTo>
                  <a:lnTo>
                    <a:pt x="2597" y="415"/>
                  </a:lnTo>
                  <a:lnTo>
                    <a:pt x="2578" y="431"/>
                  </a:lnTo>
                  <a:lnTo>
                    <a:pt x="2551" y="445"/>
                  </a:lnTo>
                  <a:lnTo>
                    <a:pt x="2521" y="450"/>
                  </a:lnTo>
                  <a:lnTo>
                    <a:pt x="2506" y="455"/>
                  </a:lnTo>
                  <a:lnTo>
                    <a:pt x="2474" y="456"/>
                  </a:lnTo>
                  <a:lnTo>
                    <a:pt x="2439" y="449"/>
                  </a:lnTo>
                  <a:lnTo>
                    <a:pt x="2404" y="432"/>
                  </a:lnTo>
                  <a:lnTo>
                    <a:pt x="2386" y="420"/>
                  </a:lnTo>
                  <a:lnTo>
                    <a:pt x="2366" y="402"/>
                  </a:lnTo>
                  <a:lnTo>
                    <a:pt x="2350" y="377"/>
                  </a:lnTo>
                  <a:lnTo>
                    <a:pt x="2336" y="350"/>
                  </a:lnTo>
                  <a:lnTo>
                    <a:pt x="2324" y="316"/>
                  </a:lnTo>
                  <a:lnTo>
                    <a:pt x="2317" y="279"/>
                  </a:lnTo>
                  <a:lnTo>
                    <a:pt x="2314" y="238"/>
                  </a:lnTo>
                  <a:lnTo>
                    <a:pt x="2315" y="228"/>
                  </a:lnTo>
                  <a:lnTo>
                    <a:pt x="2316" y="233"/>
                  </a:lnTo>
                  <a:lnTo>
                    <a:pt x="2316" y="223"/>
                  </a:lnTo>
                  <a:lnTo>
                    <a:pt x="2315" y="226"/>
                  </a:lnTo>
                  <a:lnTo>
                    <a:pt x="2316" y="219"/>
                  </a:lnTo>
                  <a:lnTo>
                    <a:pt x="2316" y="223"/>
                  </a:lnTo>
                  <a:lnTo>
                    <a:pt x="2322" y="184"/>
                  </a:lnTo>
                  <a:lnTo>
                    <a:pt x="2316" y="215"/>
                  </a:lnTo>
                  <a:lnTo>
                    <a:pt x="2317" y="192"/>
                  </a:lnTo>
                  <a:lnTo>
                    <a:pt x="2330" y="146"/>
                  </a:lnTo>
                  <a:lnTo>
                    <a:pt x="2347" y="98"/>
                  </a:lnTo>
                  <a:lnTo>
                    <a:pt x="2376" y="46"/>
                  </a:lnTo>
                  <a:lnTo>
                    <a:pt x="2396" y="18"/>
                  </a:lnTo>
                  <a:lnTo>
                    <a:pt x="2411" y="0"/>
                  </a:lnTo>
                  <a:lnTo>
                    <a:pt x="2371" y="0"/>
                  </a:lnTo>
                  <a:lnTo>
                    <a:pt x="2340" y="34"/>
                  </a:lnTo>
                  <a:lnTo>
                    <a:pt x="2281" y="106"/>
                  </a:lnTo>
                  <a:lnTo>
                    <a:pt x="2234" y="176"/>
                  </a:lnTo>
                  <a:lnTo>
                    <a:pt x="2195" y="241"/>
                  </a:lnTo>
                  <a:lnTo>
                    <a:pt x="2164" y="303"/>
                  </a:lnTo>
                  <a:lnTo>
                    <a:pt x="2139" y="360"/>
                  </a:lnTo>
                  <a:lnTo>
                    <a:pt x="2135" y="374"/>
                  </a:lnTo>
                  <a:lnTo>
                    <a:pt x="2130" y="371"/>
                  </a:lnTo>
                  <a:lnTo>
                    <a:pt x="2088" y="353"/>
                  </a:lnTo>
                  <a:lnTo>
                    <a:pt x="2117" y="294"/>
                  </a:lnTo>
                  <a:lnTo>
                    <a:pt x="2161" y="219"/>
                  </a:lnTo>
                  <a:lnTo>
                    <a:pt x="2167" y="211"/>
                  </a:lnTo>
                  <a:lnTo>
                    <a:pt x="2248" y="114"/>
                  </a:lnTo>
                  <a:lnTo>
                    <a:pt x="2343" y="13"/>
                  </a:lnTo>
                  <a:lnTo>
                    <a:pt x="2359" y="0"/>
                  </a:lnTo>
                  <a:lnTo>
                    <a:pt x="2328" y="0"/>
                  </a:lnTo>
                  <a:lnTo>
                    <a:pt x="2322" y="5"/>
                  </a:lnTo>
                  <a:lnTo>
                    <a:pt x="2231" y="71"/>
                  </a:lnTo>
                  <a:lnTo>
                    <a:pt x="2132" y="135"/>
                  </a:lnTo>
                  <a:lnTo>
                    <a:pt x="2030" y="195"/>
                  </a:lnTo>
                  <a:lnTo>
                    <a:pt x="1924" y="253"/>
                  </a:lnTo>
                  <a:lnTo>
                    <a:pt x="1817" y="309"/>
                  </a:lnTo>
                  <a:lnTo>
                    <a:pt x="1709" y="363"/>
                  </a:lnTo>
                  <a:lnTo>
                    <a:pt x="1636" y="399"/>
                  </a:lnTo>
                  <a:lnTo>
                    <a:pt x="1574" y="425"/>
                  </a:lnTo>
                  <a:lnTo>
                    <a:pt x="1575" y="422"/>
                  </a:lnTo>
                  <a:lnTo>
                    <a:pt x="1592" y="367"/>
                  </a:lnTo>
                  <a:lnTo>
                    <a:pt x="1614" y="318"/>
                  </a:lnTo>
                  <a:lnTo>
                    <a:pt x="1640" y="266"/>
                  </a:lnTo>
                  <a:lnTo>
                    <a:pt x="1675" y="215"/>
                  </a:lnTo>
                  <a:lnTo>
                    <a:pt x="1711" y="169"/>
                  </a:lnTo>
                  <a:lnTo>
                    <a:pt x="1731" y="148"/>
                  </a:lnTo>
                  <a:lnTo>
                    <a:pt x="1795" y="145"/>
                  </a:lnTo>
                  <a:lnTo>
                    <a:pt x="1868" y="138"/>
                  </a:lnTo>
                  <a:lnTo>
                    <a:pt x="1942" y="127"/>
                  </a:lnTo>
                  <a:lnTo>
                    <a:pt x="2017" y="109"/>
                  </a:lnTo>
                  <a:lnTo>
                    <a:pt x="2096" y="79"/>
                  </a:lnTo>
                  <a:lnTo>
                    <a:pt x="2177" y="41"/>
                  </a:lnTo>
                  <a:lnTo>
                    <a:pt x="2242" y="0"/>
                  </a:lnTo>
                  <a:lnTo>
                    <a:pt x="2232" y="0"/>
                  </a:lnTo>
                  <a:lnTo>
                    <a:pt x="2202" y="16"/>
                  </a:lnTo>
                  <a:lnTo>
                    <a:pt x="2153" y="41"/>
                  </a:lnTo>
                  <a:lnTo>
                    <a:pt x="2071" y="71"/>
                  </a:lnTo>
                  <a:lnTo>
                    <a:pt x="1990" y="93"/>
                  </a:lnTo>
                  <a:lnTo>
                    <a:pt x="1915" y="105"/>
                  </a:lnTo>
                  <a:lnTo>
                    <a:pt x="1838" y="112"/>
                  </a:lnTo>
                  <a:lnTo>
                    <a:pt x="1765" y="116"/>
                  </a:lnTo>
                  <a:lnTo>
                    <a:pt x="1761" y="116"/>
                  </a:lnTo>
                  <a:lnTo>
                    <a:pt x="1797" y="81"/>
                  </a:lnTo>
                  <a:lnTo>
                    <a:pt x="1826" y="58"/>
                  </a:lnTo>
                  <a:lnTo>
                    <a:pt x="1902" y="49"/>
                  </a:lnTo>
                  <a:lnTo>
                    <a:pt x="1995" y="30"/>
                  </a:lnTo>
                  <a:lnTo>
                    <a:pt x="2086" y="3"/>
                  </a:lnTo>
                  <a:lnTo>
                    <a:pt x="2093" y="0"/>
                  </a:lnTo>
                  <a:lnTo>
                    <a:pt x="1950" y="0"/>
                  </a:lnTo>
                  <a:lnTo>
                    <a:pt x="1924" y="6"/>
                  </a:lnTo>
                  <a:lnTo>
                    <a:pt x="1884" y="11"/>
                  </a:lnTo>
                  <a:lnTo>
                    <a:pt x="1896" y="2"/>
                  </a:lnTo>
                  <a:lnTo>
                    <a:pt x="1899" y="0"/>
                  </a:lnTo>
                  <a:lnTo>
                    <a:pt x="1816" y="0"/>
                  </a:lnTo>
                  <a:lnTo>
                    <a:pt x="1804" y="11"/>
                  </a:lnTo>
                  <a:lnTo>
                    <a:pt x="1795" y="20"/>
                  </a:lnTo>
                  <a:lnTo>
                    <a:pt x="1747" y="24"/>
                  </a:lnTo>
                  <a:lnTo>
                    <a:pt x="1657" y="23"/>
                  </a:lnTo>
                  <a:lnTo>
                    <a:pt x="1571" y="10"/>
                  </a:lnTo>
                  <a:lnTo>
                    <a:pt x="1525" y="0"/>
                  </a:lnTo>
                  <a:lnTo>
                    <a:pt x="1392" y="0"/>
                  </a:lnTo>
                  <a:lnTo>
                    <a:pt x="1430" y="13"/>
                  </a:lnTo>
                  <a:lnTo>
                    <a:pt x="1521" y="38"/>
                  </a:lnTo>
                  <a:lnTo>
                    <a:pt x="1615" y="55"/>
                  </a:lnTo>
                  <a:lnTo>
                    <a:pt x="1711" y="62"/>
                  </a:lnTo>
                  <a:lnTo>
                    <a:pt x="1757" y="62"/>
                  </a:lnTo>
                  <a:lnTo>
                    <a:pt x="1754" y="65"/>
                  </a:lnTo>
                  <a:lnTo>
                    <a:pt x="1712" y="115"/>
                  </a:lnTo>
                  <a:lnTo>
                    <a:pt x="1695" y="115"/>
                  </a:lnTo>
                  <a:lnTo>
                    <a:pt x="1625" y="114"/>
                  </a:lnTo>
                  <a:lnTo>
                    <a:pt x="1559" y="114"/>
                  </a:lnTo>
                  <a:lnTo>
                    <a:pt x="1495" y="116"/>
                  </a:lnTo>
                  <a:lnTo>
                    <a:pt x="1432" y="126"/>
                  </a:lnTo>
                  <a:lnTo>
                    <a:pt x="1368" y="141"/>
                  </a:lnTo>
                  <a:lnTo>
                    <a:pt x="1308" y="165"/>
                  </a:lnTo>
                  <a:lnTo>
                    <a:pt x="1259" y="189"/>
                  </a:lnTo>
                  <a:lnTo>
                    <a:pt x="1213" y="224"/>
                  </a:lnTo>
                  <a:lnTo>
                    <a:pt x="1172" y="267"/>
                  </a:lnTo>
                  <a:lnTo>
                    <a:pt x="1143" y="315"/>
                  </a:lnTo>
                  <a:lnTo>
                    <a:pt x="1130" y="355"/>
                  </a:lnTo>
                  <a:lnTo>
                    <a:pt x="1126" y="395"/>
                  </a:lnTo>
                  <a:lnTo>
                    <a:pt x="1129" y="435"/>
                  </a:lnTo>
                  <a:lnTo>
                    <a:pt x="1142" y="476"/>
                  </a:lnTo>
                  <a:lnTo>
                    <a:pt x="1160" y="513"/>
                  </a:lnTo>
                  <a:lnTo>
                    <a:pt x="1182" y="542"/>
                  </a:lnTo>
                  <a:lnTo>
                    <a:pt x="1207" y="564"/>
                  </a:lnTo>
                  <a:lnTo>
                    <a:pt x="1178" y="575"/>
                  </a:lnTo>
                  <a:lnTo>
                    <a:pt x="1164" y="580"/>
                  </a:lnTo>
                  <a:lnTo>
                    <a:pt x="1153" y="573"/>
                  </a:lnTo>
                  <a:lnTo>
                    <a:pt x="1143" y="566"/>
                  </a:lnTo>
                  <a:lnTo>
                    <a:pt x="1127" y="557"/>
                  </a:lnTo>
                  <a:lnTo>
                    <a:pt x="1105" y="539"/>
                  </a:lnTo>
                  <a:lnTo>
                    <a:pt x="1079" y="510"/>
                  </a:lnTo>
                  <a:lnTo>
                    <a:pt x="1053" y="472"/>
                  </a:lnTo>
                  <a:lnTo>
                    <a:pt x="1062" y="471"/>
                  </a:lnTo>
                  <a:lnTo>
                    <a:pt x="1074" y="467"/>
                  </a:lnTo>
                  <a:lnTo>
                    <a:pt x="1085" y="455"/>
                  </a:lnTo>
                  <a:lnTo>
                    <a:pt x="1094" y="442"/>
                  </a:lnTo>
                  <a:lnTo>
                    <a:pt x="1098" y="428"/>
                  </a:lnTo>
                  <a:lnTo>
                    <a:pt x="1102" y="402"/>
                  </a:lnTo>
                  <a:lnTo>
                    <a:pt x="1099" y="379"/>
                  </a:lnTo>
                  <a:lnTo>
                    <a:pt x="1096" y="369"/>
                  </a:lnTo>
                  <a:lnTo>
                    <a:pt x="1092" y="348"/>
                  </a:lnTo>
                  <a:lnTo>
                    <a:pt x="1087" y="319"/>
                  </a:lnTo>
                  <a:lnTo>
                    <a:pt x="1088" y="284"/>
                  </a:lnTo>
                  <a:lnTo>
                    <a:pt x="1096" y="241"/>
                  </a:lnTo>
                  <a:lnTo>
                    <a:pt x="1114" y="198"/>
                  </a:lnTo>
                  <a:lnTo>
                    <a:pt x="1139" y="152"/>
                  </a:lnTo>
                  <a:lnTo>
                    <a:pt x="1171" y="112"/>
                  </a:lnTo>
                  <a:lnTo>
                    <a:pt x="1211" y="76"/>
                  </a:lnTo>
                  <a:lnTo>
                    <a:pt x="1255" y="46"/>
                  </a:lnTo>
                  <a:lnTo>
                    <a:pt x="1299" y="25"/>
                  </a:lnTo>
                  <a:lnTo>
                    <a:pt x="1345" y="14"/>
                  </a:lnTo>
                  <a:lnTo>
                    <a:pt x="1376" y="13"/>
                  </a:lnTo>
                  <a:lnTo>
                    <a:pt x="1404" y="14"/>
                  </a:lnTo>
                  <a:lnTo>
                    <a:pt x="1425" y="17"/>
                  </a:lnTo>
                  <a:lnTo>
                    <a:pt x="1438" y="20"/>
                  </a:lnTo>
                  <a:lnTo>
                    <a:pt x="1426" y="12"/>
                  </a:lnTo>
                  <a:lnTo>
                    <a:pt x="1404" y="7"/>
                  </a:lnTo>
                  <a:lnTo>
                    <a:pt x="1377" y="0"/>
                  </a:lnTo>
                  <a:lnTo>
                    <a:pt x="1273" y="0"/>
                  </a:lnTo>
                  <a:lnTo>
                    <a:pt x="1254" y="2"/>
                  </a:lnTo>
                  <a:lnTo>
                    <a:pt x="1211" y="15"/>
                  </a:lnTo>
                  <a:lnTo>
                    <a:pt x="1167" y="36"/>
                  </a:lnTo>
                  <a:lnTo>
                    <a:pt x="1124" y="61"/>
                  </a:lnTo>
                  <a:lnTo>
                    <a:pt x="1088" y="89"/>
                  </a:lnTo>
                  <a:lnTo>
                    <a:pt x="1057" y="121"/>
                  </a:lnTo>
                  <a:lnTo>
                    <a:pt x="1029" y="152"/>
                  </a:lnTo>
                  <a:lnTo>
                    <a:pt x="1002" y="189"/>
                  </a:lnTo>
                  <a:lnTo>
                    <a:pt x="977" y="231"/>
                  </a:lnTo>
                  <a:lnTo>
                    <a:pt x="958" y="279"/>
                  </a:lnTo>
                  <a:lnTo>
                    <a:pt x="946" y="331"/>
                  </a:lnTo>
                  <a:lnTo>
                    <a:pt x="939" y="379"/>
                  </a:lnTo>
                  <a:lnTo>
                    <a:pt x="941" y="429"/>
                  </a:lnTo>
                  <a:lnTo>
                    <a:pt x="946" y="479"/>
                  </a:lnTo>
                  <a:lnTo>
                    <a:pt x="959" y="523"/>
                  </a:lnTo>
                  <a:lnTo>
                    <a:pt x="976" y="564"/>
                  </a:lnTo>
                  <a:lnTo>
                    <a:pt x="993" y="595"/>
                  </a:lnTo>
                  <a:lnTo>
                    <a:pt x="1012" y="622"/>
                  </a:lnTo>
                  <a:lnTo>
                    <a:pt x="1028" y="637"/>
                  </a:lnTo>
                  <a:lnTo>
                    <a:pt x="966" y="666"/>
                  </a:lnTo>
                  <a:lnTo>
                    <a:pt x="905" y="701"/>
                  </a:lnTo>
                  <a:lnTo>
                    <a:pt x="845" y="739"/>
                  </a:lnTo>
                  <a:lnTo>
                    <a:pt x="792" y="781"/>
                  </a:lnTo>
                  <a:lnTo>
                    <a:pt x="744" y="830"/>
                  </a:lnTo>
                  <a:lnTo>
                    <a:pt x="706" y="883"/>
                  </a:lnTo>
                  <a:lnTo>
                    <a:pt x="672" y="941"/>
                  </a:lnTo>
                  <a:lnTo>
                    <a:pt x="649" y="993"/>
                  </a:lnTo>
                  <a:lnTo>
                    <a:pt x="638" y="1043"/>
                  </a:lnTo>
                  <a:lnTo>
                    <a:pt x="635" y="1091"/>
                  </a:lnTo>
                  <a:lnTo>
                    <a:pt x="641" y="1138"/>
                  </a:lnTo>
                  <a:lnTo>
                    <a:pt x="654" y="1181"/>
                  </a:lnTo>
                  <a:lnTo>
                    <a:pt x="674" y="1217"/>
                  </a:lnTo>
                  <a:lnTo>
                    <a:pt x="700" y="1244"/>
                  </a:lnTo>
                  <a:lnTo>
                    <a:pt x="730" y="1262"/>
                  </a:lnTo>
                  <a:lnTo>
                    <a:pt x="767" y="1268"/>
                  </a:lnTo>
                  <a:lnTo>
                    <a:pt x="799" y="1262"/>
                  </a:lnTo>
                  <a:lnTo>
                    <a:pt x="822" y="1252"/>
                  </a:lnTo>
                  <a:lnTo>
                    <a:pt x="840" y="1239"/>
                  </a:lnTo>
                  <a:lnTo>
                    <a:pt x="851" y="1221"/>
                  </a:lnTo>
                  <a:lnTo>
                    <a:pt x="858" y="1204"/>
                  </a:lnTo>
                  <a:lnTo>
                    <a:pt x="861" y="1187"/>
                  </a:lnTo>
                  <a:lnTo>
                    <a:pt x="862" y="1173"/>
                  </a:lnTo>
                  <a:lnTo>
                    <a:pt x="863" y="1163"/>
                  </a:lnTo>
                  <a:lnTo>
                    <a:pt x="863" y="1157"/>
                  </a:lnTo>
                  <a:lnTo>
                    <a:pt x="862" y="1162"/>
                  </a:lnTo>
                  <a:lnTo>
                    <a:pt x="861" y="1173"/>
                  </a:lnTo>
                  <a:lnTo>
                    <a:pt x="860" y="1186"/>
                  </a:lnTo>
                  <a:lnTo>
                    <a:pt x="856" y="1204"/>
                  </a:lnTo>
                  <a:lnTo>
                    <a:pt x="850" y="1221"/>
                  </a:lnTo>
                  <a:lnTo>
                    <a:pt x="838" y="1235"/>
                  </a:lnTo>
                  <a:lnTo>
                    <a:pt x="821" y="1250"/>
                  </a:lnTo>
                  <a:lnTo>
                    <a:pt x="798" y="1259"/>
                  </a:lnTo>
                  <a:lnTo>
                    <a:pt x="767" y="1264"/>
                  </a:lnTo>
                  <a:lnTo>
                    <a:pt x="731" y="1256"/>
                  </a:lnTo>
                  <a:lnTo>
                    <a:pt x="704" y="1239"/>
                  </a:lnTo>
                  <a:lnTo>
                    <a:pt x="679" y="1212"/>
                  </a:lnTo>
                  <a:lnTo>
                    <a:pt x="660" y="1178"/>
                  </a:lnTo>
                  <a:lnTo>
                    <a:pt x="649" y="1136"/>
                  </a:lnTo>
                  <a:lnTo>
                    <a:pt x="646" y="1091"/>
                  </a:lnTo>
                  <a:lnTo>
                    <a:pt x="649" y="1045"/>
                  </a:lnTo>
                  <a:lnTo>
                    <a:pt x="664" y="996"/>
                  </a:lnTo>
                  <a:lnTo>
                    <a:pt x="684" y="948"/>
                  </a:lnTo>
                  <a:lnTo>
                    <a:pt x="718" y="891"/>
                  </a:lnTo>
                  <a:lnTo>
                    <a:pt x="759" y="842"/>
                  </a:lnTo>
                  <a:lnTo>
                    <a:pt x="803" y="796"/>
                  </a:lnTo>
                  <a:lnTo>
                    <a:pt x="857" y="755"/>
                  </a:lnTo>
                  <a:lnTo>
                    <a:pt x="915" y="719"/>
                  </a:lnTo>
                  <a:lnTo>
                    <a:pt x="979" y="688"/>
                  </a:lnTo>
                  <a:lnTo>
                    <a:pt x="1044" y="657"/>
                  </a:lnTo>
                  <a:lnTo>
                    <a:pt x="1049" y="656"/>
                  </a:lnTo>
                  <a:lnTo>
                    <a:pt x="1050" y="657"/>
                  </a:lnTo>
                  <a:lnTo>
                    <a:pt x="1065" y="668"/>
                  </a:lnTo>
                  <a:lnTo>
                    <a:pt x="1074" y="674"/>
                  </a:lnTo>
                  <a:lnTo>
                    <a:pt x="1103" y="686"/>
                  </a:lnTo>
                  <a:lnTo>
                    <a:pt x="1129" y="691"/>
                  </a:lnTo>
                  <a:lnTo>
                    <a:pt x="1154" y="688"/>
                  </a:lnTo>
                  <a:lnTo>
                    <a:pt x="1175" y="681"/>
                  </a:lnTo>
                  <a:lnTo>
                    <a:pt x="1189" y="667"/>
                  </a:lnTo>
                  <a:lnTo>
                    <a:pt x="1198" y="653"/>
                  </a:lnTo>
                  <a:lnTo>
                    <a:pt x="1198" y="636"/>
                  </a:lnTo>
                  <a:lnTo>
                    <a:pt x="1194" y="620"/>
                  </a:lnTo>
                  <a:lnTo>
                    <a:pt x="1187" y="607"/>
                  </a:lnTo>
                  <a:lnTo>
                    <a:pt x="1185" y="604"/>
                  </a:lnTo>
                  <a:lnTo>
                    <a:pt x="1189" y="603"/>
                  </a:lnTo>
                  <a:lnTo>
                    <a:pt x="1242" y="585"/>
                  </a:lnTo>
                  <a:lnTo>
                    <a:pt x="1274" y="597"/>
                  </a:lnTo>
                  <a:lnTo>
                    <a:pt x="1311" y="605"/>
                  </a:lnTo>
                  <a:lnTo>
                    <a:pt x="1346" y="605"/>
                  </a:lnTo>
                  <a:lnTo>
                    <a:pt x="1382" y="601"/>
                  </a:lnTo>
                  <a:lnTo>
                    <a:pt x="1416" y="589"/>
                  </a:lnTo>
                  <a:lnTo>
                    <a:pt x="1448" y="574"/>
                  </a:lnTo>
                  <a:lnTo>
                    <a:pt x="1476" y="551"/>
                  </a:lnTo>
                  <a:lnTo>
                    <a:pt x="1498" y="523"/>
                  </a:lnTo>
                  <a:lnTo>
                    <a:pt x="1515" y="492"/>
                  </a:lnTo>
                  <a:lnTo>
                    <a:pt x="1551" y="480"/>
                  </a:lnTo>
                  <a:lnTo>
                    <a:pt x="1547" y="527"/>
                  </a:lnTo>
                  <a:lnTo>
                    <a:pt x="1547" y="588"/>
                  </a:lnTo>
                  <a:lnTo>
                    <a:pt x="1555" y="648"/>
                  </a:lnTo>
                  <a:lnTo>
                    <a:pt x="1568" y="702"/>
                  </a:lnTo>
                  <a:lnTo>
                    <a:pt x="1595" y="761"/>
                  </a:lnTo>
                  <a:lnTo>
                    <a:pt x="1630" y="814"/>
                  </a:lnTo>
                  <a:lnTo>
                    <a:pt x="1672" y="860"/>
                  </a:lnTo>
                  <a:lnTo>
                    <a:pt x="1720" y="900"/>
                  </a:lnTo>
                  <a:lnTo>
                    <a:pt x="1732" y="907"/>
                  </a:lnTo>
                  <a:lnTo>
                    <a:pt x="1704" y="997"/>
                  </a:lnTo>
                  <a:lnTo>
                    <a:pt x="1688" y="1070"/>
                  </a:lnTo>
                  <a:lnTo>
                    <a:pt x="1665" y="1098"/>
                  </a:lnTo>
                  <a:lnTo>
                    <a:pt x="1635" y="1119"/>
                  </a:lnTo>
                  <a:lnTo>
                    <a:pt x="1600" y="1135"/>
                  </a:lnTo>
                  <a:lnTo>
                    <a:pt x="1562" y="1141"/>
                  </a:lnTo>
                  <a:lnTo>
                    <a:pt x="1532" y="1136"/>
                  </a:lnTo>
                  <a:lnTo>
                    <a:pt x="1504" y="1128"/>
                  </a:lnTo>
                  <a:lnTo>
                    <a:pt x="1482" y="1109"/>
                  </a:lnTo>
                  <a:lnTo>
                    <a:pt x="1465" y="1088"/>
                  </a:lnTo>
                  <a:lnTo>
                    <a:pt x="1452" y="1061"/>
                  </a:lnTo>
                  <a:lnTo>
                    <a:pt x="1449" y="1030"/>
                  </a:lnTo>
                  <a:lnTo>
                    <a:pt x="1452" y="1001"/>
                  </a:lnTo>
                  <a:lnTo>
                    <a:pt x="1465" y="975"/>
                  </a:lnTo>
                  <a:lnTo>
                    <a:pt x="1484" y="956"/>
                  </a:lnTo>
                  <a:lnTo>
                    <a:pt x="1508" y="943"/>
                  </a:lnTo>
                  <a:lnTo>
                    <a:pt x="1536" y="938"/>
                  </a:lnTo>
                  <a:lnTo>
                    <a:pt x="1560" y="941"/>
                  </a:lnTo>
                  <a:lnTo>
                    <a:pt x="1579" y="951"/>
                  </a:lnTo>
                  <a:lnTo>
                    <a:pt x="1594" y="966"/>
                  </a:lnTo>
                  <a:lnTo>
                    <a:pt x="1607" y="987"/>
                  </a:lnTo>
                  <a:lnTo>
                    <a:pt x="1610" y="1009"/>
                  </a:lnTo>
                  <a:lnTo>
                    <a:pt x="1605" y="1032"/>
                  </a:lnTo>
                  <a:lnTo>
                    <a:pt x="1594" y="1050"/>
                  </a:lnTo>
                  <a:lnTo>
                    <a:pt x="1577" y="1063"/>
                  </a:lnTo>
                  <a:lnTo>
                    <a:pt x="1580" y="1062"/>
                  </a:lnTo>
                  <a:lnTo>
                    <a:pt x="1600" y="1050"/>
                  </a:lnTo>
                  <a:lnTo>
                    <a:pt x="1612" y="1028"/>
                  </a:lnTo>
                  <a:lnTo>
                    <a:pt x="1618" y="1001"/>
                  </a:lnTo>
                  <a:lnTo>
                    <a:pt x="1612" y="976"/>
                  </a:lnTo>
                  <a:lnTo>
                    <a:pt x="1601" y="954"/>
                  </a:lnTo>
                  <a:lnTo>
                    <a:pt x="1582" y="936"/>
                  </a:lnTo>
                  <a:lnTo>
                    <a:pt x="1561" y="926"/>
                  </a:lnTo>
                  <a:lnTo>
                    <a:pt x="1534" y="920"/>
                  </a:lnTo>
                  <a:lnTo>
                    <a:pt x="1500" y="927"/>
                  </a:lnTo>
                  <a:lnTo>
                    <a:pt x="1474" y="942"/>
                  </a:lnTo>
                  <a:lnTo>
                    <a:pt x="1452" y="963"/>
                  </a:lnTo>
                  <a:lnTo>
                    <a:pt x="1438" y="993"/>
                  </a:lnTo>
                  <a:lnTo>
                    <a:pt x="1433" y="1025"/>
                  </a:lnTo>
                  <a:lnTo>
                    <a:pt x="1439" y="1058"/>
                  </a:lnTo>
                  <a:lnTo>
                    <a:pt x="1452" y="1088"/>
                  </a:lnTo>
                  <a:lnTo>
                    <a:pt x="1473" y="1115"/>
                  </a:lnTo>
                  <a:lnTo>
                    <a:pt x="1499" y="1134"/>
                  </a:lnTo>
                  <a:lnTo>
                    <a:pt x="1529" y="1146"/>
                  </a:lnTo>
                  <a:lnTo>
                    <a:pt x="1563" y="1152"/>
                  </a:lnTo>
                  <a:lnTo>
                    <a:pt x="1600" y="1147"/>
                  </a:lnTo>
                  <a:lnTo>
                    <a:pt x="1635" y="1134"/>
                  </a:lnTo>
                  <a:lnTo>
                    <a:pt x="1662" y="1114"/>
                  </a:lnTo>
                  <a:lnTo>
                    <a:pt x="1683" y="1094"/>
                  </a:lnTo>
                  <a:lnTo>
                    <a:pt x="1682" y="1097"/>
                  </a:lnTo>
                  <a:lnTo>
                    <a:pt x="1669" y="1194"/>
                  </a:lnTo>
                  <a:lnTo>
                    <a:pt x="1659" y="1285"/>
                  </a:lnTo>
                  <a:lnTo>
                    <a:pt x="1659" y="1375"/>
                  </a:lnTo>
                  <a:lnTo>
                    <a:pt x="1664" y="1463"/>
                  </a:lnTo>
                  <a:lnTo>
                    <a:pt x="1676" y="1545"/>
                  </a:lnTo>
                  <a:lnTo>
                    <a:pt x="1691" y="1624"/>
                  </a:lnTo>
                  <a:lnTo>
                    <a:pt x="1712" y="1698"/>
                  </a:lnTo>
                  <a:lnTo>
                    <a:pt x="1735" y="1768"/>
                  </a:lnTo>
                  <a:lnTo>
                    <a:pt x="1766" y="1834"/>
                  </a:lnTo>
                  <a:lnTo>
                    <a:pt x="1798" y="1894"/>
                  </a:lnTo>
                  <a:lnTo>
                    <a:pt x="1832" y="1951"/>
                  </a:lnTo>
                  <a:lnTo>
                    <a:pt x="1871" y="2003"/>
                  </a:lnTo>
                  <a:lnTo>
                    <a:pt x="1909" y="2049"/>
                  </a:lnTo>
                  <a:lnTo>
                    <a:pt x="1969" y="2111"/>
                  </a:lnTo>
                  <a:lnTo>
                    <a:pt x="2034" y="2165"/>
                  </a:lnTo>
                  <a:lnTo>
                    <a:pt x="2106" y="2216"/>
                  </a:lnTo>
                  <a:lnTo>
                    <a:pt x="2182" y="2259"/>
                  </a:lnTo>
                  <a:lnTo>
                    <a:pt x="2258" y="2294"/>
                  </a:lnTo>
                  <a:lnTo>
                    <a:pt x="2341" y="2322"/>
                  </a:lnTo>
                  <a:lnTo>
                    <a:pt x="2424" y="2341"/>
                  </a:lnTo>
                  <a:lnTo>
                    <a:pt x="2509" y="2356"/>
                  </a:lnTo>
                  <a:lnTo>
                    <a:pt x="2594" y="236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dirty="0"/>
            </a:p>
          </p:txBody>
        </p:sp>
        <p:sp>
          <p:nvSpPr>
            <p:cNvPr id="9" name="Freeform 6"/>
            <p:cNvSpPr>
              <a:spLocks noEditPoints="1"/>
            </p:cNvSpPr>
            <p:nvPr/>
          </p:nvSpPr>
          <p:spPr bwMode="black">
            <a:xfrm>
              <a:off x="1588" y="1588"/>
              <a:ext cx="8237538" cy="3016250"/>
            </a:xfrm>
            <a:custGeom>
              <a:avLst/>
              <a:gdLst>
                <a:gd name="T0" fmla="*/ 955 w 5189"/>
                <a:gd name="T1" fmla="*/ 1101 h 1900"/>
                <a:gd name="T2" fmla="*/ 1055 w 5189"/>
                <a:gd name="T3" fmla="*/ 1035 h 1900"/>
                <a:gd name="T4" fmla="*/ 1015 w 5189"/>
                <a:gd name="T5" fmla="*/ 1351 h 1900"/>
                <a:gd name="T6" fmla="*/ 755 w 5189"/>
                <a:gd name="T7" fmla="*/ 1168 h 1900"/>
                <a:gd name="T8" fmla="*/ 1230 w 5189"/>
                <a:gd name="T9" fmla="*/ 1701 h 1900"/>
                <a:gd name="T10" fmla="*/ 963 w 5189"/>
                <a:gd name="T11" fmla="*/ 917 h 1900"/>
                <a:gd name="T12" fmla="*/ 928 w 5189"/>
                <a:gd name="T13" fmla="*/ 934 h 1900"/>
                <a:gd name="T14" fmla="*/ 1138 w 5189"/>
                <a:gd name="T15" fmla="*/ 892 h 1900"/>
                <a:gd name="T16" fmla="*/ 938 w 5189"/>
                <a:gd name="T17" fmla="*/ 1221 h 1900"/>
                <a:gd name="T18" fmla="*/ 531 w 5189"/>
                <a:gd name="T19" fmla="*/ 657 h 1900"/>
                <a:gd name="T20" fmla="*/ 492 w 5189"/>
                <a:gd name="T21" fmla="*/ 579 h 1900"/>
                <a:gd name="T22" fmla="*/ 342 w 5189"/>
                <a:gd name="T23" fmla="*/ 488 h 1900"/>
                <a:gd name="T24" fmla="*/ 3635 w 5189"/>
                <a:gd name="T25" fmla="*/ 377 h 1900"/>
                <a:gd name="T26" fmla="*/ 586 w 5189"/>
                <a:gd name="T27" fmla="*/ 551 h 1900"/>
                <a:gd name="T28" fmla="*/ 693 w 5189"/>
                <a:gd name="T29" fmla="*/ 256 h 1900"/>
                <a:gd name="T30" fmla="*/ 4760 w 5189"/>
                <a:gd name="T31" fmla="*/ 281 h 1900"/>
                <a:gd name="T32" fmla="*/ 4609 w 5189"/>
                <a:gd name="T33" fmla="*/ 336 h 1900"/>
                <a:gd name="T34" fmla="*/ 4791 w 5189"/>
                <a:gd name="T35" fmla="*/ 335 h 1900"/>
                <a:gd name="T36" fmla="*/ 5057 w 5189"/>
                <a:gd name="T37" fmla="*/ 329 h 1900"/>
                <a:gd name="T38" fmla="*/ 5171 w 5189"/>
                <a:gd name="T39" fmla="*/ 348 h 1900"/>
                <a:gd name="T40" fmla="*/ 4254 w 5189"/>
                <a:gd name="T41" fmla="*/ 454 h 1900"/>
                <a:gd name="T42" fmla="*/ 4332 w 5189"/>
                <a:gd name="T43" fmla="*/ 490 h 1900"/>
                <a:gd name="T44" fmla="*/ 4260 w 5189"/>
                <a:gd name="T45" fmla="*/ 379 h 1900"/>
                <a:gd name="T46" fmla="*/ 4044 w 5189"/>
                <a:gd name="T47" fmla="*/ 457 h 1900"/>
                <a:gd name="T48" fmla="*/ 4228 w 5189"/>
                <a:gd name="T49" fmla="*/ 376 h 1900"/>
                <a:gd name="T50" fmla="*/ 3641 w 5189"/>
                <a:gd name="T51" fmla="*/ 414 h 1900"/>
                <a:gd name="T52" fmla="*/ 3656 w 5189"/>
                <a:gd name="T53" fmla="*/ 393 h 1900"/>
                <a:gd name="T54" fmla="*/ 4190 w 5189"/>
                <a:gd name="T55" fmla="*/ 365 h 1900"/>
                <a:gd name="T56" fmla="*/ 1583 w 5189"/>
                <a:gd name="T57" fmla="*/ 0 h 1900"/>
                <a:gd name="T58" fmla="*/ 4859 w 5189"/>
                <a:gd name="T59" fmla="*/ 141 h 1900"/>
                <a:gd name="T60" fmla="*/ 4847 w 5189"/>
                <a:gd name="T61" fmla="*/ 144 h 1900"/>
                <a:gd name="T62" fmla="*/ 4516 w 5189"/>
                <a:gd name="T63" fmla="*/ 63 h 1900"/>
                <a:gd name="T64" fmla="*/ 4588 w 5189"/>
                <a:gd name="T65" fmla="*/ 112 h 1900"/>
                <a:gd name="T66" fmla="*/ 4202 w 5189"/>
                <a:gd name="T67" fmla="*/ 24 h 1900"/>
                <a:gd name="T68" fmla="*/ 2101 w 5189"/>
                <a:gd name="T69" fmla="*/ 135 h 1900"/>
                <a:gd name="T70" fmla="*/ 1783 w 5189"/>
                <a:gd name="T71" fmla="*/ 107 h 1900"/>
                <a:gd name="T72" fmla="*/ 228 w 5189"/>
                <a:gd name="T73" fmla="*/ 113 h 1900"/>
                <a:gd name="T74" fmla="*/ 4237 w 5189"/>
                <a:gd name="T75" fmla="*/ 265 h 1900"/>
                <a:gd name="T76" fmla="*/ 3234 w 5189"/>
                <a:gd name="T77" fmla="*/ 92 h 1900"/>
                <a:gd name="T78" fmla="*/ 3469 w 5189"/>
                <a:gd name="T79" fmla="*/ 0 h 1900"/>
                <a:gd name="T80" fmla="*/ 3831 w 5189"/>
                <a:gd name="T81" fmla="*/ 107 h 1900"/>
                <a:gd name="T82" fmla="*/ 3327 w 5189"/>
                <a:gd name="T83" fmla="*/ 304 h 1900"/>
                <a:gd name="T84" fmla="*/ 2247 w 5189"/>
                <a:gd name="T85" fmla="*/ 751 h 1900"/>
                <a:gd name="T86" fmla="*/ 1272 w 5189"/>
                <a:gd name="T87" fmla="*/ 1686 h 1900"/>
                <a:gd name="T88" fmla="*/ 725 w 5189"/>
                <a:gd name="T89" fmla="*/ 1161 h 1900"/>
                <a:gd name="T90" fmla="*/ 983 w 5189"/>
                <a:gd name="T91" fmla="*/ 827 h 1900"/>
                <a:gd name="T92" fmla="*/ 1014 w 5189"/>
                <a:gd name="T93" fmla="*/ 698 h 1900"/>
                <a:gd name="T94" fmla="*/ 355 w 5189"/>
                <a:gd name="T95" fmla="*/ 770 h 1900"/>
                <a:gd name="T96" fmla="*/ 858 w 5189"/>
                <a:gd name="T97" fmla="*/ 465 h 1900"/>
                <a:gd name="T98" fmla="*/ 169 w 5189"/>
                <a:gd name="T99" fmla="*/ 1270 h 1900"/>
                <a:gd name="T100" fmla="*/ 329 w 5189"/>
                <a:gd name="T101" fmla="*/ 739 h 1900"/>
                <a:gd name="T102" fmla="*/ 458 w 5189"/>
                <a:gd name="T103" fmla="*/ 131 h 1900"/>
                <a:gd name="T104" fmla="*/ 863 w 5189"/>
                <a:gd name="T105" fmla="*/ 0 h 1900"/>
                <a:gd name="T106" fmla="*/ 2363 w 5189"/>
                <a:gd name="T107" fmla="*/ 545 h 1900"/>
                <a:gd name="T108" fmla="*/ 1013 w 5189"/>
                <a:gd name="T109" fmla="*/ 0 h 1900"/>
                <a:gd name="T110" fmla="*/ 2092 w 5189"/>
                <a:gd name="T111" fmla="*/ 650 h 1900"/>
                <a:gd name="T112" fmla="*/ 1469 w 5189"/>
                <a:gd name="T113" fmla="*/ 443 h 1900"/>
                <a:gd name="T114" fmla="*/ 2271 w 5189"/>
                <a:gd name="T115" fmla="*/ 0 h 1900"/>
                <a:gd name="T116" fmla="*/ 2521 w 5189"/>
                <a:gd name="T117" fmla="*/ 45 h 1900"/>
                <a:gd name="T118" fmla="*/ 3022 w 5189"/>
                <a:gd name="T119" fmla="*/ 133 h 1900"/>
                <a:gd name="T120" fmla="*/ 3149 w 5189"/>
                <a:gd name="T121" fmla="*/ 75 h 1900"/>
                <a:gd name="T122" fmla="*/ 1642 w 5189"/>
                <a:gd name="T123" fmla="*/ 370 h 19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189" h="1900">
                  <a:moveTo>
                    <a:pt x="753" y="1561"/>
                  </a:moveTo>
                  <a:lnTo>
                    <a:pt x="765" y="1571"/>
                  </a:lnTo>
                  <a:lnTo>
                    <a:pt x="761" y="1570"/>
                  </a:lnTo>
                  <a:lnTo>
                    <a:pt x="753" y="1561"/>
                  </a:lnTo>
                  <a:close/>
                  <a:moveTo>
                    <a:pt x="695" y="1483"/>
                  </a:moveTo>
                  <a:lnTo>
                    <a:pt x="710" y="1515"/>
                  </a:lnTo>
                  <a:lnTo>
                    <a:pt x="734" y="1543"/>
                  </a:lnTo>
                  <a:lnTo>
                    <a:pt x="753" y="1561"/>
                  </a:lnTo>
                  <a:lnTo>
                    <a:pt x="735" y="1548"/>
                  </a:lnTo>
                  <a:lnTo>
                    <a:pt x="711" y="1518"/>
                  </a:lnTo>
                  <a:lnTo>
                    <a:pt x="695" y="1483"/>
                  </a:lnTo>
                  <a:lnTo>
                    <a:pt x="695" y="1483"/>
                  </a:lnTo>
                  <a:close/>
                  <a:moveTo>
                    <a:pt x="689" y="1444"/>
                  </a:moveTo>
                  <a:lnTo>
                    <a:pt x="695" y="1483"/>
                  </a:lnTo>
                  <a:lnTo>
                    <a:pt x="694" y="1482"/>
                  </a:lnTo>
                  <a:lnTo>
                    <a:pt x="689" y="1444"/>
                  </a:lnTo>
                  <a:close/>
                  <a:moveTo>
                    <a:pt x="977" y="1110"/>
                  </a:moveTo>
                  <a:lnTo>
                    <a:pt x="978" y="1110"/>
                  </a:lnTo>
                  <a:lnTo>
                    <a:pt x="977" y="1110"/>
                  </a:lnTo>
                  <a:lnTo>
                    <a:pt x="977" y="1110"/>
                  </a:lnTo>
                  <a:close/>
                  <a:moveTo>
                    <a:pt x="1000" y="1107"/>
                  </a:moveTo>
                  <a:lnTo>
                    <a:pt x="986" y="1111"/>
                  </a:lnTo>
                  <a:lnTo>
                    <a:pt x="978" y="1110"/>
                  </a:lnTo>
                  <a:lnTo>
                    <a:pt x="1000" y="1107"/>
                  </a:lnTo>
                  <a:close/>
                  <a:moveTo>
                    <a:pt x="1002" y="1106"/>
                  </a:moveTo>
                  <a:lnTo>
                    <a:pt x="1002" y="1107"/>
                  </a:lnTo>
                  <a:lnTo>
                    <a:pt x="1000" y="1107"/>
                  </a:lnTo>
                  <a:lnTo>
                    <a:pt x="1002" y="1106"/>
                  </a:lnTo>
                  <a:close/>
                  <a:moveTo>
                    <a:pt x="940" y="1091"/>
                  </a:moveTo>
                  <a:lnTo>
                    <a:pt x="955" y="1101"/>
                  </a:lnTo>
                  <a:lnTo>
                    <a:pt x="977" y="1110"/>
                  </a:lnTo>
                  <a:lnTo>
                    <a:pt x="963" y="1107"/>
                  </a:lnTo>
                  <a:lnTo>
                    <a:pt x="945" y="1097"/>
                  </a:lnTo>
                  <a:lnTo>
                    <a:pt x="940" y="1091"/>
                  </a:lnTo>
                  <a:close/>
                  <a:moveTo>
                    <a:pt x="933" y="1083"/>
                  </a:moveTo>
                  <a:lnTo>
                    <a:pt x="940" y="1091"/>
                  </a:lnTo>
                  <a:lnTo>
                    <a:pt x="935" y="1088"/>
                  </a:lnTo>
                  <a:lnTo>
                    <a:pt x="933" y="1083"/>
                  </a:lnTo>
                  <a:close/>
                  <a:moveTo>
                    <a:pt x="925" y="1067"/>
                  </a:moveTo>
                  <a:lnTo>
                    <a:pt x="933" y="1083"/>
                  </a:lnTo>
                  <a:lnTo>
                    <a:pt x="931" y="1081"/>
                  </a:lnTo>
                  <a:lnTo>
                    <a:pt x="925" y="1067"/>
                  </a:lnTo>
                  <a:close/>
                  <a:moveTo>
                    <a:pt x="923" y="1064"/>
                  </a:moveTo>
                  <a:lnTo>
                    <a:pt x="925" y="1067"/>
                  </a:lnTo>
                  <a:lnTo>
                    <a:pt x="923" y="1065"/>
                  </a:lnTo>
                  <a:lnTo>
                    <a:pt x="923" y="1064"/>
                  </a:lnTo>
                  <a:close/>
                  <a:moveTo>
                    <a:pt x="1054" y="1042"/>
                  </a:moveTo>
                  <a:lnTo>
                    <a:pt x="1053" y="1049"/>
                  </a:lnTo>
                  <a:lnTo>
                    <a:pt x="1043" y="1073"/>
                  </a:lnTo>
                  <a:lnTo>
                    <a:pt x="1027" y="1093"/>
                  </a:lnTo>
                  <a:lnTo>
                    <a:pt x="1004" y="1106"/>
                  </a:lnTo>
                  <a:lnTo>
                    <a:pt x="1002" y="1106"/>
                  </a:lnTo>
                  <a:lnTo>
                    <a:pt x="1026" y="1091"/>
                  </a:lnTo>
                  <a:lnTo>
                    <a:pt x="1045" y="1066"/>
                  </a:lnTo>
                  <a:lnTo>
                    <a:pt x="1054" y="1042"/>
                  </a:lnTo>
                  <a:close/>
                  <a:moveTo>
                    <a:pt x="921" y="1042"/>
                  </a:moveTo>
                  <a:lnTo>
                    <a:pt x="923" y="1064"/>
                  </a:lnTo>
                  <a:lnTo>
                    <a:pt x="923" y="1064"/>
                  </a:lnTo>
                  <a:lnTo>
                    <a:pt x="921" y="1042"/>
                  </a:lnTo>
                  <a:close/>
                  <a:moveTo>
                    <a:pt x="1055" y="1035"/>
                  </a:moveTo>
                  <a:lnTo>
                    <a:pt x="1056" y="1038"/>
                  </a:lnTo>
                  <a:lnTo>
                    <a:pt x="1054" y="1042"/>
                  </a:lnTo>
                  <a:lnTo>
                    <a:pt x="1055" y="1035"/>
                  </a:lnTo>
                  <a:close/>
                  <a:moveTo>
                    <a:pt x="936" y="853"/>
                  </a:moveTo>
                  <a:lnTo>
                    <a:pt x="941" y="855"/>
                  </a:lnTo>
                  <a:lnTo>
                    <a:pt x="955" y="856"/>
                  </a:lnTo>
                  <a:lnTo>
                    <a:pt x="954" y="857"/>
                  </a:lnTo>
                  <a:lnTo>
                    <a:pt x="939" y="856"/>
                  </a:lnTo>
                  <a:lnTo>
                    <a:pt x="936" y="853"/>
                  </a:lnTo>
                  <a:close/>
                  <a:moveTo>
                    <a:pt x="1158" y="847"/>
                  </a:moveTo>
                  <a:lnTo>
                    <a:pt x="1165" y="861"/>
                  </a:lnTo>
                  <a:lnTo>
                    <a:pt x="1183" y="911"/>
                  </a:lnTo>
                  <a:lnTo>
                    <a:pt x="1195" y="960"/>
                  </a:lnTo>
                  <a:lnTo>
                    <a:pt x="1200" y="1006"/>
                  </a:lnTo>
                  <a:lnTo>
                    <a:pt x="1196" y="1047"/>
                  </a:lnTo>
                  <a:lnTo>
                    <a:pt x="1188" y="1084"/>
                  </a:lnTo>
                  <a:lnTo>
                    <a:pt x="1175" y="1117"/>
                  </a:lnTo>
                  <a:lnTo>
                    <a:pt x="1161" y="1147"/>
                  </a:lnTo>
                  <a:lnTo>
                    <a:pt x="1142" y="1170"/>
                  </a:lnTo>
                  <a:lnTo>
                    <a:pt x="1122" y="1189"/>
                  </a:lnTo>
                  <a:lnTo>
                    <a:pt x="1091" y="1210"/>
                  </a:lnTo>
                  <a:lnTo>
                    <a:pt x="1060" y="1225"/>
                  </a:lnTo>
                  <a:lnTo>
                    <a:pt x="1023" y="1234"/>
                  </a:lnTo>
                  <a:lnTo>
                    <a:pt x="988" y="1235"/>
                  </a:lnTo>
                  <a:lnTo>
                    <a:pt x="950" y="1231"/>
                  </a:lnTo>
                  <a:lnTo>
                    <a:pt x="939" y="1227"/>
                  </a:lnTo>
                  <a:lnTo>
                    <a:pt x="943" y="1230"/>
                  </a:lnTo>
                  <a:lnTo>
                    <a:pt x="976" y="1265"/>
                  </a:lnTo>
                  <a:lnTo>
                    <a:pt x="1001" y="1309"/>
                  </a:lnTo>
                  <a:lnTo>
                    <a:pt x="1015" y="1351"/>
                  </a:lnTo>
                  <a:lnTo>
                    <a:pt x="1020" y="1396"/>
                  </a:lnTo>
                  <a:lnTo>
                    <a:pt x="1014" y="1440"/>
                  </a:lnTo>
                  <a:lnTo>
                    <a:pt x="1001" y="1481"/>
                  </a:lnTo>
                  <a:lnTo>
                    <a:pt x="979" y="1521"/>
                  </a:lnTo>
                  <a:lnTo>
                    <a:pt x="950" y="1553"/>
                  </a:lnTo>
                  <a:lnTo>
                    <a:pt x="914" y="1580"/>
                  </a:lnTo>
                  <a:lnTo>
                    <a:pt x="877" y="1593"/>
                  </a:lnTo>
                  <a:lnTo>
                    <a:pt x="838" y="1595"/>
                  </a:lnTo>
                  <a:lnTo>
                    <a:pt x="800" y="1588"/>
                  </a:lnTo>
                  <a:lnTo>
                    <a:pt x="765" y="1571"/>
                  </a:lnTo>
                  <a:lnTo>
                    <a:pt x="794" y="1584"/>
                  </a:lnTo>
                  <a:lnTo>
                    <a:pt x="831" y="1593"/>
                  </a:lnTo>
                  <a:lnTo>
                    <a:pt x="869" y="1591"/>
                  </a:lnTo>
                  <a:lnTo>
                    <a:pt x="905" y="1582"/>
                  </a:lnTo>
                  <a:lnTo>
                    <a:pt x="939" y="1558"/>
                  </a:lnTo>
                  <a:lnTo>
                    <a:pt x="967" y="1527"/>
                  </a:lnTo>
                  <a:lnTo>
                    <a:pt x="993" y="1494"/>
                  </a:lnTo>
                  <a:lnTo>
                    <a:pt x="1007" y="1455"/>
                  </a:lnTo>
                  <a:lnTo>
                    <a:pt x="1016" y="1412"/>
                  </a:lnTo>
                  <a:lnTo>
                    <a:pt x="1014" y="1371"/>
                  </a:lnTo>
                  <a:lnTo>
                    <a:pt x="1005" y="1329"/>
                  </a:lnTo>
                  <a:lnTo>
                    <a:pt x="984" y="1285"/>
                  </a:lnTo>
                  <a:lnTo>
                    <a:pt x="955" y="1249"/>
                  </a:lnTo>
                  <a:lnTo>
                    <a:pt x="926" y="1222"/>
                  </a:lnTo>
                  <a:lnTo>
                    <a:pt x="917" y="1219"/>
                  </a:lnTo>
                  <a:lnTo>
                    <a:pt x="887" y="1199"/>
                  </a:lnTo>
                  <a:lnTo>
                    <a:pt x="884" y="1196"/>
                  </a:lnTo>
                  <a:lnTo>
                    <a:pt x="843" y="1182"/>
                  </a:lnTo>
                  <a:lnTo>
                    <a:pt x="799" y="1172"/>
                  </a:lnTo>
                  <a:lnTo>
                    <a:pt x="755" y="1168"/>
                  </a:lnTo>
                  <a:lnTo>
                    <a:pt x="710" y="1171"/>
                  </a:lnTo>
                  <a:lnTo>
                    <a:pt x="665" y="1180"/>
                  </a:lnTo>
                  <a:lnTo>
                    <a:pt x="622" y="1196"/>
                  </a:lnTo>
                  <a:lnTo>
                    <a:pt x="581" y="1215"/>
                  </a:lnTo>
                  <a:lnTo>
                    <a:pt x="545" y="1242"/>
                  </a:lnTo>
                  <a:lnTo>
                    <a:pt x="513" y="1274"/>
                  </a:lnTo>
                  <a:lnTo>
                    <a:pt x="484" y="1319"/>
                  </a:lnTo>
                  <a:lnTo>
                    <a:pt x="461" y="1368"/>
                  </a:lnTo>
                  <a:lnTo>
                    <a:pt x="450" y="1419"/>
                  </a:lnTo>
                  <a:lnTo>
                    <a:pt x="444" y="1470"/>
                  </a:lnTo>
                  <a:lnTo>
                    <a:pt x="447" y="1524"/>
                  </a:lnTo>
                  <a:lnTo>
                    <a:pt x="457" y="1577"/>
                  </a:lnTo>
                  <a:lnTo>
                    <a:pt x="475" y="1626"/>
                  </a:lnTo>
                  <a:lnTo>
                    <a:pt x="496" y="1674"/>
                  </a:lnTo>
                  <a:lnTo>
                    <a:pt x="528" y="1720"/>
                  </a:lnTo>
                  <a:lnTo>
                    <a:pt x="562" y="1758"/>
                  </a:lnTo>
                  <a:lnTo>
                    <a:pt x="604" y="1793"/>
                  </a:lnTo>
                  <a:lnTo>
                    <a:pt x="654" y="1827"/>
                  </a:lnTo>
                  <a:lnTo>
                    <a:pt x="705" y="1852"/>
                  </a:lnTo>
                  <a:lnTo>
                    <a:pt x="759" y="1869"/>
                  </a:lnTo>
                  <a:lnTo>
                    <a:pt x="816" y="1881"/>
                  </a:lnTo>
                  <a:lnTo>
                    <a:pt x="875" y="1884"/>
                  </a:lnTo>
                  <a:lnTo>
                    <a:pt x="932" y="1878"/>
                  </a:lnTo>
                  <a:lnTo>
                    <a:pt x="990" y="1867"/>
                  </a:lnTo>
                  <a:lnTo>
                    <a:pt x="1044" y="1848"/>
                  </a:lnTo>
                  <a:lnTo>
                    <a:pt x="1098" y="1822"/>
                  </a:lnTo>
                  <a:lnTo>
                    <a:pt x="1146" y="1789"/>
                  </a:lnTo>
                  <a:lnTo>
                    <a:pt x="1173" y="1765"/>
                  </a:lnTo>
                  <a:lnTo>
                    <a:pt x="1203" y="1735"/>
                  </a:lnTo>
                  <a:lnTo>
                    <a:pt x="1230" y="1701"/>
                  </a:lnTo>
                  <a:lnTo>
                    <a:pt x="1256" y="1659"/>
                  </a:lnTo>
                  <a:lnTo>
                    <a:pt x="1278" y="1612"/>
                  </a:lnTo>
                  <a:lnTo>
                    <a:pt x="1297" y="1562"/>
                  </a:lnTo>
                  <a:lnTo>
                    <a:pt x="1311" y="1505"/>
                  </a:lnTo>
                  <a:lnTo>
                    <a:pt x="1321" y="1445"/>
                  </a:lnTo>
                  <a:lnTo>
                    <a:pt x="1326" y="1383"/>
                  </a:lnTo>
                  <a:lnTo>
                    <a:pt x="1326" y="1316"/>
                  </a:lnTo>
                  <a:lnTo>
                    <a:pt x="1318" y="1245"/>
                  </a:lnTo>
                  <a:lnTo>
                    <a:pt x="1305" y="1173"/>
                  </a:lnTo>
                  <a:lnTo>
                    <a:pt x="1284" y="1100"/>
                  </a:lnTo>
                  <a:lnTo>
                    <a:pt x="1254" y="1020"/>
                  </a:lnTo>
                  <a:lnTo>
                    <a:pt x="1217" y="943"/>
                  </a:lnTo>
                  <a:lnTo>
                    <a:pt x="1169" y="862"/>
                  </a:lnTo>
                  <a:lnTo>
                    <a:pt x="1158" y="847"/>
                  </a:lnTo>
                  <a:close/>
                  <a:moveTo>
                    <a:pt x="919" y="836"/>
                  </a:moveTo>
                  <a:lnTo>
                    <a:pt x="928" y="847"/>
                  </a:lnTo>
                  <a:lnTo>
                    <a:pt x="936" y="853"/>
                  </a:lnTo>
                  <a:lnTo>
                    <a:pt x="929" y="850"/>
                  </a:lnTo>
                  <a:lnTo>
                    <a:pt x="919" y="836"/>
                  </a:lnTo>
                  <a:close/>
                  <a:moveTo>
                    <a:pt x="1023" y="710"/>
                  </a:moveTo>
                  <a:lnTo>
                    <a:pt x="1033" y="729"/>
                  </a:lnTo>
                  <a:lnTo>
                    <a:pt x="1045" y="766"/>
                  </a:lnTo>
                  <a:lnTo>
                    <a:pt x="1051" y="797"/>
                  </a:lnTo>
                  <a:lnTo>
                    <a:pt x="1049" y="825"/>
                  </a:lnTo>
                  <a:lnTo>
                    <a:pt x="1044" y="849"/>
                  </a:lnTo>
                  <a:lnTo>
                    <a:pt x="1034" y="871"/>
                  </a:lnTo>
                  <a:lnTo>
                    <a:pt x="1022" y="888"/>
                  </a:lnTo>
                  <a:lnTo>
                    <a:pt x="1009" y="900"/>
                  </a:lnTo>
                  <a:lnTo>
                    <a:pt x="988" y="911"/>
                  </a:lnTo>
                  <a:lnTo>
                    <a:pt x="963" y="917"/>
                  </a:lnTo>
                  <a:lnTo>
                    <a:pt x="987" y="925"/>
                  </a:lnTo>
                  <a:lnTo>
                    <a:pt x="1008" y="943"/>
                  </a:lnTo>
                  <a:lnTo>
                    <a:pt x="1011" y="947"/>
                  </a:lnTo>
                  <a:lnTo>
                    <a:pt x="1015" y="949"/>
                  </a:lnTo>
                  <a:lnTo>
                    <a:pt x="1038" y="972"/>
                  </a:lnTo>
                  <a:lnTo>
                    <a:pt x="1052" y="1000"/>
                  </a:lnTo>
                  <a:lnTo>
                    <a:pt x="1057" y="1025"/>
                  </a:lnTo>
                  <a:lnTo>
                    <a:pt x="1055" y="1035"/>
                  </a:lnTo>
                  <a:lnTo>
                    <a:pt x="1053" y="1007"/>
                  </a:lnTo>
                  <a:lnTo>
                    <a:pt x="1041" y="979"/>
                  </a:lnTo>
                  <a:lnTo>
                    <a:pt x="1021" y="957"/>
                  </a:lnTo>
                  <a:lnTo>
                    <a:pt x="1016" y="954"/>
                  </a:lnTo>
                  <a:lnTo>
                    <a:pt x="1024" y="966"/>
                  </a:lnTo>
                  <a:lnTo>
                    <a:pt x="1032" y="993"/>
                  </a:lnTo>
                  <a:lnTo>
                    <a:pt x="1032" y="1022"/>
                  </a:lnTo>
                  <a:lnTo>
                    <a:pt x="1024" y="1044"/>
                  </a:lnTo>
                  <a:lnTo>
                    <a:pt x="1010" y="1062"/>
                  </a:lnTo>
                  <a:lnTo>
                    <a:pt x="990" y="1073"/>
                  </a:lnTo>
                  <a:lnTo>
                    <a:pt x="967" y="1080"/>
                  </a:lnTo>
                  <a:lnTo>
                    <a:pt x="944" y="1078"/>
                  </a:lnTo>
                  <a:lnTo>
                    <a:pt x="972" y="1078"/>
                  </a:lnTo>
                  <a:lnTo>
                    <a:pt x="994" y="1070"/>
                  </a:lnTo>
                  <a:lnTo>
                    <a:pt x="1011" y="1052"/>
                  </a:lnTo>
                  <a:lnTo>
                    <a:pt x="1020" y="1028"/>
                  </a:lnTo>
                  <a:lnTo>
                    <a:pt x="1023" y="1003"/>
                  </a:lnTo>
                  <a:lnTo>
                    <a:pt x="1016" y="980"/>
                  </a:lnTo>
                  <a:lnTo>
                    <a:pt x="1001" y="959"/>
                  </a:lnTo>
                  <a:lnTo>
                    <a:pt x="982" y="945"/>
                  </a:lnTo>
                  <a:lnTo>
                    <a:pt x="958" y="935"/>
                  </a:lnTo>
                  <a:lnTo>
                    <a:pt x="928" y="934"/>
                  </a:lnTo>
                  <a:lnTo>
                    <a:pt x="897" y="942"/>
                  </a:lnTo>
                  <a:lnTo>
                    <a:pt x="872" y="960"/>
                  </a:lnTo>
                  <a:lnTo>
                    <a:pt x="852" y="983"/>
                  </a:lnTo>
                  <a:lnTo>
                    <a:pt x="840" y="1014"/>
                  </a:lnTo>
                  <a:lnTo>
                    <a:pt x="838" y="1046"/>
                  </a:lnTo>
                  <a:lnTo>
                    <a:pt x="847" y="1078"/>
                  </a:lnTo>
                  <a:lnTo>
                    <a:pt x="859" y="1107"/>
                  </a:lnTo>
                  <a:lnTo>
                    <a:pt x="881" y="1129"/>
                  </a:lnTo>
                  <a:lnTo>
                    <a:pt x="906" y="1150"/>
                  </a:lnTo>
                  <a:lnTo>
                    <a:pt x="937" y="1160"/>
                  </a:lnTo>
                  <a:lnTo>
                    <a:pt x="975" y="1163"/>
                  </a:lnTo>
                  <a:lnTo>
                    <a:pt x="1009" y="1159"/>
                  </a:lnTo>
                  <a:lnTo>
                    <a:pt x="1042" y="1146"/>
                  </a:lnTo>
                  <a:lnTo>
                    <a:pt x="1070" y="1127"/>
                  </a:lnTo>
                  <a:lnTo>
                    <a:pt x="1094" y="1100"/>
                  </a:lnTo>
                  <a:lnTo>
                    <a:pt x="1111" y="1071"/>
                  </a:lnTo>
                  <a:lnTo>
                    <a:pt x="1121" y="1038"/>
                  </a:lnTo>
                  <a:lnTo>
                    <a:pt x="1129" y="985"/>
                  </a:lnTo>
                  <a:lnTo>
                    <a:pt x="1125" y="932"/>
                  </a:lnTo>
                  <a:lnTo>
                    <a:pt x="1113" y="880"/>
                  </a:lnTo>
                  <a:lnTo>
                    <a:pt x="1093" y="827"/>
                  </a:lnTo>
                  <a:lnTo>
                    <a:pt x="1064" y="773"/>
                  </a:lnTo>
                  <a:lnTo>
                    <a:pt x="1026" y="714"/>
                  </a:lnTo>
                  <a:lnTo>
                    <a:pt x="1023" y="710"/>
                  </a:lnTo>
                  <a:close/>
                  <a:moveTo>
                    <a:pt x="1029" y="691"/>
                  </a:moveTo>
                  <a:lnTo>
                    <a:pt x="1045" y="711"/>
                  </a:lnTo>
                  <a:lnTo>
                    <a:pt x="1081" y="762"/>
                  </a:lnTo>
                  <a:lnTo>
                    <a:pt x="1107" y="809"/>
                  </a:lnTo>
                  <a:lnTo>
                    <a:pt x="1126" y="852"/>
                  </a:lnTo>
                  <a:lnTo>
                    <a:pt x="1138" y="892"/>
                  </a:lnTo>
                  <a:lnTo>
                    <a:pt x="1146" y="929"/>
                  </a:lnTo>
                  <a:lnTo>
                    <a:pt x="1151" y="957"/>
                  </a:lnTo>
                  <a:lnTo>
                    <a:pt x="1152" y="984"/>
                  </a:lnTo>
                  <a:lnTo>
                    <a:pt x="1151" y="1004"/>
                  </a:lnTo>
                  <a:lnTo>
                    <a:pt x="1147" y="1019"/>
                  </a:lnTo>
                  <a:lnTo>
                    <a:pt x="1147" y="1027"/>
                  </a:lnTo>
                  <a:lnTo>
                    <a:pt x="1147" y="1032"/>
                  </a:lnTo>
                  <a:lnTo>
                    <a:pt x="1134" y="1071"/>
                  </a:lnTo>
                  <a:lnTo>
                    <a:pt x="1114" y="1104"/>
                  </a:lnTo>
                  <a:lnTo>
                    <a:pt x="1087" y="1133"/>
                  </a:lnTo>
                  <a:lnTo>
                    <a:pt x="1053" y="1154"/>
                  </a:lnTo>
                  <a:lnTo>
                    <a:pt x="1017" y="1168"/>
                  </a:lnTo>
                  <a:lnTo>
                    <a:pt x="980" y="1174"/>
                  </a:lnTo>
                  <a:lnTo>
                    <a:pt x="938" y="1171"/>
                  </a:lnTo>
                  <a:lnTo>
                    <a:pt x="901" y="1158"/>
                  </a:lnTo>
                  <a:lnTo>
                    <a:pt x="871" y="1138"/>
                  </a:lnTo>
                  <a:lnTo>
                    <a:pt x="848" y="1111"/>
                  </a:lnTo>
                  <a:lnTo>
                    <a:pt x="831" y="1078"/>
                  </a:lnTo>
                  <a:lnTo>
                    <a:pt x="824" y="1042"/>
                  </a:lnTo>
                  <a:lnTo>
                    <a:pt x="826" y="1019"/>
                  </a:lnTo>
                  <a:lnTo>
                    <a:pt x="823" y="1025"/>
                  </a:lnTo>
                  <a:lnTo>
                    <a:pt x="817" y="1058"/>
                  </a:lnTo>
                  <a:lnTo>
                    <a:pt x="822" y="1091"/>
                  </a:lnTo>
                  <a:lnTo>
                    <a:pt x="833" y="1125"/>
                  </a:lnTo>
                  <a:lnTo>
                    <a:pt x="849" y="1154"/>
                  </a:lnTo>
                  <a:lnTo>
                    <a:pt x="870" y="1180"/>
                  </a:lnTo>
                  <a:lnTo>
                    <a:pt x="887" y="1193"/>
                  </a:lnTo>
                  <a:lnTo>
                    <a:pt x="906" y="1203"/>
                  </a:lnTo>
                  <a:lnTo>
                    <a:pt x="918" y="1212"/>
                  </a:lnTo>
                  <a:lnTo>
                    <a:pt x="938" y="1221"/>
                  </a:lnTo>
                  <a:lnTo>
                    <a:pt x="980" y="1229"/>
                  </a:lnTo>
                  <a:lnTo>
                    <a:pt x="1018" y="1225"/>
                  </a:lnTo>
                  <a:lnTo>
                    <a:pt x="1056" y="1217"/>
                  </a:lnTo>
                  <a:lnTo>
                    <a:pt x="1092" y="1200"/>
                  </a:lnTo>
                  <a:lnTo>
                    <a:pt x="1109" y="1187"/>
                  </a:lnTo>
                  <a:lnTo>
                    <a:pt x="1128" y="1169"/>
                  </a:lnTo>
                  <a:lnTo>
                    <a:pt x="1146" y="1146"/>
                  </a:lnTo>
                  <a:lnTo>
                    <a:pt x="1160" y="1117"/>
                  </a:lnTo>
                  <a:lnTo>
                    <a:pt x="1172" y="1085"/>
                  </a:lnTo>
                  <a:lnTo>
                    <a:pt x="1181" y="1048"/>
                  </a:lnTo>
                  <a:lnTo>
                    <a:pt x="1184" y="1010"/>
                  </a:lnTo>
                  <a:lnTo>
                    <a:pt x="1181" y="966"/>
                  </a:lnTo>
                  <a:lnTo>
                    <a:pt x="1175" y="921"/>
                  </a:lnTo>
                  <a:lnTo>
                    <a:pt x="1161" y="872"/>
                  </a:lnTo>
                  <a:lnTo>
                    <a:pt x="1138" y="823"/>
                  </a:lnTo>
                  <a:lnTo>
                    <a:pt x="1125" y="802"/>
                  </a:lnTo>
                  <a:lnTo>
                    <a:pt x="1111" y="782"/>
                  </a:lnTo>
                  <a:lnTo>
                    <a:pt x="1055" y="713"/>
                  </a:lnTo>
                  <a:lnTo>
                    <a:pt x="1029" y="691"/>
                  </a:lnTo>
                  <a:close/>
                  <a:moveTo>
                    <a:pt x="4306" y="573"/>
                  </a:moveTo>
                  <a:lnTo>
                    <a:pt x="4320" y="592"/>
                  </a:lnTo>
                  <a:lnTo>
                    <a:pt x="4307" y="574"/>
                  </a:lnTo>
                  <a:lnTo>
                    <a:pt x="4306" y="573"/>
                  </a:lnTo>
                  <a:close/>
                  <a:moveTo>
                    <a:pt x="566" y="532"/>
                  </a:moveTo>
                  <a:lnTo>
                    <a:pt x="573" y="555"/>
                  </a:lnTo>
                  <a:lnTo>
                    <a:pt x="578" y="578"/>
                  </a:lnTo>
                  <a:lnTo>
                    <a:pt x="577" y="603"/>
                  </a:lnTo>
                  <a:lnTo>
                    <a:pt x="567" y="626"/>
                  </a:lnTo>
                  <a:lnTo>
                    <a:pt x="550" y="645"/>
                  </a:lnTo>
                  <a:lnTo>
                    <a:pt x="531" y="657"/>
                  </a:lnTo>
                  <a:lnTo>
                    <a:pt x="507" y="661"/>
                  </a:lnTo>
                  <a:lnTo>
                    <a:pt x="483" y="658"/>
                  </a:lnTo>
                  <a:lnTo>
                    <a:pt x="462" y="645"/>
                  </a:lnTo>
                  <a:lnTo>
                    <a:pt x="448" y="628"/>
                  </a:lnTo>
                  <a:lnTo>
                    <a:pt x="441" y="605"/>
                  </a:lnTo>
                  <a:lnTo>
                    <a:pt x="443" y="582"/>
                  </a:lnTo>
                  <a:lnTo>
                    <a:pt x="452" y="567"/>
                  </a:lnTo>
                  <a:lnTo>
                    <a:pt x="467" y="555"/>
                  </a:lnTo>
                  <a:lnTo>
                    <a:pt x="480" y="550"/>
                  </a:lnTo>
                  <a:lnTo>
                    <a:pt x="499" y="549"/>
                  </a:lnTo>
                  <a:lnTo>
                    <a:pt x="515" y="558"/>
                  </a:lnTo>
                  <a:lnTo>
                    <a:pt x="527" y="571"/>
                  </a:lnTo>
                  <a:lnTo>
                    <a:pt x="532" y="589"/>
                  </a:lnTo>
                  <a:lnTo>
                    <a:pt x="530" y="597"/>
                  </a:lnTo>
                  <a:lnTo>
                    <a:pt x="527" y="604"/>
                  </a:lnTo>
                  <a:lnTo>
                    <a:pt x="522" y="609"/>
                  </a:lnTo>
                  <a:lnTo>
                    <a:pt x="518" y="614"/>
                  </a:lnTo>
                  <a:lnTo>
                    <a:pt x="511" y="618"/>
                  </a:lnTo>
                  <a:lnTo>
                    <a:pt x="506" y="620"/>
                  </a:lnTo>
                  <a:lnTo>
                    <a:pt x="497" y="619"/>
                  </a:lnTo>
                  <a:lnTo>
                    <a:pt x="491" y="618"/>
                  </a:lnTo>
                  <a:lnTo>
                    <a:pt x="484" y="614"/>
                  </a:lnTo>
                  <a:lnTo>
                    <a:pt x="483" y="610"/>
                  </a:lnTo>
                  <a:lnTo>
                    <a:pt x="479" y="605"/>
                  </a:lnTo>
                  <a:lnTo>
                    <a:pt x="478" y="599"/>
                  </a:lnTo>
                  <a:lnTo>
                    <a:pt x="480" y="595"/>
                  </a:lnTo>
                  <a:lnTo>
                    <a:pt x="481" y="590"/>
                  </a:lnTo>
                  <a:lnTo>
                    <a:pt x="484" y="584"/>
                  </a:lnTo>
                  <a:lnTo>
                    <a:pt x="489" y="580"/>
                  </a:lnTo>
                  <a:lnTo>
                    <a:pt x="492" y="579"/>
                  </a:lnTo>
                  <a:lnTo>
                    <a:pt x="498" y="579"/>
                  </a:lnTo>
                  <a:lnTo>
                    <a:pt x="502" y="580"/>
                  </a:lnTo>
                  <a:lnTo>
                    <a:pt x="503" y="580"/>
                  </a:lnTo>
                  <a:lnTo>
                    <a:pt x="503" y="577"/>
                  </a:lnTo>
                  <a:lnTo>
                    <a:pt x="503" y="575"/>
                  </a:lnTo>
                  <a:lnTo>
                    <a:pt x="502" y="574"/>
                  </a:lnTo>
                  <a:lnTo>
                    <a:pt x="491" y="565"/>
                  </a:lnTo>
                  <a:lnTo>
                    <a:pt x="478" y="565"/>
                  </a:lnTo>
                  <a:lnTo>
                    <a:pt x="466" y="570"/>
                  </a:lnTo>
                  <a:lnTo>
                    <a:pt x="457" y="581"/>
                  </a:lnTo>
                  <a:lnTo>
                    <a:pt x="454" y="589"/>
                  </a:lnTo>
                  <a:lnTo>
                    <a:pt x="451" y="600"/>
                  </a:lnTo>
                  <a:lnTo>
                    <a:pt x="453" y="607"/>
                  </a:lnTo>
                  <a:lnTo>
                    <a:pt x="454" y="614"/>
                  </a:lnTo>
                  <a:lnTo>
                    <a:pt x="465" y="634"/>
                  </a:lnTo>
                  <a:lnTo>
                    <a:pt x="480" y="646"/>
                  </a:lnTo>
                  <a:lnTo>
                    <a:pt x="498" y="652"/>
                  </a:lnTo>
                  <a:lnTo>
                    <a:pt x="522" y="649"/>
                  </a:lnTo>
                  <a:lnTo>
                    <a:pt x="541" y="642"/>
                  </a:lnTo>
                  <a:lnTo>
                    <a:pt x="543" y="641"/>
                  </a:lnTo>
                  <a:lnTo>
                    <a:pt x="548" y="638"/>
                  </a:lnTo>
                  <a:lnTo>
                    <a:pt x="555" y="629"/>
                  </a:lnTo>
                  <a:lnTo>
                    <a:pt x="564" y="617"/>
                  </a:lnTo>
                  <a:lnTo>
                    <a:pt x="571" y="602"/>
                  </a:lnTo>
                  <a:lnTo>
                    <a:pt x="573" y="583"/>
                  </a:lnTo>
                  <a:lnTo>
                    <a:pt x="572" y="560"/>
                  </a:lnTo>
                  <a:lnTo>
                    <a:pt x="566" y="532"/>
                  </a:lnTo>
                  <a:close/>
                  <a:moveTo>
                    <a:pt x="374" y="463"/>
                  </a:moveTo>
                  <a:lnTo>
                    <a:pt x="370" y="465"/>
                  </a:lnTo>
                  <a:lnTo>
                    <a:pt x="342" y="488"/>
                  </a:lnTo>
                  <a:lnTo>
                    <a:pt x="322" y="516"/>
                  </a:lnTo>
                  <a:lnTo>
                    <a:pt x="307" y="548"/>
                  </a:lnTo>
                  <a:lnTo>
                    <a:pt x="299" y="583"/>
                  </a:lnTo>
                  <a:lnTo>
                    <a:pt x="295" y="616"/>
                  </a:lnTo>
                  <a:lnTo>
                    <a:pt x="301" y="659"/>
                  </a:lnTo>
                  <a:lnTo>
                    <a:pt x="317" y="699"/>
                  </a:lnTo>
                  <a:lnTo>
                    <a:pt x="331" y="723"/>
                  </a:lnTo>
                  <a:lnTo>
                    <a:pt x="333" y="715"/>
                  </a:lnTo>
                  <a:lnTo>
                    <a:pt x="344" y="636"/>
                  </a:lnTo>
                  <a:lnTo>
                    <a:pt x="357" y="554"/>
                  </a:lnTo>
                  <a:lnTo>
                    <a:pt x="372" y="472"/>
                  </a:lnTo>
                  <a:lnTo>
                    <a:pt x="374" y="463"/>
                  </a:lnTo>
                  <a:close/>
                  <a:moveTo>
                    <a:pt x="4015" y="422"/>
                  </a:moveTo>
                  <a:lnTo>
                    <a:pt x="4018" y="436"/>
                  </a:lnTo>
                  <a:lnTo>
                    <a:pt x="4017" y="436"/>
                  </a:lnTo>
                  <a:lnTo>
                    <a:pt x="4015" y="422"/>
                  </a:lnTo>
                  <a:close/>
                  <a:moveTo>
                    <a:pt x="1698" y="385"/>
                  </a:moveTo>
                  <a:lnTo>
                    <a:pt x="1750" y="391"/>
                  </a:lnTo>
                  <a:lnTo>
                    <a:pt x="1795" y="390"/>
                  </a:lnTo>
                  <a:lnTo>
                    <a:pt x="1753" y="393"/>
                  </a:lnTo>
                  <a:lnTo>
                    <a:pt x="1701" y="386"/>
                  </a:lnTo>
                  <a:lnTo>
                    <a:pt x="1698" y="385"/>
                  </a:lnTo>
                  <a:close/>
                  <a:moveTo>
                    <a:pt x="3635" y="377"/>
                  </a:moveTo>
                  <a:lnTo>
                    <a:pt x="3636" y="383"/>
                  </a:lnTo>
                  <a:lnTo>
                    <a:pt x="3633" y="388"/>
                  </a:lnTo>
                  <a:lnTo>
                    <a:pt x="3632" y="393"/>
                  </a:lnTo>
                  <a:lnTo>
                    <a:pt x="3627" y="394"/>
                  </a:lnTo>
                  <a:lnTo>
                    <a:pt x="3631" y="388"/>
                  </a:lnTo>
                  <a:lnTo>
                    <a:pt x="3633" y="384"/>
                  </a:lnTo>
                  <a:lnTo>
                    <a:pt x="3635" y="377"/>
                  </a:lnTo>
                  <a:close/>
                  <a:moveTo>
                    <a:pt x="1859" y="375"/>
                  </a:moveTo>
                  <a:lnTo>
                    <a:pt x="1805" y="389"/>
                  </a:lnTo>
                  <a:lnTo>
                    <a:pt x="1795" y="390"/>
                  </a:lnTo>
                  <a:lnTo>
                    <a:pt x="1806" y="389"/>
                  </a:lnTo>
                  <a:lnTo>
                    <a:pt x="1859" y="375"/>
                  </a:lnTo>
                  <a:close/>
                  <a:moveTo>
                    <a:pt x="687" y="225"/>
                  </a:moveTo>
                  <a:lnTo>
                    <a:pt x="657" y="254"/>
                  </a:lnTo>
                  <a:lnTo>
                    <a:pt x="603" y="299"/>
                  </a:lnTo>
                  <a:lnTo>
                    <a:pt x="542" y="338"/>
                  </a:lnTo>
                  <a:lnTo>
                    <a:pt x="497" y="368"/>
                  </a:lnTo>
                  <a:lnTo>
                    <a:pt x="446" y="394"/>
                  </a:lnTo>
                  <a:lnTo>
                    <a:pt x="427" y="401"/>
                  </a:lnTo>
                  <a:lnTo>
                    <a:pt x="419" y="440"/>
                  </a:lnTo>
                  <a:lnTo>
                    <a:pt x="437" y="436"/>
                  </a:lnTo>
                  <a:lnTo>
                    <a:pt x="468" y="435"/>
                  </a:lnTo>
                  <a:lnTo>
                    <a:pt x="501" y="445"/>
                  </a:lnTo>
                  <a:lnTo>
                    <a:pt x="530" y="458"/>
                  </a:lnTo>
                  <a:lnTo>
                    <a:pt x="554" y="479"/>
                  </a:lnTo>
                  <a:lnTo>
                    <a:pt x="573" y="500"/>
                  </a:lnTo>
                  <a:lnTo>
                    <a:pt x="584" y="525"/>
                  </a:lnTo>
                  <a:lnTo>
                    <a:pt x="590" y="553"/>
                  </a:lnTo>
                  <a:lnTo>
                    <a:pt x="591" y="580"/>
                  </a:lnTo>
                  <a:lnTo>
                    <a:pt x="586" y="606"/>
                  </a:lnTo>
                  <a:lnTo>
                    <a:pt x="575" y="631"/>
                  </a:lnTo>
                  <a:lnTo>
                    <a:pt x="556" y="651"/>
                  </a:lnTo>
                  <a:lnTo>
                    <a:pt x="546" y="659"/>
                  </a:lnTo>
                  <a:lnTo>
                    <a:pt x="566" y="637"/>
                  </a:lnTo>
                  <a:lnTo>
                    <a:pt x="582" y="610"/>
                  </a:lnTo>
                  <a:lnTo>
                    <a:pt x="587" y="583"/>
                  </a:lnTo>
                  <a:lnTo>
                    <a:pt x="586" y="551"/>
                  </a:lnTo>
                  <a:lnTo>
                    <a:pt x="578" y="521"/>
                  </a:lnTo>
                  <a:lnTo>
                    <a:pt x="564" y="496"/>
                  </a:lnTo>
                  <a:lnTo>
                    <a:pt x="537" y="469"/>
                  </a:lnTo>
                  <a:lnTo>
                    <a:pt x="506" y="451"/>
                  </a:lnTo>
                  <a:lnTo>
                    <a:pt x="472" y="443"/>
                  </a:lnTo>
                  <a:lnTo>
                    <a:pt x="436" y="442"/>
                  </a:lnTo>
                  <a:lnTo>
                    <a:pt x="417" y="447"/>
                  </a:lnTo>
                  <a:lnTo>
                    <a:pt x="410" y="479"/>
                  </a:lnTo>
                  <a:lnTo>
                    <a:pt x="394" y="561"/>
                  </a:lnTo>
                  <a:lnTo>
                    <a:pt x="379" y="641"/>
                  </a:lnTo>
                  <a:lnTo>
                    <a:pt x="365" y="721"/>
                  </a:lnTo>
                  <a:lnTo>
                    <a:pt x="358" y="756"/>
                  </a:lnTo>
                  <a:lnTo>
                    <a:pt x="366" y="765"/>
                  </a:lnTo>
                  <a:lnTo>
                    <a:pt x="402" y="789"/>
                  </a:lnTo>
                  <a:lnTo>
                    <a:pt x="440" y="804"/>
                  </a:lnTo>
                  <a:lnTo>
                    <a:pt x="483" y="813"/>
                  </a:lnTo>
                  <a:lnTo>
                    <a:pt x="524" y="811"/>
                  </a:lnTo>
                  <a:lnTo>
                    <a:pt x="566" y="802"/>
                  </a:lnTo>
                  <a:lnTo>
                    <a:pt x="605" y="787"/>
                  </a:lnTo>
                  <a:lnTo>
                    <a:pt x="639" y="761"/>
                  </a:lnTo>
                  <a:lnTo>
                    <a:pt x="668" y="728"/>
                  </a:lnTo>
                  <a:lnTo>
                    <a:pt x="693" y="689"/>
                  </a:lnTo>
                  <a:lnTo>
                    <a:pt x="710" y="646"/>
                  </a:lnTo>
                  <a:lnTo>
                    <a:pt x="722" y="605"/>
                  </a:lnTo>
                  <a:lnTo>
                    <a:pt x="730" y="551"/>
                  </a:lnTo>
                  <a:lnTo>
                    <a:pt x="732" y="494"/>
                  </a:lnTo>
                  <a:lnTo>
                    <a:pt x="726" y="437"/>
                  </a:lnTo>
                  <a:lnTo>
                    <a:pt x="717" y="378"/>
                  </a:lnTo>
                  <a:lnTo>
                    <a:pt x="706" y="317"/>
                  </a:lnTo>
                  <a:lnTo>
                    <a:pt x="693" y="256"/>
                  </a:lnTo>
                  <a:lnTo>
                    <a:pt x="687" y="225"/>
                  </a:lnTo>
                  <a:close/>
                  <a:moveTo>
                    <a:pt x="4523" y="65"/>
                  </a:moveTo>
                  <a:lnTo>
                    <a:pt x="4527" y="71"/>
                  </a:lnTo>
                  <a:lnTo>
                    <a:pt x="4543" y="88"/>
                  </a:lnTo>
                  <a:lnTo>
                    <a:pt x="4542" y="82"/>
                  </a:lnTo>
                  <a:lnTo>
                    <a:pt x="4533" y="71"/>
                  </a:lnTo>
                  <a:lnTo>
                    <a:pt x="4523" y="65"/>
                  </a:lnTo>
                  <a:close/>
                  <a:moveTo>
                    <a:pt x="2493" y="12"/>
                  </a:moveTo>
                  <a:lnTo>
                    <a:pt x="2489" y="13"/>
                  </a:lnTo>
                  <a:lnTo>
                    <a:pt x="2496" y="22"/>
                  </a:lnTo>
                  <a:lnTo>
                    <a:pt x="2493" y="12"/>
                  </a:lnTo>
                  <a:close/>
                  <a:moveTo>
                    <a:pt x="4717" y="9"/>
                  </a:moveTo>
                  <a:lnTo>
                    <a:pt x="4719" y="14"/>
                  </a:lnTo>
                  <a:lnTo>
                    <a:pt x="4719" y="30"/>
                  </a:lnTo>
                  <a:lnTo>
                    <a:pt x="4717" y="9"/>
                  </a:lnTo>
                  <a:close/>
                  <a:moveTo>
                    <a:pt x="4913" y="0"/>
                  </a:moveTo>
                  <a:lnTo>
                    <a:pt x="4998" y="0"/>
                  </a:lnTo>
                  <a:lnTo>
                    <a:pt x="4993" y="34"/>
                  </a:lnTo>
                  <a:lnTo>
                    <a:pt x="4982" y="84"/>
                  </a:lnTo>
                  <a:lnTo>
                    <a:pt x="4963" y="133"/>
                  </a:lnTo>
                  <a:lnTo>
                    <a:pt x="4939" y="176"/>
                  </a:lnTo>
                  <a:lnTo>
                    <a:pt x="4906" y="211"/>
                  </a:lnTo>
                  <a:lnTo>
                    <a:pt x="4874" y="241"/>
                  </a:lnTo>
                  <a:lnTo>
                    <a:pt x="4838" y="263"/>
                  </a:lnTo>
                  <a:lnTo>
                    <a:pt x="4813" y="272"/>
                  </a:lnTo>
                  <a:lnTo>
                    <a:pt x="4790" y="279"/>
                  </a:lnTo>
                  <a:lnTo>
                    <a:pt x="4773" y="281"/>
                  </a:lnTo>
                  <a:lnTo>
                    <a:pt x="4762" y="284"/>
                  </a:lnTo>
                  <a:lnTo>
                    <a:pt x="4757" y="282"/>
                  </a:lnTo>
                  <a:lnTo>
                    <a:pt x="4760" y="281"/>
                  </a:lnTo>
                  <a:lnTo>
                    <a:pt x="4773" y="280"/>
                  </a:lnTo>
                  <a:lnTo>
                    <a:pt x="4788" y="274"/>
                  </a:lnTo>
                  <a:lnTo>
                    <a:pt x="4808" y="263"/>
                  </a:lnTo>
                  <a:lnTo>
                    <a:pt x="4829" y="248"/>
                  </a:lnTo>
                  <a:lnTo>
                    <a:pt x="4855" y="224"/>
                  </a:lnTo>
                  <a:lnTo>
                    <a:pt x="4879" y="194"/>
                  </a:lnTo>
                  <a:lnTo>
                    <a:pt x="4899" y="158"/>
                  </a:lnTo>
                  <a:lnTo>
                    <a:pt x="4912" y="116"/>
                  </a:lnTo>
                  <a:lnTo>
                    <a:pt x="4918" y="75"/>
                  </a:lnTo>
                  <a:lnTo>
                    <a:pt x="4919" y="35"/>
                  </a:lnTo>
                  <a:lnTo>
                    <a:pt x="4913" y="0"/>
                  </a:lnTo>
                  <a:close/>
                  <a:moveTo>
                    <a:pt x="4031" y="0"/>
                  </a:moveTo>
                  <a:lnTo>
                    <a:pt x="4082" y="0"/>
                  </a:lnTo>
                  <a:lnTo>
                    <a:pt x="4109" y="39"/>
                  </a:lnTo>
                  <a:lnTo>
                    <a:pt x="4110" y="42"/>
                  </a:lnTo>
                  <a:lnTo>
                    <a:pt x="4120" y="56"/>
                  </a:lnTo>
                  <a:lnTo>
                    <a:pt x="4133" y="75"/>
                  </a:lnTo>
                  <a:lnTo>
                    <a:pt x="4152" y="99"/>
                  </a:lnTo>
                  <a:lnTo>
                    <a:pt x="4178" y="128"/>
                  </a:lnTo>
                  <a:lnTo>
                    <a:pt x="4209" y="159"/>
                  </a:lnTo>
                  <a:lnTo>
                    <a:pt x="4246" y="191"/>
                  </a:lnTo>
                  <a:lnTo>
                    <a:pt x="4288" y="225"/>
                  </a:lnTo>
                  <a:lnTo>
                    <a:pt x="4338" y="254"/>
                  </a:lnTo>
                  <a:lnTo>
                    <a:pt x="4392" y="284"/>
                  </a:lnTo>
                  <a:lnTo>
                    <a:pt x="4453" y="309"/>
                  </a:lnTo>
                  <a:lnTo>
                    <a:pt x="4517" y="327"/>
                  </a:lnTo>
                  <a:lnTo>
                    <a:pt x="4566" y="335"/>
                  </a:lnTo>
                  <a:lnTo>
                    <a:pt x="4571" y="334"/>
                  </a:lnTo>
                  <a:lnTo>
                    <a:pt x="4586" y="335"/>
                  </a:lnTo>
                  <a:lnTo>
                    <a:pt x="4609" y="336"/>
                  </a:lnTo>
                  <a:lnTo>
                    <a:pt x="4638" y="333"/>
                  </a:lnTo>
                  <a:lnTo>
                    <a:pt x="4670" y="330"/>
                  </a:lnTo>
                  <a:lnTo>
                    <a:pt x="4706" y="327"/>
                  </a:lnTo>
                  <a:lnTo>
                    <a:pt x="4742" y="320"/>
                  </a:lnTo>
                  <a:lnTo>
                    <a:pt x="4776" y="313"/>
                  </a:lnTo>
                  <a:lnTo>
                    <a:pt x="4809" y="303"/>
                  </a:lnTo>
                  <a:lnTo>
                    <a:pt x="4836" y="291"/>
                  </a:lnTo>
                  <a:lnTo>
                    <a:pt x="4832" y="294"/>
                  </a:lnTo>
                  <a:lnTo>
                    <a:pt x="4819" y="300"/>
                  </a:lnTo>
                  <a:lnTo>
                    <a:pt x="4798" y="308"/>
                  </a:lnTo>
                  <a:lnTo>
                    <a:pt x="4769" y="319"/>
                  </a:lnTo>
                  <a:lnTo>
                    <a:pt x="4733" y="330"/>
                  </a:lnTo>
                  <a:lnTo>
                    <a:pt x="4688" y="339"/>
                  </a:lnTo>
                  <a:lnTo>
                    <a:pt x="4638" y="345"/>
                  </a:lnTo>
                  <a:lnTo>
                    <a:pt x="4583" y="347"/>
                  </a:lnTo>
                  <a:lnTo>
                    <a:pt x="4517" y="350"/>
                  </a:lnTo>
                  <a:lnTo>
                    <a:pt x="4459" y="354"/>
                  </a:lnTo>
                  <a:lnTo>
                    <a:pt x="4408" y="364"/>
                  </a:lnTo>
                  <a:lnTo>
                    <a:pt x="4364" y="377"/>
                  </a:lnTo>
                  <a:lnTo>
                    <a:pt x="4354" y="382"/>
                  </a:lnTo>
                  <a:lnTo>
                    <a:pt x="4366" y="382"/>
                  </a:lnTo>
                  <a:lnTo>
                    <a:pt x="4408" y="382"/>
                  </a:lnTo>
                  <a:lnTo>
                    <a:pt x="4454" y="382"/>
                  </a:lnTo>
                  <a:lnTo>
                    <a:pt x="4514" y="380"/>
                  </a:lnTo>
                  <a:lnTo>
                    <a:pt x="4573" y="373"/>
                  </a:lnTo>
                  <a:lnTo>
                    <a:pt x="4630" y="367"/>
                  </a:lnTo>
                  <a:lnTo>
                    <a:pt x="4681" y="358"/>
                  </a:lnTo>
                  <a:lnTo>
                    <a:pt x="4727" y="348"/>
                  </a:lnTo>
                  <a:lnTo>
                    <a:pt x="4764" y="340"/>
                  </a:lnTo>
                  <a:lnTo>
                    <a:pt x="4791" y="335"/>
                  </a:lnTo>
                  <a:lnTo>
                    <a:pt x="4840" y="321"/>
                  </a:lnTo>
                  <a:lnTo>
                    <a:pt x="4882" y="306"/>
                  </a:lnTo>
                  <a:lnTo>
                    <a:pt x="4922" y="293"/>
                  </a:lnTo>
                  <a:lnTo>
                    <a:pt x="4961" y="276"/>
                  </a:lnTo>
                  <a:lnTo>
                    <a:pt x="4967" y="274"/>
                  </a:lnTo>
                  <a:lnTo>
                    <a:pt x="4979" y="268"/>
                  </a:lnTo>
                  <a:lnTo>
                    <a:pt x="5007" y="254"/>
                  </a:lnTo>
                  <a:lnTo>
                    <a:pt x="5038" y="247"/>
                  </a:lnTo>
                  <a:lnTo>
                    <a:pt x="5072" y="247"/>
                  </a:lnTo>
                  <a:lnTo>
                    <a:pt x="5105" y="255"/>
                  </a:lnTo>
                  <a:lnTo>
                    <a:pt x="5136" y="272"/>
                  </a:lnTo>
                  <a:lnTo>
                    <a:pt x="5161" y="296"/>
                  </a:lnTo>
                  <a:lnTo>
                    <a:pt x="5177" y="323"/>
                  </a:lnTo>
                  <a:lnTo>
                    <a:pt x="5189" y="357"/>
                  </a:lnTo>
                  <a:lnTo>
                    <a:pt x="5189" y="386"/>
                  </a:lnTo>
                  <a:lnTo>
                    <a:pt x="5181" y="414"/>
                  </a:lnTo>
                  <a:lnTo>
                    <a:pt x="5167" y="441"/>
                  </a:lnTo>
                  <a:lnTo>
                    <a:pt x="5147" y="461"/>
                  </a:lnTo>
                  <a:lnTo>
                    <a:pt x="5121" y="477"/>
                  </a:lnTo>
                  <a:lnTo>
                    <a:pt x="5095" y="484"/>
                  </a:lnTo>
                  <a:lnTo>
                    <a:pt x="5063" y="482"/>
                  </a:lnTo>
                  <a:lnTo>
                    <a:pt x="5040" y="474"/>
                  </a:lnTo>
                  <a:lnTo>
                    <a:pt x="5020" y="458"/>
                  </a:lnTo>
                  <a:lnTo>
                    <a:pt x="5006" y="438"/>
                  </a:lnTo>
                  <a:lnTo>
                    <a:pt x="4998" y="417"/>
                  </a:lnTo>
                  <a:lnTo>
                    <a:pt x="4996" y="392"/>
                  </a:lnTo>
                  <a:lnTo>
                    <a:pt x="5003" y="367"/>
                  </a:lnTo>
                  <a:lnTo>
                    <a:pt x="5014" y="350"/>
                  </a:lnTo>
                  <a:lnTo>
                    <a:pt x="5034" y="336"/>
                  </a:lnTo>
                  <a:lnTo>
                    <a:pt x="5057" y="329"/>
                  </a:lnTo>
                  <a:lnTo>
                    <a:pt x="5079" y="332"/>
                  </a:lnTo>
                  <a:lnTo>
                    <a:pt x="5096" y="340"/>
                  </a:lnTo>
                  <a:lnTo>
                    <a:pt x="5111" y="357"/>
                  </a:lnTo>
                  <a:lnTo>
                    <a:pt x="5116" y="372"/>
                  </a:lnTo>
                  <a:lnTo>
                    <a:pt x="5116" y="388"/>
                  </a:lnTo>
                  <a:lnTo>
                    <a:pt x="5108" y="404"/>
                  </a:lnTo>
                  <a:lnTo>
                    <a:pt x="5098" y="412"/>
                  </a:lnTo>
                  <a:lnTo>
                    <a:pt x="5084" y="418"/>
                  </a:lnTo>
                  <a:lnTo>
                    <a:pt x="5066" y="415"/>
                  </a:lnTo>
                  <a:lnTo>
                    <a:pt x="5054" y="405"/>
                  </a:lnTo>
                  <a:lnTo>
                    <a:pt x="5048" y="393"/>
                  </a:lnTo>
                  <a:lnTo>
                    <a:pt x="5046" y="381"/>
                  </a:lnTo>
                  <a:lnTo>
                    <a:pt x="5045" y="380"/>
                  </a:lnTo>
                  <a:lnTo>
                    <a:pt x="5044" y="379"/>
                  </a:lnTo>
                  <a:lnTo>
                    <a:pt x="5040" y="377"/>
                  </a:lnTo>
                  <a:lnTo>
                    <a:pt x="5037" y="378"/>
                  </a:lnTo>
                  <a:lnTo>
                    <a:pt x="5033" y="383"/>
                  </a:lnTo>
                  <a:lnTo>
                    <a:pt x="5024" y="398"/>
                  </a:lnTo>
                  <a:lnTo>
                    <a:pt x="5025" y="417"/>
                  </a:lnTo>
                  <a:lnTo>
                    <a:pt x="5032" y="435"/>
                  </a:lnTo>
                  <a:lnTo>
                    <a:pt x="5044" y="449"/>
                  </a:lnTo>
                  <a:lnTo>
                    <a:pt x="5060" y="458"/>
                  </a:lnTo>
                  <a:lnTo>
                    <a:pt x="5078" y="465"/>
                  </a:lnTo>
                  <a:lnTo>
                    <a:pt x="5100" y="463"/>
                  </a:lnTo>
                  <a:lnTo>
                    <a:pt x="5118" y="456"/>
                  </a:lnTo>
                  <a:lnTo>
                    <a:pt x="5142" y="444"/>
                  </a:lnTo>
                  <a:lnTo>
                    <a:pt x="5157" y="424"/>
                  </a:lnTo>
                  <a:lnTo>
                    <a:pt x="5167" y="401"/>
                  </a:lnTo>
                  <a:lnTo>
                    <a:pt x="5172" y="375"/>
                  </a:lnTo>
                  <a:lnTo>
                    <a:pt x="5171" y="348"/>
                  </a:lnTo>
                  <a:lnTo>
                    <a:pt x="5161" y="323"/>
                  </a:lnTo>
                  <a:lnTo>
                    <a:pt x="5147" y="301"/>
                  </a:lnTo>
                  <a:lnTo>
                    <a:pt x="5145" y="297"/>
                  </a:lnTo>
                  <a:lnTo>
                    <a:pt x="5140" y="294"/>
                  </a:lnTo>
                  <a:lnTo>
                    <a:pt x="5130" y="285"/>
                  </a:lnTo>
                  <a:lnTo>
                    <a:pt x="5117" y="274"/>
                  </a:lnTo>
                  <a:lnTo>
                    <a:pt x="5100" y="266"/>
                  </a:lnTo>
                  <a:lnTo>
                    <a:pt x="5078" y="260"/>
                  </a:lnTo>
                  <a:lnTo>
                    <a:pt x="5052" y="258"/>
                  </a:lnTo>
                  <a:lnTo>
                    <a:pt x="5024" y="259"/>
                  </a:lnTo>
                  <a:lnTo>
                    <a:pt x="4988" y="266"/>
                  </a:lnTo>
                  <a:lnTo>
                    <a:pt x="4974" y="272"/>
                  </a:lnTo>
                  <a:lnTo>
                    <a:pt x="4962" y="277"/>
                  </a:lnTo>
                  <a:lnTo>
                    <a:pt x="4922" y="294"/>
                  </a:lnTo>
                  <a:lnTo>
                    <a:pt x="4883" y="309"/>
                  </a:lnTo>
                  <a:lnTo>
                    <a:pt x="4841" y="324"/>
                  </a:lnTo>
                  <a:lnTo>
                    <a:pt x="4792" y="339"/>
                  </a:lnTo>
                  <a:lnTo>
                    <a:pt x="4766" y="346"/>
                  </a:lnTo>
                  <a:lnTo>
                    <a:pt x="4728" y="354"/>
                  </a:lnTo>
                  <a:lnTo>
                    <a:pt x="4683" y="363"/>
                  </a:lnTo>
                  <a:lnTo>
                    <a:pt x="4629" y="371"/>
                  </a:lnTo>
                  <a:lnTo>
                    <a:pt x="4574" y="378"/>
                  </a:lnTo>
                  <a:lnTo>
                    <a:pt x="4515" y="384"/>
                  </a:lnTo>
                  <a:lnTo>
                    <a:pt x="4452" y="386"/>
                  </a:lnTo>
                  <a:lnTo>
                    <a:pt x="4408" y="387"/>
                  </a:lnTo>
                  <a:lnTo>
                    <a:pt x="4364" y="386"/>
                  </a:lnTo>
                  <a:lnTo>
                    <a:pt x="4346" y="385"/>
                  </a:lnTo>
                  <a:lnTo>
                    <a:pt x="4324" y="397"/>
                  </a:lnTo>
                  <a:lnTo>
                    <a:pt x="4287" y="422"/>
                  </a:lnTo>
                  <a:lnTo>
                    <a:pt x="4254" y="454"/>
                  </a:lnTo>
                  <a:lnTo>
                    <a:pt x="4237" y="484"/>
                  </a:lnTo>
                  <a:lnTo>
                    <a:pt x="4227" y="517"/>
                  </a:lnTo>
                  <a:lnTo>
                    <a:pt x="4227" y="549"/>
                  </a:lnTo>
                  <a:lnTo>
                    <a:pt x="4233" y="582"/>
                  </a:lnTo>
                  <a:lnTo>
                    <a:pt x="4247" y="611"/>
                  </a:lnTo>
                  <a:lnTo>
                    <a:pt x="4270" y="638"/>
                  </a:lnTo>
                  <a:lnTo>
                    <a:pt x="4295" y="652"/>
                  </a:lnTo>
                  <a:lnTo>
                    <a:pt x="4321" y="662"/>
                  </a:lnTo>
                  <a:lnTo>
                    <a:pt x="4346" y="661"/>
                  </a:lnTo>
                  <a:lnTo>
                    <a:pt x="4373" y="656"/>
                  </a:lnTo>
                  <a:lnTo>
                    <a:pt x="4396" y="644"/>
                  </a:lnTo>
                  <a:lnTo>
                    <a:pt x="4419" y="626"/>
                  </a:lnTo>
                  <a:lnTo>
                    <a:pt x="4432" y="601"/>
                  </a:lnTo>
                  <a:lnTo>
                    <a:pt x="4437" y="577"/>
                  </a:lnTo>
                  <a:lnTo>
                    <a:pt x="4434" y="553"/>
                  </a:lnTo>
                  <a:lnTo>
                    <a:pt x="4425" y="529"/>
                  </a:lnTo>
                  <a:lnTo>
                    <a:pt x="4408" y="509"/>
                  </a:lnTo>
                  <a:lnTo>
                    <a:pt x="4390" y="496"/>
                  </a:lnTo>
                  <a:lnTo>
                    <a:pt x="4369" y="491"/>
                  </a:lnTo>
                  <a:lnTo>
                    <a:pt x="4349" y="493"/>
                  </a:lnTo>
                  <a:lnTo>
                    <a:pt x="4330" y="503"/>
                  </a:lnTo>
                  <a:lnTo>
                    <a:pt x="4314" y="515"/>
                  </a:lnTo>
                  <a:lnTo>
                    <a:pt x="4305" y="535"/>
                  </a:lnTo>
                  <a:lnTo>
                    <a:pt x="4302" y="555"/>
                  </a:lnTo>
                  <a:lnTo>
                    <a:pt x="4306" y="573"/>
                  </a:lnTo>
                  <a:lnTo>
                    <a:pt x="4306" y="573"/>
                  </a:lnTo>
                  <a:lnTo>
                    <a:pt x="4300" y="550"/>
                  </a:lnTo>
                  <a:lnTo>
                    <a:pt x="4301" y="527"/>
                  </a:lnTo>
                  <a:lnTo>
                    <a:pt x="4312" y="505"/>
                  </a:lnTo>
                  <a:lnTo>
                    <a:pt x="4332" y="490"/>
                  </a:lnTo>
                  <a:lnTo>
                    <a:pt x="4353" y="482"/>
                  </a:lnTo>
                  <a:lnTo>
                    <a:pt x="4376" y="479"/>
                  </a:lnTo>
                  <a:lnTo>
                    <a:pt x="4399" y="485"/>
                  </a:lnTo>
                  <a:lnTo>
                    <a:pt x="4420" y="498"/>
                  </a:lnTo>
                  <a:lnTo>
                    <a:pt x="4439" y="519"/>
                  </a:lnTo>
                  <a:lnTo>
                    <a:pt x="4451" y="546"/>
                  </a:lnTo>
                  <a:lnTo>
                    <a:pt x="4454" y="574"/>
                  </a:lnTo>
                  <a:lnTo>
                    <a:pt x="4446" y="604"/>
                  </a:lnTo>
                  <a:lnTo>
                    <a:pt x="4430" y="630"/>
                  </a:lnTo>
                  <a:lnTo>
                    <a:pt x="4408" y="651"/>
                  </a:lnTo>
                  <a:lnTo>
                    <a:pt x="4381" y="666"/>
                  </a:lnTo>
                  <a:lnTo>
                    <a:pt x="4351" y="673"/>
                  </a:lnTo>
                  <a:lnTo>
                    <a:pt x="4321" y="670"/>
                  </a:lnTo>
                  <a:lnTo>
                    <a:pt x="4292" y="661"/>
                  </a:lnTo>
                  <a:lnTo>
                    <a:pt x="4265" y="645"/>
                  </a:lnTo>
                  <a:lnTo>
                    <a:pt x="4241" y="620"/>
                  </a:lnTo>
                  <a:lnTo>
                    <a:pt x="4225" y="591"/>
                  </a:lnTo>
                  <a:lnTo>
                    <a:pt x="4216" y="559"/>
                  </a:lnTo>
                  <a:lnTo>
                    <a:pt x="4212" y="527"/>
                  </a:lnTo>
                  <a:lnTo>
                    <a:pt x="4216" y="496"/>
                  </a:lnTo>
                  <a:lnTo>
                    <a:pt x="4228" y="464"/>
                  </a:lnTo>
                  <a:lnTo>
                    <a:pt x="4246" y="436"/>
                  </a:lnTo>
                  <a:lnTo>
                    <a:pt x="4249" y="433"/>
                  </a:lnTo>
                  <a:lnTo>
                    <a:pt x="4255" y="426"/>
                  </a:lnTo>
                  <a:lnTo>
                    <a:pt x="4265" y="416"/>
                  </a:lnTo>
                  <a:lnTo>
                    <a:pt x="4281" y="402"/>
                  </a:lnTo>
                  <a:lnTo>
                    <a:pt x="4302" y="387"/>
                  </a:lnTo>
                  <a:lnTo>
                    <a:pt x="4309" y="383"/>
                  </a:lnTo>
                  <a:lnTo>
                    <a:pt x="4286" y="381"/>
                  </a:lnTo>
                  <a:lnTo>
                    <a:pt x="4260" y="379"/>
                  </a:lnTo>
                  <a:lnTo>
                    <a:pt x="4245" y="393"/>
                  </a:lnTo>
                  <a:lnTo>
                    <a:pt x="4228" y="406"/>
                  </a:lnTo>
                  <a:lnTo>
                    <a:pt x="4217" y="419"/>
                  </a:lnTo>
                  <a:lnTo>
                    <a:pt x="4207" y="426"/>
                  </a:lnTo>
                  <a:lnTo>
                    <a:pt x="4204" y="430"/>
                  </a:lnTo>
                  <a:lnTo>
                    <a:pt x="4172" y="460"/>
                  </a:lnTo>
                  <a:lnTo>
                    <a:pt x="4142" y="482"/>
                  </a:lnTo>
                  <a:lnTo>
                    <a:pt x="4114" y="498"/>
                  </a:lnTo>
                  <a:lnTo>
                    <a:pt x="4090" y="504"/>
                  </a:lnTo>
                  <a:lnTo>
                    <a:pt x="4071" y="509"/>
                  </a:lnTo>
                  <a:lnTo>
                    <a:pt x="4056" y="509"/>
                  </a:lnTo>
                  <a:lnTo>
                    <a:pt x="4048" y="507"/>
                  </a:lnTo>
                  <a:lnTo>
                    <a:pt x="4045" y="508"/>
                  </a:lnTo>
                  <a:lnTo>
                    <a:pt x="4020" y="502"/>
                  </a:lnTo>
                  <a:lnTo>
                    <a:pt x="4000" y="488"/>
                  </a:lnTo>
                  <a:lnTo>
                    <a:pt x="3983" y="469"/>
                  </a:lnTo>
                  <a:lnTo>
                    <a:pt x="3975" y="447"/>
                  </a:lnTo>
                  <a:lnTo>
                    <a:pt x="3976" y="423"/>
                  </a:lnTo>
                  <a:lnTo>
                    <a:pt x="3982" y="399"/>
                  </a:lnTo>
                  <a:lnTo>
                    <a:pt x="3996" y="381"/>
                  </a:lnTo>
                  <a:lnTo>
                    <a:pt x="4018" y="368"/>
                  </a:lnTo>
                  <a:lnTo>
                    <a:pt x="4043" y="365"/>
                  </a:lnTo>
                  <a:lnTo>
                    <a:pt x="4062" y="372"/>
                  </a:lnTo>
                  <a:lnTo>
                    <a:pt x="4077" y="384"/>
                  </a:lnTo>
                  <a:lnTo>
                    <a:pt x="4085" y="402"/>
                  </a:lnTo>
                  <a:lnTo>
                    <a:pt x="4087" y="422"/>
                  </a:lnTo>
                  <a:lnTo>
                    <a:pt x="4083" y="436"/>
                  </a:lnTo>
                  <a:lnTo>
                    <a:pt x="4073" y="448"/>
                  </a:lnTo>
                  <a:lnTo>
                    <a:pt x="4061" y="454"/>
                  </a:lnTo>
                  <a:lnTo>
                    <a:pt x="4044" y="457"/>
                  </a:lnTo>
                  <a:lnTo>
                    <a:pt x="4028" y="451"/>
                  </a:lnTo>
                  <a:lnTo>
                    <a:pt x="4018" y="437"/>
                  </a:lnTo>
                  <a:lnTo>
                    <a:pt x="4018" y="436"/>
                  </a:lnTo>
                  <a:lnTo>
                    <a:pt x="4026" y="447"/>
                  </a:lnTo>
                  <a:lnTo>
                    <a:pt x="4041" y="452"/>
                  </a:lnTo>
                  <a:lnTo>
                    <a:pt x="4059" y="449"/>
                  </a:lnTo>
                  <a:lnTo>
                    <a:pt x="4073" y="440"/>
                  </a:lnTo>
                  <a:lnTo>
                    <a:pt x="4078" y="420"/>
                  </a:lnTo>
                  <a:lnTo>
                    <a:pt x="4078" y="404"/>
                  </a:lnTo>
                  <a:lnTo>
                    <a:pt x="4068" y="389"/>
                  </a:lnTo>
                  <a:lnTo>
                    <a:pt x="4056" y="379"/>
                  </a:lnTo>
                  <a:lnTo>
                    <a:pt x="4039" y="373"/>
                  </a:lnTo>
                  <a:lnTo>
                    <a:pt x="4018" y="375"/>
                  </a:lnTo>
                  <a:lnTo>
                    <a:pt x="4000" y="383"/>
                  </a:lnTo>
                  <a:lnTo>
                    <a:pt x="3985" y="402"/>
                  </a:lnTo>
                  <a:lnTo>
                    <a:pt x="3979" y="423"/>
                  </a:lnTo>
                  <a:lnTo>
                    <a:pt x="3980" y="443"/>
                  </a:lnTo>
                  <a:lnTo>
                    <a:pt x="3988" y="464"/>
                  </a:lnTo>
                  <a:lnTo>
                    <a:pt x="4001" y="482"/>
                  </a:lnTo>
                  <a:lnTo>
                    <a:pt x="4019" y="491"/>
                  </a:lnTo>
                  <a:lnTo>
                    <a:pt x="4041" y="498"/>
                  </a:lnTo>
                  <a:lnTo>
                    <a:pt x="4074" y="497"/>
                  </a:lnTo>
                  <a:lnTo>
                    <a:pt x="4105" y="490"/>
                  </a:lnTo>
                  <a:lnTo>
                    <a:pt x="4137" y="473"/>
                  </a:lnTo>
                  <a:lnTo>
                    <a:pt x="4170" y="451"/>
                  </a:lnTo>
                  <a:lnTo>
                    <a:pt x="4205" y="418"/>
                  </a:lnTo>
                  <a:lnTo>
                    <a:pt x="4235" y="392"/>
                  </a:lnTo>
                  <a:lnTo>
                    <a:pt x="4254" y="379"/>
                  </a:lnTo>
                  <a:lnTo>
                    <a:pt x="4253" y="379"/>
                  </a:lnTo>
                  <a:lnTo>
                    <a:pt x="4228" y="376"/>
                  </a:lnTo>
                  <a:lnTo>
                    <a:pt x="4205" y="375"/>
                  </a:lnTo>
                  <a:lnTo>
                    <a:pt x="4193" y="370"/>
                  </a:lnTo>
                  <a:lnTo>
                    <a:pt x="4189" y="370"/>
                  </a:lnTo>
                  <a:lnTo>
                    <a:pt x="4185" y="370"/>
                  </a:lnTo>
                  <a:lnTo>
                    <a:pt x="4172" y="368"/>
                  </a:lnTo>
                  <a:lnTo>
                    <a:pt x="4151" y="365"/>
                  </a:lnTo>
                  <a:lnTo>
                    <a:pt x="4124" y="360"/>
                  </a:lnTo>
                  <a:lnTo>
                    <a:pt x="4093" y="354"/>
                  </a:lnTo>
                  <a:lnTo>
                    <a:pt x="4056" y="346"/>
                  </a:lnTo>
                  <a:lnTo>
                    <a:pt x="4016" y="336"/>
                  </a:lnTo>
                  <a:lnTo>
                    <a:pt x="3973" y="324"/>
                  </a:lnTo>
                  <a:lnTo>
                    <a:pt x="3928" y="313"/>
                  </a:lnTo>
                  <a:lnTo>
                    <a:pt x="3861" y="292"/>
                  </a:lnTo>
                  <a:lnTo>
                    <a:pt x="3795" y="277"/>
                  </a:lnTo>
                  <a:lnTo>
                    <a:pt x="3732" y="268"/>
                  </a:lnTo>
                  <a:lnTo>
                    <a:pt x="3687" y="266"/>
                  </a:lnTo>
                  <a:lnTo>
                    <a:pt x="3649" y="271"/>
                  </a:lnTo>
                  <a:lnTo>
                    <a:pt x="3618" y="278"/>
                  </a:lnTo>
                  <a:lnTo>
                    <a:pt x="3600" y="288"/>
                  </a:lnTo>
                  <a:lnTo>
                    <a:pt x="3579" y="304"/>
                  </a:lnTo>
                  <a:lnTo>
                    <a:pt x="3565" y="324"/>
                  </a:lnTo>
                  <a:lnTo>
                    <a:pt x="3556" y="346"/>
                  </a:lnTo>
                  <a:lnTo>
                    <a:pt x="3556" y="367"/>
                  </a:lnTo>
                  <a:lnTo>
                    <a:pt x="3562" y="386"/>
                  </a:lnTo>
                  <a:lnTo>
                    <a:pt x="3570" y="403"/>
                  </a:lnTo>
                  <a:lnTo>
                    <a:pt x="3586" y="416"/>
                  </a:lnTo>
                  <a:lnTo>
                    <a:pt x="3603" y="424"/>
                  </a:lnTo>
                  <a:lnTo>
                    <a:pt x="3621" y="424"/>
                  </a:lnTo>
                  <a:lnTo>
                    <a:pt x="3623" y="421"/>
                  </a:lnTo>
                  <a:lnTo>
                    <a:pt x="3641" y="414"/>
                  </a:lnTo>
                  <a:lnTo>
                    <a:pt x="3651" y="398"/>
                  </a:lnTo>
                  <a:lnTo>
                    <a:pt x="3654" y="378"/>
                  </a:lnTo>
                  <a:lnTo>
                    <a:pt x="3649" y="364"/>
                  </a:lnTo>
                  <a:lnTo>
                    <a:pt x="3637" y="352"/>
                  </a:lnTo>
                  <a:lnTo>
                    <a:pt x="3620" y="351"/>
                  </a:lnTo>
                  <a:lnTo>
                    <a:pt x="3613" y="354"/>
                  </a:lnTo>
                  <a:lnTo>
                    <a:pt x="3607" y="357"/>
                  </a:lnTo>
                  <a:lnTo>
                    <a:pt x="3603" y="364"/>
                  </a:lnTo>
                  <a:lnTo>
                    <a:pt x="3599" y="372"/>
                  </a:lnTo>
                  <a:lnTo>
                    <a:pt x="3601" y="379"/>
                  </a:lnTo>
                  <a:lnTo>
                    <a:pt x="3603" y="384"/>
                  </a:lnTo>
                  <a:lnTo>
                    <a:pt x="3605" y="390"/>
                  </a:lnTo>
                  <a:lnTo>
                    <a:pt x="3609" y="393"/>
                  </a:lnTo>
                  <a:lnTo>
                    <a:pt x="3615" y="395"/>
                  </a:lnTo>
                  <a:lnTo>
                    <a:pt x="3621" y="395"/>
                  </a:lnTo>
                  <a:lnTo>
                    <a:pt x="3627" y="394"/>
                  </a:lnTo>
                  <a:lnTo>
                    <a:pt x="3626" y="395"/>
                  </a:lnTo>
                  <a:lnTo>
                    <a:pt x="3620" y="397"/>
                  </a:lnTo>
                  <a:lnTo>
                    <a:pt x="3614" y="398"/>
                  </a:lnTo>
                  <a:lnTo>
                    <a:pt x="3607" y="396"/>
                  </a:lnTo>
                  <a:lnTo>
                    <a:pt x="3601" y="392"/>
                  </a:lnTo>
                  <a:lnTo>
                    <a:pt x="3597" y="385"/>
                  </a:lnTo>
                  <a:lnTo>
                    <a:pt x="3596" y="379"/>
                  </a:lnTo>
                  <a:lnTo>
                    <a:pt x="3597" y="365"/>
                  </a:lnTo>
                  <a:lnTo>
                    <a:pt x="3606" y="355"/>
                  </a:lnTo>
                  <a:lnTo>
                    <a:pt x="3617" y="347"/>
                  </a:lnTo>
                  <a:lnTo>
                    <a:pt x="3636" y="351"/>
                  </a:lnTo>
                  <a:lnTo>
                    <a:pt x="3649" y="360"/>
                  </a:lnTo>
                  <a:lnTo>
                    <a:pt x="3656" y="377"/>
                  </a:lnTo>
                  <a:lnTo>
                    <a:pt x="3656" y="393"/>
                  </a:lnTo>
                  <a:lnTo>
                    <a:pt x="3649" y="408"/>
                  </a:lnTo>
                  <a:lnTo>
                    <a:pt x="3637" y="420"/>
                  </a:lnTo>
                  <a:lnTo>
                    <a:pt x="3624" y="424"/>
                  </a:lnTo>
                  <a:lnTo>
                    <a:pt x="3620" y="426"/>
                  </a:lnTo>
                  <a:lnTo>
                    <a:pt x="3621" y="425"/>
                  </a:lnTo>
                  <a:lnTo>
                    <a:pt x="3604" y="426"/>
                  </a:lnTo>
                  <a:lnTo>
                    <a:pt x="3584" y="419"/>
                  </a:lnTo>
                  <a:lnTo>
                    <a:pt x="3569" y="405"/>
                  </a:lnTo>
                  <a:lnTo>
                    <a:pt x="3557" y="387"/>
                  </a:lnTo>
                  <a:lnTo>
                    <a:pt x="3551" y="367"/>
                  </a:lnTo>
                  <a:lnTo>
                    <a:pt x="3553" y="343"/>
                  </a:lnTo>
                  <a:lnTo>
                    <a:pt x="3559" y="321"/>
                  </a:lnTo>
                  <a:lnTo>
                    <a:pt x="3574" y="301"/>
                  </a:lnTo>
                  <a:lnTo>
                    <a:pt x="3595" y="285"/>
                  </a:lnTo>
                  <a:lnTo>
                    <a:pt x="3620" y="274"/>
                  </a:lnTo>
                  <a:lnTo>
                    <a:pt x="3649" y="266"/>
                  </a:lnTo>
                  <a:lnTo>
                    <a:pt x="3687" y="263"/>
                  </a:lnTo>
                  <a:lnTo>
                    <a:pt x="3733" y="264"/>
                  </a:lnTo>
                  <a:lnTo>
                    <a:pt x="3797" y="274"/>
                  </a:lnTo>
                  <a:lnTo>
                    <a:pt x="3863" y="287"/>
                  </a:lnTo>
                  <a:lnTo>
                    <a:pt x="3931" y="307"/>
                  </a:lnTo>
                  <a:lnTo>
                    <a:pt x="3973" y="321"/>
                  </a:lnTo>
                  <a:lnTo>
                    <a:pt x="4017" y="332"/>
                  </a:lnTo>
                  <a:lnTo>
                    <a:pt x="4056" y="341"/>
                  </a:lnTo>
                  <a:lnTo>
                    <a:pt x="4093" y="351"/>
                  </a:lnTo>
                  <a:lnTo>
                    <a:pt x="4125" y="354"/>
                  </a:lnTo>
                  <a:lnTo>
                    <a:pt x="4152" y="362"/>
                  </a:lnTo>
                  <a:lnTo>
                    <a:pt x="4172" y="364"/>
                  </a:lnTo>
                  <a:lnTo>
                    <a:pt x="4185" y="365"/>
                  </a:lnTo>
                  <a:lnTo>
                    <a:pt x="4190" y="365"/>
                  </a:lnTo>
                  <a:lnTo>
                    <a:pt x="4194" y="366"/>
                  </a:lnTo>
                  <a:lnTo>
                    <a:pt x="4207" y="368"/>
                  </a:lnTo>
                  <a:lnTo>
                    <a:pt x="4227" y="370"/>
                  </a:lnTo>
                  <a:lnTo>
                    <a:pt x="4254" y="374"/>
                  </a:lnTo>
                  <a:lnTo>
                    <a:pt x="4261" y="375"/>
                  </a:lnTo>
                  <a:lnTo>
                    <a:pt x="4262" y="374"/>
                  </a:lnTo>
                  <a:lnTo>
                    <a:pt x="4286" y="360"/>
                  </a:lnTo>
                  <a:lnTo>
                    <a:pt x="4304" y="353"/>
                  </a:lnTo>
                  <a:lnTo>
                    <a:pt x="4284" y="366"/>
                  </a:lnTo>
                  <a:lnTo>
                    <a:pt x="4266" y="375"/>
                  </a:lnTo>
                  <a:lnTo>
                    <a:pt x="4286" y="378"/>
                  </a:lnTo>
                  <a:lnTo>
                    <a:pt x="4316" y="379"/>
                  </a:lnTo>
                  <a:lnTo>
                    <a:pt x="4329" y="372"/>
                  </a:lnTo>
                  <a:lnTo>
                    <a:pt x="4363" y="359"/>
                  </a:lnTo>
                  <a:lnTo>
                    <a:pt x="4402" y="348"/>
                  </a:lnTo>
                  <a:lnTo>
                    <a:pt x="4450" y="339"/>
                  </a:lnTo>
                  <a:lnTo>
                    <a:pt x="4495" y="334"/>
                  </a:lnTo>
                  <a:lnTo>
                    <a:pt x="4489" y="333"/>
                  </a:lnTo>
                  <a:lnTo>
                    <a:pt x="4449" y="323"/>
                  </a:lnTo>
                  <a:lnTo>
                    <a:pt x="4406" y="312"/>
                  </a:lnTo>
                  <a:lnTo>
                    <a:pt x="4360" y="295"/>
                  </a:lnTo>
                  <a:lnTo>
                    <a:pt x="4311" y="271"/>
                  </a:lnTo>
                  <a:lnTo>
                    <a:pt x="4260" y="242"/>
                  </a:lnTo>
                  <a:lnTo>
                    <a:pt x="4208" y="208"/>
                  </a:lnTo>
                  <a:lnTo>
                    <a:pt x="4160" y="162"/>
                  </a:lnTo>
                  <a:lnTo>
                    <a:pt x="4110" y="109"/>
                  </a:lnTo>
                  <a:lnTo>
                    <a:pt x="4065" y="47"/>
                  </a:lnTo>
                  <a:lnTo>
                    <a:pt x="4031" y="0"/>
                  </a:lnTo>
                  <a:close/>
                  <a:moveTo>
                    <a:pt x="1577" y="0"/>
                  </a:moveTo>
                  <a:lnTo>
                    <a:pt x="1583" y="0"/>
                  </a:lnTo>
                  <a:lnTo>
                    <a:pt x="1576" y="42"/>
                  </a:lnTo>
                  <a:lnTo>
                    <a:pt x="1577" y="98"/>
                  </a:lnTo>
                  <a:lnTo>
                    <a:pt x="1590" y="149"/>
                  </a:lnTo>
                  <a:lnTo>
                    <a:pt x="1611" y="196"/>
                  </a:lnTo>
                  <a:lnTo>
                    <a:pt x="1644" y="235"/>
                  </a:lnTo>
                  <a:lnTo>
                    <a:pt x="1682" y="268"/>
                  </a:lnTo>
                  <a:lnTo>
                    <a:pt x="1726" y="296"/>
                  </a:lnTo>
                  <a:lnTo>
                    <a:pt x="1774" y="313"/>
                  </a:lnTo>
                  <a:lnTo>
                    <a:pt x="1825" y="324"/>
                  </a:lnTo>
                  <a:lnTo>
                    <a:pt x="1875" y="322"/>
                  </a:lnTo>
                  <a:lnTo>
                    <a:pt x="1926" y="312"/>
                  </a:lnTo>
                  <a:lnTo>
                    <a:pt x="1974" y="289"/>
                  </a:lnTo>
                  <a:lnTo>
                    <a:pt x="1925" y="315"/>
                  </a:lnTo>
                  <a:lnTo>
                    <a:pt x="1872" y="324"/>
                  </a:lnTo>
                  <a:lnTo>
                    <a:pt x="1819" y="326"/>
                  </a:lnTo>
                  <a:lnTo>
                    <a:pt x="1765" y="315"/>
                  </a:lnTo>
                  <a:lnTo>
                    <a:pt x="1716" y="294"/>
                  </a:lnTo>
                  <a:lnTo>
                    <a:pt x="1671" y="264"/>
                  </a:lnTo>
                  <a:lnTo>
                    <a:pt x="1633" y="229"/>
                  </a:lnTo>
                  <a:lnTo>
                    <a:pt x="1600" y="185"/>
                  </a:lnTo>
                  <a:lnTo>
                    <a:pt x="1580" y="136"/>
                  </a:lnTo>
                  <a:lnTo>
                    <a:pt x="1570" y="81"/>
                  </a:lnTo>
                  <a:lnTo>
                    <a:pt x="1573" y="29"/>
                  </a:lnTo>
                  <a:lnTo>
                    <a:pt x="1577" y="0"/>
                  </a:lnTo>
                  <a:close/>
                  <a:moveTo>
                    <a:pt x="4867" y="0"/>
                  </a:moveTo>
                  <a:lnTo>
                    <a:pt x="4877" y="0"/>
                  </a:lnTo>
                  <a:lnTo>
                    <a:pt x="4878" y="4"/>
                  </a:lnTo>
                  <a:lnTo>
                    <a:pt x="4882" y="51"/>
                  </a:lnTo>
                  <a:lnTo>
                    <a:pt x="4873" y="95"/>
                  </a:lnTo>
                  <a:lnTo>
                    <a:pt x="4859" y="141"/>
                  </a:lnTo>
                  <a:lnTo>
                    <a:pt x="4837" y="181"/>
                  </a:lnTo>
                  <a:lnTo>
                    <a:pt x="4806" y="217"/>
                  </a:lnTo>
                  <a:lnTo>
                    <a:pt x="4781" y="240"/>
                  </a:lnTo>
                  <a:lnTo>
                    <a:pt x="4754" y="260"/>
                  </a:lnTo>
                  <a:lnTo>
                    <a:pt x="4720" y="276"/>
                  </a:lnTo>
                  <a:lnTo>
                    <a:pt x="4682" y="289"/>
                  </a:lnTo>
                  <a:lnTo>
                    <a:pt x="4638" y="294"/>
                  </a:lnTo>
                  <a:lnTo>
                    <a:pt x="4591" y="298"/>
                  </a:lnTo>
                  <a:lnTo>
                    <a:pt x="4542" y="294"/>
                  </a:lnTo>
                  <a:lnTo>
                    <a:pt x="4487" y="282"/>
                  </a:lnTo>
                  <a:lnTo>
                    <a:pt x="4430" y="262"/>
                  </a:lnTo>
                  <a:lnTo>
                    <a:pt x="4372" y="231"/>
                  </a:lnTo>
                  <a:lnTo>
                    <a:pt x="4311" y="192"/>
                  </a:lnTo>
                  <a:lnTo>
                    <a:pt x="4248" y="140"/>
                  </a:lnTo>
                  <a:lnTo>
                    <a:pt x="4209" y="97"/>
                  </a:lnTo>
                  <a:lnTo>
                    <a:pt x="4268" y="151"/>
                  </a:lnTo>
                  <a:lnTo>
                    <a:pt x="4327" y="194"/>
                  </a:lnTo>
                  <a:lnTo>
                    <a:pt x="4385" y="228"/>
                  </a:lnTo>
                  <a:lnTo>
                    <a:pt x="4441" y="252"/>
                  </a:lnTo>
                  <a:lnTo>
                    <a:pt x="4495" y="268"/>
                  </a:lnTo>
                  <a:lnTo>
                    <a:pt x="4547" y="278"/>
                  </a:lnTo>
                  <a:lnTo>
                    <a:pt x="4597" y="280"/>
                  </a:lnTo>
                  <a:lnTo>
                    <a:pt x="4641" y="277"/>
                  </a:lnTo>
                  <a:lnTo>
                    <a:pt x="4684" y="269"/>
                  </a:lnTo>
                  <a:lnTo>
                    <a:pt x="4720" y="256"/>
                  </a:lnTo>
                  <a:lnTo>
                    <a:pt x="4754" y="240"/>
                  </a:lnTo>
                  <a:lnTo>
                    <a:pt x="4783" y="223"/>
                  </a:lnTo>
                  <a:lnTo>
                    <a:pt x="4806" y="201"/>
                  </a:lnTo>
                  <a:lnTo>
                    <a:pt x="4824" y="180"/>
                  </a:lnTo>
                  <a:lnTo>
                    <a:pt x="4847" y="144"/>
                  </a:lnTo>
                  <a:lnTo>
                    <a:pt x="4863" y="103"/>
                  </a:lnTo>
                  <a:lnTo>
                    <a:pt x="4872" y="59"/>
                  </a:lnTo>
                  <a:lnTo>
                    <a:pt x="4870" y="15"/>
                  </a:lnTo>
                  <a:lnTo>
                    <a:pt x="4867" y="0"/>
                  </a:lnTo>
                  <a:close/>
                  <a:moveTo>
                    <a:pt x="4715" y="0"/>
                  </a:moveTo>
                  <a:lnTo>
                    <a:pt x="4715" y="0"/>
                  </a:lnTo>
                  <a:lnTo>
                    <a:pt x="4717" y="5"/>
                  </a:lnTo>
                  <a:lnTo>
                    <a:pt x="4717" y="9"/>
                  </a:lnTo>
                  <a:lnTo>
                    <a:pt x="4715" y="0"/>
                  </a:lnTo>
                  <a:close/>
                  <a:moveTo>
                    <a:pt x="4186" y="0"/>
                  </a:moveTo>
                  <a:lnTo>
                    <a:pt x="4211" y="0"/>
                  </a:lnTo>
                  <a:lnTo>
                    <a:pt x="4229" y="25"/>
                  </a:lnTo>
                  <a:lnTo>
                    <a:pt x="4242" y="41"/>
                  </a:lnTo>
                  <a:lnTo>
                    <a:pt x="4253" y="53"/>
                  </a:lnTo>
                  <a:lnTo>
                    <a:pt x="4290" y="88"/>
                  </a:lnTo>
                  <a:lnTo>
                    <a:pt x="4333" y="117"/>
                  </a:lnTo>
                  <a:lnTo>
                    <a:pt x="4376" y="140"/>
                  </a:lnTo>
                  <a:lnTo>
                    <a:pt x="4412" y="155"/>
                  </a:lnTo>
                  <a:lnTo>
                    <a:pt x="4447" y="163"/>
                  </a:lnTo>
                  <a:lnTo>
                    <a:pt x="4475" y="163"/>
                  </a:lnTo>
                  <a:lnTo>
                    <a:pt x="4499" y="157"/>
                  </a:lnTo>
                  <a:lnTo>
                    <a:pt x="4516" y="148"/>
                  </a:lnTo>
                  <a:lnTo>
                    <a:pt x="4527" y="138"/>
                  </a:lnTo>
                  <a:lnTo>
                    <a:pt x="4535" y="131"/>
                  </a:lnTo>
                  <a:lnTo>
                    <a:pt x="4543" y="115"/>
                  </a:lnTo>
                  <a:lnTo>
                    <a:pt x="4545" y="98"/>
                  </a:lnTo>
                  <a:lnTo>
                    <a:pt x="4544" y="93"/>
                  </a:lnTo>
                  <a:lnTo>
                    <a:pt x="4543" y="92"/>
                  </a:lnTo>
                  <a:lnTo>
                    <a:pt x="4520" y="69"/>
                  </a:lnTo>
                  <a:lnTo>
                    <a:pt x="4516" y="63"/>
                  </a:lnTo>
                  <a:lnTo>
                    <a:pt x="4502" y="62"/>
                  </a:lnTo>
                  <a:lnTo>
                    <a:pt x="4485" y="67"/>
                  </a:lnTo>
                  <a:lnTo>
                    <a:pt x="4474" y="76"/>
                  </a:lnTo>
                  <a:lnTo>
                    <a:pt x="4470" y="87"/>
                  </a:lnTo>
                  <a:lnTo>
                    <a:pt x="4469" y="100"/>
                  </a:lnTo>
                  <a:lnTo>
                    <a:pt x="4468" y="110"/>
                  </a:lnTo>
                  <a:lnTo>
                    <a:pt x="4471" y="118"/>
                  </a:lnTo>
                  <a:lnTo>
                    <a:pt x="4472" y="121"/>
                  </a:lnTo>
                  <a:lnTo>
                    <a:pt x="4470" y="120"/>
                  </a:lnTo>
                  <a:lnTo>
                    <a:pt x="4463" y="115"/>
                  </a:lnTo>
                  <a:lnTo>
                    <a:pt x="4456" y="105"/>
                  </a:lnTo>
                  <a:lnTo>
                    <a:pt x="4452" y="92"/>
                  </a:lnTo>
                  <a:lnTo>
                    <a:pt x="4449" y="76"/>
                  </a:lnTo>
                  <a:lnTo>
                    <a:pt x="4453" y="58"/>
                  </a:lnTo>
                  <a:lnTo>
                    <a:pt x="4465" y="39"/>
                  </a:lnTo>
                  <a:lnTo>
                    <a:pt x="4481" y="27"/>
                  </a:lnTo>
                  <a:lnTo>
                    <a:pt x="4499" y="23"/>
                  </a:lnTo>
                  <a:lnTo>
                    <a:pt x="4500" y="23"/>
                  </a:lnTo>
                  <a:lnTo>
                    <a:pt x="4495" y="10"/>
                  </a:lnTo>
                  <a:lnTo>
                    <a:pt x="4494" y="0"/>
                  </a:lnTo>
                  <a:lnTo>
                    <a:pt x="4498" y="0"/>
                  </a:lnTo>
                  <a:lnTo>
                    <a:pt x="4499" y="10"/>
                  </a:lnTo>
                  <a:lnTo>
                    <a:pt x="4503" y="23"/>
                  </a:lnTo>
                  <a:lnTo>
                    <a:pt x="4520" y="24"/>
                  </a:lnTo>
                  <a:lnTo>
                    <a:pt x="4540" y="31"/>
                  </a:lnTo>
                  <a:lnTo>
                    <a:pt x="4558" y="44"/>
                  </a:lnTo>
                  <a:lnTo>
                    <a:pt x="4575" y="59"/>
                  </a:lnTo>
                  <a:lnTo>
                    <a:pt x="4584" y="78"/>
                  </a:lnTo>
                  <a:lnTo>
                    <a:pt x="4589" y="102"/>
                  </a:lnTo>
                  <a:lnTo>
                    <a:pt x="4588" y="112"/>
                  </a:lnTo>
                  <a:lnTo>
                    <a:pt x="4612" y="115"/>
                  </a:lnTo>
                  <a:lnTo>
                    <a:pt x="4643" y="113"/>
                  </a:lnTo>
                  <a:lnTo>
                    <a:pt x="4672" y="99"/>
                  </a:lnTo>
                  <a:lnTo>
                    <a:pt x="4697" y="82"/>
                  </a:lnTo>
                  <a:lnTo>
                    <a:pt x="4714" y="54"/>
                  </a:lnTo>
                  <a:lnTo>
                    <a:pt x="4719" y="30"/>
                  </a:lnTo>
                  <a:lnTo>
                    <a:pt x="4719" y="38"/>
                  </a:lnTo>
                  <a:lnTo>
                    <a:pt x="4713" y="61"/>
                  </a:lnTo>
                  <a:lnTo>
                    <a:pt x="4697" y="83"/>
                  </a:lnTo>
                  <a:lnTo>
                    <a:pt x="4676" y="101"/>
                  </a:lnTo>
                  <a:lnTo>
                    <a:pt x="4651" y="112"/>
                  </a:lnTo>
                  <a:lnTo>
                    <a:pt x="4624" y="117"/>
                  </a:lnTo>
                  <a:lnTo>
                    <a:pt x="4599" y="117"/>
                  </a:lnTo>
                  <a:lnTo>
                    <a:pt x="4587" y="113"/>
                  </a:lnTo>
                  <a:lnTo>
                    <a:pt x="4584" y="129"/>
                  </a:lnTo>
                  <a:lnTo>
                    <a:pt x="4571" y="157"/>
                  </a:lnTo>
                  <a:lnTo>
                    <a:pt x="4558" y="170"/>
                  </a:lnTo>
                  <a:lnTo>
                    <a:pt x="4540" y="183"/>
                  </a:lnTo>
                  <a:lnTo>
                    <a:pt x="4515" y="196"/>
                  </a:lnTo>
                  <a:lnTo>
                    <a:pt x="4482" y="202"/>
                  </a:lnTo>
                  <a:lnTo>
                    <a:pt x="4442" y="200"/>
                  </a:lnTo>
                  <a:lnTo>
                    <a:pt x="4403" y="191"/>
                  </a:lnTo>
                  <a:lnTo>
                    <a:pt x="4361" y="170"/>
                  </a:lnTo>
                  <a:lnTo>
                    <a:pt x="4358" y="167"/>
                  </a:lnTo>
                  <a:lnTo>
                    <a:pt x="4362" y="173"/>
                  </a:lnTo>
                  <a:lnTo>
                    <a:pt x="4341" y="155"/>
                  </a:lnTo>
                  <a:lnTo>
                    <a:pt x="4322" y="143"/>
                  </a:lnTo>
                  <a:lnTo>
                    <a:pt x="4283" y="110"/>
                  </a:lnTo>
                  <a:lnTo>
                    <a:pt x="4244" y="72"/>
                  </a:lnTo>
                  <a:lnTo>
                    <a:pt x="4202" y="24"/>
                  </a:lnTo>
                  <a:lnTo>
                    <a:pt x="4186" y="0"/>
                  </a:lnTo>
                  <a:close/>
                  <a:moveTo>
                    <a:pt x="1783" y="0"/>
                  </a:moveTo>
                  <a:lnTo>
                    <a:pt x="1801" y="0"/>
                  </a:lnTo>
                  <a:lnTo>
                    <a:pt x="1798" y="11"/>
                  </a:lnTo>
                  <a:lnTo>
                    <a:pt x="1794" y="43"/>
                  </a:lnTo>
                  <a:lnTo>
                    <a:pt x="1796" y="79"/>
                  </a:lnTo>
                  <a:lnTo>
                    <a:pt x="1797" y="83"/>
                  </a:lnTo>
                  <a:lnTo>
                    <a:pt x="1814" y="112"/>
                  </a:lnTo>
                  <a:lnTo>
                    <a:pt x="1840" y="142"/>
                  </a:lnTo>
                  <a:lnTo>
                    <a:pt x="1873" y="162"/>
                  </a:lnTo>
                  <a:lnTo>
                    <a:pt x="1906" y="176"/>
                  </a:lnTo>
                  <a:lnTo>
                    <a:pt x="1937" y="184"/>
                  </a:lnTo>
                  <a:lnTo>
                    <a:pt x="1963" y="183"/>
                  </a:lnTo>
                  <a:lnTo>
                    <a:pt x="1982" y="179"/>
                  </a:lnTo>
                  <a:lnTo>
                    <a:pt x="1989" y="177"/>
                  </a:lnTo>
                  <a:lnTo>
                    <a:pt x="1999" y="174"/>
                  </a:lnTo>
                  <a:lnTo>
                    <a:pt x="2007" y="174"/>
                  </a:lnTo>
                  <a:lnTo>
                    <a:pt x="2015" y="174"/>
                  </a:lnTo>
                  <a:lnTo>
                    <a:pt x="2022" y="177"/>
                  </a:lnTo>
                  <a:lnTo>
                    <a:pt x="2029" y="180"/>
                  </a:lnTo>
                  <a:lnTo>
                    <a:pt x="2034" y="185"/>
                  </a:lnTo>
                  <a:lnTo>
                    <a:pt x="2039" y="190"/>
                  </a:lnTo>
                  <a:lnTo>
                    <a:pt x="2041" y="195"/>
                  </a:lnTo>
                  <a:lnTo>
                    <a:pt x="2043" y="201"/>
                  </a:lnTo>
                  <a:lnTo>
                    <a:pt x="2054" y="193"/>
                  </a:lnTo>
                  <a:lnTo>
                    <a:pt x="2064" y="186"/>
                  </a:lnTo>
                  <a:lnTo>
                    <a:pt x="2083" y="166"/>
                  </a:lnTo>
                  <a:lnTo>
                    <a:pt x="2091" y="152"/>
                  </a:lnTo>
                  <a:lnTo>
                    <a:pt x="2095" y="142"/>
                  </a:lnTo>
                  <a:lnTo>
                    <a:pt x="2101" y="135"/>
                  </a:lnTo>
                  <a:lnTo>
                    <a:pt x="2107" y="130"/>
                  </a:lnTo>
                  <a:lnTo>
                    <a:pt x="2115" y="125"/>
                  </a:lnTo>
                  <a:lnTo>
                    <a:pt x="2121" y="120"/>
                  </a:lnTo>
                  <a:lnTo>
                    <a:pt x="2126" y="118"/>
                  </a:lnTo>
                  <a:lnTo>
                    <a:pt x="2133" y="118"/>
                  </a:lnTo>
                  <a:lnTo>
                    <a:pt x="2139" y="118"/>
                  </a:lnTo>
                  <a:lnTo>
                    <a:pt x="2147" y="121"/>
                  </a:lnTo>
                  <a:lnTo>
                    <a:pt x="2152" y="125"/>
                  </a:lnTo>
                  <a:lnTo>
                    <a:pt x="2156" y="132"/>
                  </a:lnTo>
                  <a:lnTo>
                    <a:pt x="2159" y="140"/>
                  </a:lnTo>
                  <a:lnTo>
                    <a:pt x="2162" y="161"/>
                  </a:lnTo>
                  <a:lnTo>
                    <a:pt x="2154" y="185"/>
                  </a:lnTo>
                  <a:lnTo>
                    <a:pt x="2149" y="195"/>
                  </a:lnTo>
                  <a:lnTo>
                    <a:pt x="2135" y="209"/>
                  </a:lnTo>
                  <a:lnTo>
                    <a:pt x="2119" y="226"/>
                  </a:lnTo>
                  <a:lnTo>
                    <a:pt x="2094" y="242"/>
                  </a:lnTo>
                  <a:lnTo>
                    <a:pt x="2056" y="256"/>
                  </a:lnTo>
                  <a:lnTo>
                    <a:pt x="2012" y="264"/>
                  </a:lnTo>
                  <a:lnTo>
                    <a:pt x="1965" y="261"/>
                  </a:lnTo>
                  <a:lnTo>
                    <a:pt x="1928" y="252"/>
                  </a:lnTo>
                  <a:lnTo>
                    <a:pt x="1896" y="238"/>
                  </a:lnTo>
                  <a:lnTo>
                    <a:pt x="1867" y="217"/>
                  </a:lnTo>
                  <a:lnTo>
                    <a:pt x="1837" y="194"/>
                  </a:lnTo>
                  <a:lnTo>
                    <a:pt x="1814" y="168"/>
                  </a:lnTo>
                  <a:lnTo>
                    <a:pt x="1806" y="154"/>
                  </a:lnTo>
                  <a:lnTo>
                    <a:pt x="1796" y="140"/>
                  </a:lnTo>
                  <a:lnTo>
                    <a:pt x="1784" y="108"/>
                  </a:lnTo>
                  <a:lnTo>
                    <a:pt x="1783" y="108"/>
                  </a:lnTo>
                  <a:lnTo>
                    <a:pt x="1783" y="108"/>
                  </a:lnTo>
                  <a:lnTo>
                    <a:pt x="1783" y="107"/>
                  </a:lnTo>
                  <a:lnTo>
                    <a:pt x="1783" y="104"/>
                  </a:lnTo>
                  <a:lnTo>
                    <a:pt x="1775" y="77"/>
                  </a:lnTo>
                  <a:lnTo>
                    <a:pt x="1774" y="49"/>
                  </a:lnTo>
                  <a:lnTo>
                    <a:pt x="1775" y="35"/>
                  </a:lnTo>
                  <a:lnTo>
                    <a:pt x="1775" y="28"/>
                  </a:lnTo>
                  <a:lnTo>
                    <a:pt x="1777" y="23"/>
                  </a:lnTo>
                  <a:lnTo>
                    <a:pt x="1780" y="7"/>
                  </a:lnTo>
                  <a:lnTo>
                    <a:pt x="1783" y="0"/>
                  </a:lnTo>
                  <a:close/>
                  <a:moveTo>
                    <a:pt x="444" y="0"/>
                  </a:moveTo>
                  <a:lnTo>
                    <a:pt x="443" y="10"/>
                  </a:lnTo>
                  <a:lnTo>
                    <a:pt x="437" y="51"/>
                  </a:lnTo>
                  <a:lnTo>
                    <a:pt x="419" y="88"/>
                  </a:lnTo>
                  <a:lnTo>
                    <a:pt x="395" y="122"/>
                  </a:lnTo>
                  <a:lnTo>
                    <a:pt x="366" y="149"/>
                  </a:lnTo>
                  <a:lnTo>
                    <a:pt x="330" y="173"/>
                  </a:lnTo>
                  <a:lnTo>
                    <a:pt x="290" y="185"/>
                  </a:lnTo>
                  <a:lnTo>
                    <a:pt x="245" y="191"/>
                  </a:lnTo>
                  <a:lnTo>
                    <a:pt x="223" y="186"/>
                  </a:lnTo>
                  <a:lnTo>
                    <a:pt x="265" y="186"/>
                  </a:lnTo>
                  <a:lnTo>
                    <a:pt x="303" y="178"/>
                  </a:lnTo>
                  <a:lnTo>
                    <a:pt x="341" y="159"/>
                  </a:lnTo>
                  <a:lnTo>
                    <a:pt x="372" y="137"/>
                  </a:lnTo>
                  <a:lnTo>
                    <a:pt x="398" y="108"/>
                  </a:lnTo>
                  <a:lnTo>
                    <a:pt x="418" y="73"/>
                  </a:lnTo>
                  <a:lnTo>
                    <a:pt x="431" y="36"/>
                  </a:lnTo>
                  <a:lnTo>
                    <a:pt x="437" y="0"/>
                  </a:lnTo>
                  <a:lnTo>
                    <a:pt x="444" y="0"/>
                  </a:lnTo>
                  <a:close/>
                  <a:moveTo>
                    <a:pt x="356" y="0"/>
                  </a:moveTo>
                  <a:lnTo>
                    <a:pt x="326" y="29"/>
                  </a:lnTo>
                  <a:lnTo>
                    <a:pt x="228" y="113"/>
                  </a:lnTo>
                  <a:lnTo>
                    <a:pt x="131" y="188"/>
                  </a:lnTo>
                  <a:lnTo>
                    <a:pt x="33" y="250"/>
                  </a:lnTo>
                  <a:lnTo>
                    <a:pt x="0" y="269"/>
                  </a:lnTo>
                  <a:lnTo>
                    <a:pt x="0" y="210"/>
                  </a:lnTo>
                  <a:lnTo>
                    <a:pt x="24" y="197"/>
                  </a:lnTo>
                  <a:lnTo>
                    <a:pt x="125" y="136"/>
                  </a:lnTo>
                  <a:lnTo>
                    <a:pt x="229" y="63"/>
                  </a:lnTo>
                  <a:lnTo>
                    <a:pt x="304" y="0"/>
                  </a:lnTo>
                  <a:lnTo>
                    <a:pt x="356" y="0"/>
                  </a:lnTo>
                  <a:close/>
                  <a:moveTo>
                    <a:pt x="132" y="0"/>
                  </a:moveTo>
                  <a:lnTo>
                    <a:pt x="107" y="4"/>
                  </a:lnTo>
                  <a:lnTo>
                    <a:pt x="52" y="6"/>
                  </a:lnTo>
                  <a:lnTo>
                    <a:pt x="0" y="3"/>
                  </a:lnTo>
                  <a:lnTo>
                    <a:pt x="0" y="3"/>
                  </a:lnTo>
                  <a:lnTo>
                    <a:pt x="0" y="0"/>
                  </a:lnTo>
                  <a:lnTo>
                    <a:pt x="132" y="0"/>
                  </a:lnTo>
                  <a:close/>
                  <a:moveTo>
                    <a:pt x="4154" y="0"/>
                  </a:moveTo>
                  <a:lnTo>
                    <a:pt x="4178" y="48"/>
                  </a:lnTo>
                  <a:lnTo>
                    <a:pt x="4148" y="0"/>
                  </a:lnTo>
                  <a:lnTo>
                    <a:pt x="4154" y="0"/>
                  </a:lnTo>
                  <a:close/>
                  <a:moveTo>
                    <a:pt x="3797" y="0"/>
                  </a:moveTo>
                  <a:lnTo>
                    <a:pt x="3987" y="0"/>
                  </a:lnTo>
                  <a:lnTo>
                    <a:pt x="3994" y="11"/>
                  </a:lnTo>
                  <a:lnTo>
                    <a:pt x="4034" y="71"/>
                  </a:lnTo>
                  <a:lnTo>
                    <a:pt x="4076" y="122"/>
                  </a:lnTo>
                  <a:lnTo>
                    <a:pt x="4114" y="163"/>
                  </a:lnTo>
                  <a:lnTo>
                    <a:pt x="4150" y="201"/>
                  </a:lnTo>
                  <a:lnTo>
                    <a:pt x="4182" y="228"/>
                  </a:lnTo>
                  <a:lnTo>
                    <a:pt x="4212" y="248"/>
                  </a:lnTo>
                  <a:lnTo>
                    <a:pt x="4237" y="265"/>
                  </a:lnTo>
                  <a:lnTo>
                    <a:pt x="4260" y="276"/>
                  </a:lnTo>
                  <a:lnTo>
                    <a:pt x="4277" y="283"/>
                  </a:lnTo>
                  <a:lnTo>
                    <a:pt x="4290" y="290"/>
                  </a:lnTo>
                  <a:lnTo>
                    <a:pt x="4299" y="291"/>
                  </a:lnTo>
                  <a:lnTo>
                    <a:pt x="4301" y="292"/>
                  </a:lnTo>
                  <a:lnTo>
                    <a:pt x="4219" y="277"/>
                  </a:lnTo>
                  <a:lnTo>
                    <a:pt x="4145" y="257"/>
                  </a:lnTo>
                  <a:lnTo>
                    <a:pt x="4082" y="233"/>
                  </a:lnTo>
                  <a:lnTo>
                    <a:pt x="4027" y="203"/>
                  </a:lnTo>
                  <a:lnTo>
                    <a:pt x="3978" y="174"/>
                  </a:lnTo>
                  <a:lnTo>
                    <a:pt x="3937" y="142"/>
                  </a:lnTo>
                  <a:lnTo>
                    <a:pt x="3900" y="113"/>
                  </a:lnTo>
                  <a:lnTo>
                    <a:pt x="3868" y="80"/>
                  </a:lnTo>
                  <a:lnTo>
                    <a:pt x="3841" y="49"/>
                  </a:lnTo>
                  <a:lnTo>
                    <a:pt x="3815" y="20"/>
                  </a:lnTo>
                  <a:lnTo>
                    <a:pt x="3797" y="0"/>
                  </a:lnTo>
                  <a:close/>
                  <a:moveTo>
                    <a:pt x="3239" y="0"/>
                  </a:moveTo>
                  <a:lnTo>
                    <a:pt x="3242" y="1"/>
                  </a:lnTo>
                  <a:lnTo>
                    <a:pt x="3247" y="6"/>
                  </a:lnTo>
                  <a:lnTo>
                    <a:pt x="3251" y="12"/>
                  </a:lnTo>
                  <a:lnTo>
                    <a:pt x="3256" y="22"/>
                  </a:lnTo>
                  <a:lnTo>
                    <a:pt x="3256" y="31"/>
                  </a:lnTo>
                  <a:lnTo>
                    <a:pt x="3256" y="31"/>
                  </a:lnTo>
                  <a:lnTo>
                    <a:pt x="3256" y="31"/>
                  </a:lnTo>
                  <a:lnTo>
                    <a:pt x="3256" y="42"/>
                  </a:lnTo>
                  <a:lnTo>
                    <a:pt x="3249" y="66"/>
                  </a:lnTo>
                  <a:lnTo>
                    <a:pt x="3243" y="75"/>
                  </a:lnTo>
                  <a:lnTo>
                    <a:pt x="3232" y="88"/>
                  </a:lnTo>
                  <a:lnTo>
                    <a:pt x="3231" y="89"/>
                  </a:lnTo>
                  <a:lnTo>
                    <a:pt x="3234" y="92"/>
                  </a:lnTo>
                  <a:lnTo>
                    <a:pt x="3276" y="124"/>
                  </a:lnTo>
                  <a:lnTo>
                    <a:pt x="3325" y="147"/>
                  </a:lnTo>
                  <a:lnTo>
                    <a:pt x="3377" y="161"/>
                  </a:lnTo>
                  <a:lnTo>
                    <a:pt x="3392" y="162"/>
                  </a:lnTo>
                  <a:lnTo>
                    <a:pt x="3393" y="159"/>
                  </a:lnTo>
                  <a:lnTo>
                    <a:pt x="3407" y="106"/>
                  </a:lnTo>
                  <a:lnTo>
                    <a:pt x="3408" y="90"/>
                  </a:lnTo>
                  <a:lnTo>
                    <a:pt x="3379" y="91"/>
                  </a:lnTo>
                  <a:lnTo>
                    <a:pt x="3346" y="85"/>
                  </a:lnTo>
                  <a:lnTo>
                    <a:pt x="3313" y="73"/>
                  </a:lnTo>
                  <a:lnTo>
                    <a:pt x="3281" y="53"/>
                  </a:lnTo>
                  <a:lnTo>
                    <a:pt x="3256" y="31"/>
                  </a:lnTo>
                  <a:lnTo>
                    <a:pt x="3283" y="54"/>
                  </a:lnTo>
                  <a:lnTo>
                    <a:pt x="3321" y="73"/>
                  </a:lnTo>
                  <a:lnTo>
                    <a:pt x="3362" y="85"/>
                  </a:lnTo>
                  <a:lnTo>
                    <a:pt x="3401" y="88"/>
                  </a:lnTo>
                  <a:lnTo>
                    <a:pt x="3409" y="85"/>
                  </a:lnTo>
                  <a:lnTo>
                    <a:pt x="3412" y="50"/>
                  </a:lnTo>
                  <a:lnTo>
                    <a:pt x="3412" y="9"/>
                  </a:lnTo>
                  <a:lnTo>
                    <a:pt x="3400" y="8"/>
                  </a:lnTo>
                  <a:lnTo>
                    <a:pt x="3379" y="0"/>
                  </a:lnTo>
                  <a:lnTo>
                    <a:pt x="3387" y="0"/>
                  </a:lnTo>
                  <a:lnTo>
                    <a:pt x="3407" y="7"/>
                  </a:lnTo>
                  <a:lnTo>
                    <a:pt x="3412" y="7"/>
                  </a:lnTo>
                  <a:lnTo>
                    <a:pt x="3412" y="0"/>
                  </a:lnTo>
                  <a:lnTo>
                    <a:pt x="3420" y="0"/>
                  </a:lnTo>
                  <a:lnTo>
                    <a:pt x="3421" y="8"/>
                  </a:lnTo>
                  <a:lnTo>
                    <a:pt x="3435" y="9"/>
                  </a:lnTo>
                  <a:lnTo>
                    <a:pt x="3465" y="3"/>
                  </a:lnTo>
                  <a:lnTo>
                    <a:pt x="3469" y="0"/>
                  </a:lnTo>
                  <a:lnTo>
                    <a:pt x="3471" y="0"/>
                  </a:lnTo>
                  <a:lnTo>
                    <a:pt x="3460" y="6"/>
                  </a:lnTo>
                  <a:lnTo>
                    <a:pt x="3431" y="11"/>
                  </a:lnTo>
                  <a:lnTo>
                    <a:pt x="3421" y="10"/>
                  </a:lnTo>
                  <a:lnTo>
                    <a:pt x="3422" y="29"/>
                  </a:lnTo>
                  <a:lnTo>
                    <a:pt x="3418" y="83"/>
                  </a:lnTo>
                  <a:lnTo>
                    <a:pt x="3439" y="77"/>
                  </a:lnTo>
                  <a:lnTo>
                    <a:pt x="3473" y="62"/>
                  </a:lnTo>
                  <a:lnTo>
                    <a:pt x="3504" y="37"/>
                  </a:lnTo>
                  <a:lnTo>
                    <a:pt x="3528" y="9"/>
                  </a:lnTo>
                  <a:lnTo>
                    <a:pt x="3532" y="0"/>
                  </a:lnTo>
                  <a:lnTo>
                    <a:pt x="3540" y="0"/>
                  </a:lnTo>
                  <a:lnTo>
                    <a:pt x="3534" y="13"/>
                  </a:lnTo>
                  <a:lnTo>
                    <a:pt x="3515" y="34"/>
                  </a:lnTo>
                  <a:lnTo>
                    <a:pt x="3493" y="54"/>
                  </a:lnTo>
                  <a:lnTo>
                    <a:pt x="3470" y="69"/>
                  </a:lnTo>
                  <a:lnTo>
                    <a:pt x="3442" y="82"/>
                  </a:lnTo>
                  <a:lnTo>
                    <a:pt x="3417" y="89"/>
                  </a:lnTo>
                  <a:lnTo>
                    <a:pt x="3406" y="146"/>
                  </a:lnTo>
                  <a:lnTo>
                    <a:pt x="3401" y="162"/>
                  </a:lnTo>
                  <a:lnTo>
                    <a:pt x="3431" y="164"/>
                  </a:lnTo>
                  <a:lnTo>
                    <a:pt x="3483" y="154"/>
                  </a:lnTo>
                  <a:lnTo>
                    <a:pt x="3532" y="133"/>
                  </a:lnTo>
                  <a:lnTo>
                    <a:pt x="3570" y="106"/>
                  </a:lnTo>
                  <a:lnTo>
                    <a:pt x="3602" y="73"/>
                  </a:lnTo>
                  <a:lnTo>
                    <a:pt x="3625" y="32"/>
                  </a:lnTo>
                  <a:lnTo>
                    <a:pt x="3637" y="0"/>
                  </a:lnTo>
                  <a:lnTo>
                    <a:pt x="3693" y="0"/>
                  </a:lnTo>
                  <a:lnTo>
                    <a:pt x="3761" y="54"/>
                  </a:lnTo>
                  <a:lnTo>
                    <a:pt x="3831" y="107"/>
                  </a:lnTo>
                  <a:lnTo>
                    <a:pt x="3903" y="156"/>
                  </a:lnTo>
                  <a:lnTo>
                    <a:pt x="3974" y="203"/>
                  </a:lnTo>
                  <a:lnTo>
                    <a:pt x="4046" y="243"/>
                  </a:lnTo>
                  <a:lnTo>
                    <a:pt x="4118" y="274"/>
                  </a:lnTo>
                  <a:lnTo>
                    <a:pt x="4189" y="301"/>
                  </a:lnTo>
                  <a:lnTo>
                    <a:pt x="4262" y="315"/>
                  </a:lnTo>
                  <a:lnTo>
                    <a:pt x="4332" y="322"/>
                  </a:lnTo>
                  <a:lnTo>
                    <a:pt x="4395" y="330"/>
                  </a:lnTo>
                  <a:lnTo>
                    <a:pt x="4320" y="328"/>
                  </a:lnTo>
                  <a:lnTo>
                    <a:pt x="4241" y="318"/>
                  </a:lnTo>
                  <a:lnTo>
                    <a:pt x="4160" y="298"/>
                  </a:lnTo>
                  <a:lnTo>
                    <a:pt x="4077" y="266"/>
                  </a:lnTo>
                  <a:lnTo>
                    <a:pt x="3991" y="230"/>
                  </a:lnTo>
                  <a:lnTo>
                    <a:pt x="3908" y="185"/>
                  </a:lnTo>
                  <a:lnTo>
                    <a:pt x="3827" y="134"/>
                  </a:lnTo>
                  <a:lnTo>
                    <a:pt x="3747" y="80"/>
                  </a:lnTo>
                  <a:lnTo>
                    <a:pt x="3675" y="25"/>
                  </a:lnTo>
                  <a:lnTo>
                    <a:pt x="3646" y="1"/>
                  </a:lnTo>
                  <a:lnTo>
                    <a:pt x="3645" y="9"/>
                  </a:lnTo>
                  <a:lnTo>
                    <a:pt x="3629" y="48"/>
                  </a:lnTo>
                  <a:lnTo>
                    <a:pt x="3604" y="83"/>
                  </a:lnTo>
                  <a:lnTo>
                    <a:pt x="3576" y="115"/>
                  </a:lnTo>
                  <a:lnTo>
                    <a:pt x="3540" y="140"/>
                  </a:lnTo>
                  <a:lnTo>
                    <a:pt x="3503" y="157"/>
                  </a:lnTo>
                  <a:lnTo>
                    <a:pt x="3458" y="170"/>
                  </a:lnTo>
                  <a:lnTo>
                    <a:pt x="3410" y="174"/>
                  </a:lnTo>
                  <a:lnTo>
                    <a:pt x="3398" y="172"/>
                  </a:lnTo>
                  <a:lnTo>
                    <a:pt x="3389" y="201"/>
                  </a:lnTo>
                  <a:lnTo>
                    <a:pt x="3360" y="255"/>
                  </a:lnTo>
                  <a:lnTo>
                    <a:pt x="3327" y="304"/>
                  </a:lnTo>
                  <a:lnTo>
                    <a:pt x="3287" y="349"/>
                  </a:lnTo>
                  <a:lnTo>
                    <a:pt x="3244" y="386"/>
                  </a:lnTo>
                  <a:lnTo>
                    <a:pt x="3192" y="418"/>
                  </a:lnTo>
                  <a:lnTo>
                    <a:pt x="3138" y="441"/>
                  </a:lnTo>
                  <a:lnTo>
                    <a:pt x="3069" y="457"/>
                  </a:lnTo>
                  <a:lnTo>
                    <a:pt x="3002" y="459"/>
                  </a:lnTo>
                  <a:lnTo>
                    <a:pt x="2933" y="455"/>
                  </a:lnTo>
                  <a:lnTo>
                    <a:pt x="2865" y="438"/>
                  </a:lnTo>
                  <a:lnTo>
                    <a:pt x="2804" y="414"/>
                  </a:lnTo>
                  <a:lnTo>
                    <a:pt x="2743" y="381"/>
                  </a:lnTo>
                  <a:lnTo>
                    <a:pt x="2687" y="340"/>
                  </a:lnTo>
                  <a:lnTo>
                    <a:pt x="2636" y="292"/>
                  </a:lnTo>
                  <a:lnTo>
                    <a:pt x="2593" y="238"/>
                  </a:lnTo>
                  <a:lnTo>
                    <a:pt x="2553" y="181"/>
                  </a:lnTo>
                  <a:lnTo>
                    <a:pt x="2525" y="119"/>
                  </a:lnTo>
                  <a:lnTo>
                    <a:pt x="2525" y="133"/>
                  </a:lnTo>
                  <a:lnTo>
                    <a:pt x="2524" y="162"/>
                  </a:lnTo>
                  <a:lnTo>
                    <a:pt x="2519" y="201"/>
                  </a:lnTo>
                  <a:lnTo>
                    <a:pt x="2512" y="240"/>
                  </a:lnTo>
                  <a:lnTo>
                    <a:pt x="2500" y="283"/>
                  </a:lnTo>
                  <a:lnTo>
                    <a:pt x="2480" y="328"/>
                  </a:lnTo>
                  <a:lnTo>
                    <a:pt x="2452" y="380"/>
                  </a:lnTo>
                  <a:lnTo>
                    <a:pt x="2417" y="432"/>
                  </a:lnTo>
                  <a:lnTo>
                    <a:pt x="2416" y="432"/>
                  </a:lnTo>
                  <a:lnTo>
                    <a:pt x="2414" y="445"/>
                  </a:lnTo>
                  <a:lnTo>
                    <a:pt x="2394" y="509"/>
                  </a:lnTo>
                  <a:lnTo>
                    <a:pt x="2370" y="571"/>
                  </a:lnTo>
                  <a:lnTo>
                    <a:pt x="2341" y="630"/>
                  </a:lnTo>
                  <a:lnTo>
                    <a:pt x="2303" y="685"/>
                  </a:lnTo>
                  <a:lnTo>
                    <a:pt x="2247" y="751"/>
                  </a:lnTo>
                  <a:lnTo>
                    <a:pt x="2181" y="806"/>
                  </a:lnTo>
                  <a:lnTo>
                    <a:pt x="2114" y="853"/>
                  </a:lnTo>
                  <a:lnTo>
                    <a:pt x="2042" y="893"/>
                  </a:lnTo>
                  <a:lnTo>
                    <a:pt x="1966" y="924"/>
                  </a:lnTo>
                  <a:lnTo>
                    <a:pt x="1886" y="946"/>
                  </a:lnTo>
                  <a:lnTo>
                    <a:pt x="1805" y="962"/>
                  </a:lnTo>
                  <a:lnTo>
                    <a:pt x="1721" y="968"/>
                  </a:lnTo>
                  <a:lnTo>
                    <a:pt x="1639" y="967"/>
                  </a:lnTo>
                  <a:lnTo>
                    <a:pt x="1554" y="958"/>
                  </a:lnTo>
                  <a:lnTo>
                    <a:pt x="1472" y="941"/>
                  </a:lnTo>
                  <a:lnTo>
                    <a:pt x="1390" y="919"/>
                  </a:lnTo>
                  <a:lnTo>
                    <a:pt x="1313" y="887"/>
                  </a:lnTo>
                  <a:lnTo>
                    <a:pt x="1238" y="850"/>
                  </a:lnTo>
                  <a:lnTo>
                    <a:pt x="1166" y="806"/>
                  </a:lnTo>
                  <a:lnTo>
                    <a:pt x="1114" y="762"/>
                  </a:lnTo>
                  <a:lnTo>
                    <a:pt x="1123" y="773"/>
                  </a:lnTo>
                  <a:lnTo>
                    <a:pt x="1184" y="857"/>
                  </a:lnTo>
                  <a:lnTo>
                    <a:pt x="1235" y="936"/>
                  </a:lnTo>
                  <a:lnTo>
                    <a:pt x="1277" y="1016"/>
                  </a:lnTo>
                  <a:lnTo>
                    <a:pt x="1309" y="1092"/>
                  </a:lnTo>
                  <a:lnTo>
                    <a:pt x="1334" y="1165"/>
                  </a:lnTo>
                  <a:lnTo>
                    <a:pt x="1351" y="1237"/>
                  </a:lnTo>
                  <a:lnTo>
                    <a:pt x="1360" y="1304"/>
                  </a:lnTo>
                  <a:lnTo>
                    <a:pt x="1362" y="1371"/>
                  </a:lnTo>
                  <a:lnTo>
                    <a:pt x="1358" y="1433"/>
                  </a:lnTo>
                  <a:lnTo>
                    <a:pt x="1351" y="1493"/>
                  </a:lnTo>
                  <a:lnTo>
                    <a:pt x="1337" y="1546"/>
                  </a:lnTo>
                  <a:lnTo>
                    <a:pt x="1318" y="1597"/>
                  </a:lnTo>
                  <a:lnTo>
                    <a:pt x="1296" y="1643"/>
                  </a:lnTo>
                  <a:lnTo>
                    <a:pt x="1272" y="1686"/>
                  </a:lnTo>
                  <a:lnTo>
                    <a:pt x="1245" y="1722"/>
                  </a:lnTo>
                  <a:lnTo>
                    <a:pt x="1217" y="1754"/>
                  </a:lnTo>
                  <a:lnTo>
                    <a:pt x="1170" y="1795"/>
                  </a:lnTo>
                  <a:lnTo>
                    <a:pt x="1119" y="1833"/>
                  </a:lnTo>
                  <a:lnTo>
                    <a:pt x="1063" y="1860"/>
                  </a:lnTo>
                  <a:lnTo>
                    <a:pt x="1006" y="1882"/>
                  </a:lnTo>
                  <a:lnTo>
                    <a:pt x="943" y="1895"/>
                  </a:lnTo>
                  <a:lnTo>
                    <a:pt x="881" y="1900"/>
                  </a:lnTo>
                  <a:lnTo>
                    <a:pt x="820" y="1899"/>
                  </a:lnTo>
                  <a:lnTo>
                    <a:pt x="758" y="1886"/>
                  </a:lnTo>
                  <a:lnTo>
                    <a:pt x="699" y="1867"/>
                  </a:lnTo>
                  <a:lnTo>
                    <a:pt x="643" y="1838"/>
                  </a:lnTo>
                  <a:lnTo>
                    <a:pt x="600" y="1809"/>
                  </a:lnTo>
                  <a:lnTo>
                    <a:pt x="560" y="1776"/>
                  </a:lnTo>
                  <a:lnTo>
                    <a:pt x="525" y="1737"/>
                  </a:lnTo>
                  <a:lnTo>
                    <a:pt x="494" y="1694"/>
                  </a:lnTo>
                  <a:lnTo>
                    <a:pt x="470" y="1649"/>
                  </a:lnTo>
                  <a:lnTo>
                    <a:pt x="452" y="1600"/>
                  </a:lnTo>
                  <a:lnTo>
                    <a:pt x="439" y="1551"/>
                  </a:lnTo>
                  <a:lnTo>
                    <a:pt x="432" y="1499"/>
                  </a:lnTo>
                  <a:lnTo>
                    <a:pt x="433" y="1447"/>
                  </a:lnTo>
                  <a:lnTo>
                    <a:pt x="441" y="1396"/>
                  </a:lnTo>
                  <a:lnTo>
                    <a:pt x="458" y="1348"/>
                  </a:lnTo>
                  <a:lnTo>
                    <a:pt x="483" y="1300"/>
                  </a:lnTo>
                  <a:lnTo>
                    <a:pt x="513" y="1262"/>
                  </a:lnTo>
                  <a:lnTo>
                    <a:pt x="547" y="1230"/>
                  </a:lnTo>
                  <a:lnTo>
                    <a:pt x="586" y="1203"/>
                  </a:lnTo>
                  <a:lnTo>
                    <a:pt x="631" y="1183"/>
                  </a:lnTo>
                  <a:lnTo>
                    <a:pt x="679" y="1170"/>
                  </a:lnTo>
                  <a:lnTo>
                    <a:pt x="725" y="1161"/>
                  </a:lnTo>
                  <a:lnTo>
                    <a:pt x="773" y="1161"/>
                  </a:lnTo>
                  <a:lnTo>
                    <a:pt x="821" y="1168"/>
                  </a:lnTo>
                  <a:lnTo>
                    <a:pt x="862" y="1180"/>
                  </a:lnTo>
                  <a:lnTo>
                    <a:pt x="862" y="1180"/>
                  </a:lnTo>
                  <a:lnTo>
                    <a:pt x="842" y="1154"/>
                  </a:lnTo>
                  <a:lnTo>
                    <a:pt x="827" y="1126"/>
                  </a:lnTo>
                  <a:lnTo>
                    <a:pt x="817" y="1096"/>
                  </a:lnTo>
                  <a:lnTo>
                    <a:pt x="814" y="1064"/>
                  </a:lnTo>
                  <a:lnTo>
                    <a:pt x="817" y="1034"/>
                  </a:lnTo>
                  <a:lnTo>
                    <a:pt x="826" y="1002"/>
                  </a:lnTo>
                  <a:lnTo>
                    <a:pt x="830" y="995"/>
                  </a:lnTo>
                  <a:lnTo>
                    <a:pt x="836" y="975"/>
                  </a:lnTo>
                  <a:lnTo>
                    <a:pt x="853" y="953"/>
                  </a:lnTo>
                  <a:lnTo>
                    <a:pt x="875" y="933"/>
                  </a:lnTo>
                  <a:lnTo>
                    <a:pt x="901" y="919"/>
                  </a:lnTo>
                  <a:lnTo>
                    <a:pt x="929" y="914"/>
                  </a:lnTo>
                  <a:lnTo>
                    <a:pt x="915" y="910"/>
                  </a:lnTo>
                  <a:lnTo>
                    <a:pt x="896" y="896"/>
                  </a:lnTo>
                  <a:lnTo>
                    <a:pt x="879" y="879"/>
                  </a:lnTo>
                  <a:lnTo>
                    <a:pt x="870" y="855"/>
                  </a:lnTo>
                  <a:lnTo>
                    <a:pt x="865" y="833"/>
                  </a:lnTo>
                  <a:lnTo>
                    <a:pt x="870" y="809"/>
                  </a:lnTo>
                  <a:lnTo>
                    <a:pt x="883" y="788"/>
                  </a:lnTo>
                  <a:lnTo>
                    <a:pt x="898" y="776"/>
                  </a:lnTo>
                  <a:lnTo>
                    <a:pt x="919" y="769"/>
                  </a:lnTo>
                  <a:lnTo>
                    <a:pt x="938" y="772"/>
                  </a:lnTo>
                  <a:lnTo>
                    <a:pt x="957" y="776"/>
                  </a:lnTo>
                  <a:lnTo>
                    <a:pt x="972" y="789"/>
                  </a:lnTo>
                  <a:lnTo>
                    <a:pt x="981" y="806"/>
                  </a:lnTo>
                  <a:lnTo>
                    <a:pt x="983" y="827"/>
                  </a:lnTo>
                  <a:lnTo>
                    <a:pt x="972" y="846"/>
                  </a:lnTo>
                  <a:lnTo>
                    <a:pt x="955" y="856"/>
                  </a:lnTo>
                  <a:lnTo>
                    <a:pt x="955" y="856"/>
                  </a:lnTo>
                  <a:lnTo>
                    <a:pt x="971" y="847"/>
                  </a:lnTo>
                  <a:lnTo>
                    <a:pt x="979" y="831"/>
                  </a:lnTo>
                  <a:lnTo>
                    <a:pt x="980" y="811"/>
                  </a:lnTo>
                  <a:lnTo>
                    <a:pt x="973" y="793"/>
                  </a:lnTo>
                  <a:lnTo>
                    <a:pt x="960" y="781"/>
                  </a:lnTo>
                  <a:lnTo>
                    <a:pt x="943" y="773"/>
                  </a:lnTo>
                  <a:lnTo>
                    <a:pt x="926" y="771"/>
                  </a:lnTo>
                  <a:lnTo>
                    <a:pt x="905" y="775"/>
                  </a:lnTo>
                  <a:lnTo>
                    <a:pt x="888" y="786"/>
                  </a:lnTo>
                  <a:lnTo>
                    <a:pt x="875" y="804"/>
                  </a:lnTo>
                  <a:lnTo>
                    <a:pt x="869" y="825"/>
                  </a:lnTo>
                  <a:lnTo>
                    <a:pt x="869" y="846"/>
                  </a:lnTo>
                  <a:lnTo>
                    <a:pt x="876" y="867"/>
                  </a:lnTo>
                  <a:lnTo>
                    <a:pt x="890" y="886"/>
                  </a:lnTo>
                  <a:lnTo>
                    <a:pt x="912" y="905"/>
                  </a:lnTo>
                  <a:lnTo>
                    <a:pt x="938" y="914"/>
                  </a:lnTo>
                  <a:lnTo>
                    <a:pt x="967" y="912"/>
                  </a:lnTo>
                  <a:lnTo>
                    <a:pt x="993" y="905"/>
                  </a:lnTo>
                  <a:lnTo>
                    <a:pt x="1007" y="895"/>
                  </a:lnTo>
                  <a:lnTo>
                    <a:pt x="1019" y="880"/>
                  </a:lnTo>
                  <a:lnTo>
                    <a:pt x="1032" y="864"/>
                  </a:lnTo>
                  <a:lnTo>
                    <a:pt x="1040" y="838"/>
                  </a:lnTo>
                  <a:lnTo>
                    <a:pt x="1044" y="812"/>
                  </a:lnTo>
                  <a:lnTo>
                    <a:pt x="1042" y="781"/>
                  </a:lnTo>
                  <a:lnTo>
                    <a:pt x="1036" y="749"/>
                  </a:lnTo>
                  <a:lnTo>
                    <a:pt x="1022" y="712"/>
                  </a:lnTo>
                  <a:lnTo>
                    <a:pt x="1014" y="698"/>
                  </a:lnTo>
                  <a:lnTo>
                    <a:pt x="978" y="652"/>
                  </a:lnTo>
                  <a:lnTo>
                    <a:pt x="939" y="599"/>
                  </a:lnTo>
                  <a:lnTo>
                    <a:pt x="906" y="547"/>
                  </a:lnTo>
                  <a:lnTo>
                    <a:pt x="883" y="498"/>
                  </a:lnTo>
                  <a:lnTo>
                    <a:pt x="882" y="496"/>
                  </a:lnTo>
                  <a:lnTo>
                    <a:pt x="861" y="459"/>
                  </a:lnTo>
                  <a:lnTo>
                    <a:pt x="822" y="373"/>
                  </a:lnTo>
                  <a:lnTo>
                    <a:pt x="789" y="283"/>
                  </a:lnTo>
                  <a:lnTo>
                    <a:pt x="766" y="190"/>
                  </a:lnTo>
                  <a:lnTo>
                    <a:pt x="760" y="145"/>
                  </a:lnTo>
                  <a:lnTo>
                    <a:pt x="757" y="149"/>
                  </a:lnTo>
                  <a:lnTo>
                    <a:pt x="714" y="198"/>
                  </a:lnTo>
                  <a:lnTo>
                    <a:pt x="717" y="215"/>
                  </a:lnTo>
                  <a:lnTo>
                    <a:pt x="730" y="284"/>
                  </a:lnTo>
                  <a:lnTo>
                    <a:pt x="741" y="348"/>
                  </a:lnTo>
                  <a:lnTo>
                    <a:pt x="749" y="412"/>
                  </a:lnTo>
                  <a:lnTo>
                    <a:pt x="750" y="476"/>
                  </a:lnTo>
                  <a:lnTo>
                    <a:pt x="746" y="541"/>
                  </a:lnTo>
                  <a:lnTo>
                    <a:pt x="731" y="604"/>
                  </a:lnTo>
                  <a:lnTo>
                    <a:pt x="716" y="657"/>
                  </a:lnTo>
                  <a:lnTo>
                    <a:pt x="690" y="708"/>
                  </a:lnTo>
                  <a:lnTo>
                    <a:pt x="653" y="756"/>
                  </a:lnTo>
                  <a:lnTo>
                    <a:pt x="612" y="793"/>
                  </a:lnTo>
                  <a:lnTo>
                    <a:pt x="574" y="812"/>
                  </a:lnTo>
                  <a:lnTo>
                    <a:pt x="535" y="822"/>
                  </a:lnTo>
                  <a:lnTo>
                    <a:pt x="495" y="826"/>
                  </a:lnTo>
                  <a:lnTo>
                    <a:pt x="452" y="820"/>
                  </a:lnTo>
                  <a:lnTo>
                    <a:pt x="413" y="808"/>
                  </a:lnTo>
                  <a:lnTo>
                    <a:pt x="381" y="791"/>
                  </a:lnTo>
                  <a:lnTo>
                    <a:pt x="355" y="770"/>
                  </a:lnTo>
                  <a:lnTo>
                    <a:pt x="349" y="800"/>
                  </a:lnTo>
                  <a:lnTo>
                    <a:pt x="346" y="815"/>
                  </a:lnTo>
                  <a:lnTo>
                    <a:pt x="355" y="825"/>
                  </a:lnTo>
                  <a:lnTo>
                    <a:pt x="363" y="833"/>
                  </a:lnTo>
                  <a:lnTo>
                    <a:pt x="375" y="848"/>
                  </a:lnTo>
                  <a:lnTo>
                    <a:pt x="397" y="866"/>
                  </a:lnTo>
                  <a:lnTo>
                    <a:pt x="429" y="888"/>
                  </a:lnTo>
                  <a:lnTo>
                    <a:pt x="471" y="907"/>
                  </a:lnTo>
                  <a:lnTo>
                    <a:pt x="471" y="897"/>
                  </a:lnTo>
                  <a:lnTo>
                    <a:pt x="473" y="885"/>
                  </a:lnTo>
                  <a:lnTo>
                    <a:pt x="482" y="872"/>
                  </a:lnTo>
                  <a:lnTo>
                    <a:pt x="494" y="861"/>
                  </a:lnTo>
                  <a:lnTo>
                    <a:pt x="507" y="855"/>
                  </a:lnTo>
                  <a:lnTo>
                    <a:pt x="532" y="847"/>
                  </a:lnTo>
                  <a:lnTo>
                    <a:pt x="555" y="846"/>
                  </a:lnTo>
                  <a:lnTo>
                    <a:pt x="565" y="847"/>
                  </a:lnTo>
                  <a:lnTo>
                    <a:pt x="587" y="848"/>
                  </a:lnTo>
                  <a:lnTo>
                    <a:pt x="617" y="848"/>
                  </a:lnTo>
                  <a:lnTo>
                    <a:pt x="651" y="841"/>
                  </a:lnTo>
                  <a:lnTo>
                    <a:pt x="691" y="826"/>
                  </a:lnTo>
                  <a:lnTo>
                    <a:pt x="731" y="801"/>
                  </a:lnTo>
                  <a:lnTo>
                    <a:pt x="772" y="769"/>
                  </a:lnTo>
                  <a:lnTo>
                    <a:pt x="807" y="731"/>
                  </a:lnTo>
                  <a:lnTo>
                    <a:pt x="836" y="686"/>
                  </a:lnTo>
                  <a:lnTo>
                    <a:pt x="858" y="638"/>
                  </a:lnTo>
                  <a:lnTo>
                    <a:pt x="872" y="591"/>
                  </a:lnTo>
                  <a:lnTo>
                    <a:pt x="874" y="543"/>
                  </a:lnTo>
                  <a:lnTo>
                    <a:pt x="871" y="513"/>
                  </a:lnTo>
                  <a:lnTo>
                    <a:pt x="865" y="485"/>
                  </a:lnTo>
                  <a:lnTo>
                    <a:pt x="858" y="465"/>
                  </a:lnTo>
                  <a:lnTo>
                    <a:pt x="854" y="452"/>
                  </a:lnTo>
                  <a:lnTo>
                    <a:pt x="863" y="463"/>
                  </a:lnTo>
                  <a:lnTo>
                    <a:pt x="872" y="483"/>
                  </a:lnTo>
                  <a:lnTo>
                    <a:pt x="884" y="511"/>
                  </a:lnTo>
                  <a:lnTo>
                    <a:pt x="894" y="545"/>
                  </a:lnTo>
                  <a:lnTo>
                    <a:pt x="900" y="585"/>
                  </a:lnTo>
                  <a:lnTo>
                    <a:pt x="901" y="631"/>
                  </a:lnTo>
                  <a:lnTo>
                    <a:pt x="896" y="676"/>
                  </a:lnTo>
                  <a:lnTo>
                    <a:pt x="882" y="723"/>
                  </a:lnTo>
                  <a:lnTo>
                    <a:pt x="865" y="769"/>
                  </a:lnTo>
                  <a:lnTo>
                    <a:pt x="843" y="809"/>
                  </a:lnTo>
                  <a:lnTo>
                    <a:pt x="817" y="845"/>
                  </a:lnTo>
                  <a:lnTo>
                    <a:pt x="791" y="877"/>
                  </a:lnTo>
                  <a:lnTo>
                    <a:pt x="759" y="910"/>
                  </a:lnTo>
                  <a:lnTo>
                    <a:pt x="721" y="942"/>
                  </a:lnTo>
                  <a:lnTo>
                    <a:pt x="677" y="969"/>
                  </a:lnTo>
                  <a:lnTo>
                    <a:pt x="628" y="989"/>
                  </a:lnTo>
                  <a:lnTo>
                    <a:pt x="582" y="1004"/>
                  </a:lnTo>
                  <a:lnTo>
                    <a:pt x="532" y="1010"/>
                  </a:lnTo>
                  <a:lnTo>
                    <a:pt x="482" y="1013"/>
                  </a:lnTo>
                  <a:lnTo>
                    <a:pt x="437" y="1008"/>
                  </a:lnTo>
                  <a:lnTo>
                    <a:pt x="393" y="998"/>
                  </a:lnTo>
                  <a:lnTo>
                    <a:pt x="359" y="986"/>
                  </a:lnTo>
                  <a:lnTo>
                    <a:pt x="330" y="972"/>
                  </a:lnTo>
                  <a:lnTo>
                    <a:pt x="313" y="959"/>
                  </a:lnTo>
                  <a:lnTo>
                    <a:pt x="294" y="1024"/>
                  </a:lnTo>
                  <a:lnTo>
                    <a:pt x="270" y="1091"/>
                  </a:lnTo>
                  <a:lnTo>
                    <a:pt x="242" y="1156"/>
                  </a:lnTo>
                  <a:lnTo>
                    <a:pt x="209" y="1215"/>
                  </a:lnTo>
                  <a:lnTo>
                    <a:pt x="169" y="1270"/>
                  </a:lnTo>
                  <a:lnTo>
                    <a:pt x="123" y="1316"/>
                  </a:lnTo>
                  <a:lnTo>
                    <a:pt x="71" y="1360"/>
                  </a:lnTo>
                  <a:lnTo>
                    <a:pt x="23" y="1391"/>
                  </a:lnTo>
                  <a:lnTo>
                    <a:pt x="0" y="1401"/>
                  </a:lnTo>
                  <a:lnTo>
                    <a:pt x="0" y="1386"/>
                  </a:lnTo>
                  <a:lnTo>
                    <a:pt x="18" y="1377"/>
                  </a:lnTo>
                  <a:lnTo>
                    <a:pt x="62" y="1349"/>
                  </a:lnTo>
                  <a:lnTo>
                    <a:pt x="113" y="1306"/>
                  </a:lnTo>
                  <a:lnTo>
                    <a:pt x="155" y="1258"/>
                  </a:lnTo>
                  <a:lnTo>
                    <a:pt x="193" y="1207"/>
                  </a:lnTo>
                  <a:lnTo>
                    <a:pt x="224" y="1147"/>
                  </a:lnTo>
                  <a:lnTo>
                    <a:pt x="250" y="1084"/>
                  </a:lnTo>
                  <a:lnTo>
                    <a:pt x="270" y="1016"/>
                  </a:lnTo>
                  <a:lnTo>
                    <a:pt x="290" y="946"/>
                  </a:lnTo>
                  <a:lnTo>
                    <a:pt x="291" y="941"/>
                  </a:lnTo>
                  <a:lnTo>
                    <a:pt x="289" y="940"/>
                  </a:lnTo>
                  <a:lnTo>
                    <a:pt x="276" y="927"/>
                  </a:lnTo>
                  <a:lnTo>
                    <a:pt x="268" y="919"/>
                  </a:lnTo>
                  <a:lnTo>
                    <a:pt x="252" y="893"/>
                  </a:lnTo>
                  <a:lnTo>
                    <a:pt x="242" y="868"/>
                  </a:lnTo>
                  <a:lnTo>
                    <a:pt x="241" y="843"/>
                  </a:lnTo>
                  <a:lnTo>
                    <a:pt x="245" y="821"/>
                  </a:lnTo>
                  <a:lnTo>
                    <a:pt x="257" y="805"/>
                  </a:lnTo>
                  <a:lnTo>
                    <a:pt x="269" y="794"/>
                  </a:lnTo>
                  <a:lnTo>
                    <a:pt x="285" y="791"/>
                  </a:lnTo>
                  <a:lnTo>
                    <a:pt x="301" y="793"/>
                  </a:lnTo>
                  <a:lnTo>
                    <a:pt x="316" y="797"/>
                  </a:lnTo>
                  <a:lnTo>
                    <a:pt x="319" y="798"/>
                  </a:lnTo>
                  <a:lnTo>
                    <a:pt x="319" y="794"/>
                  </a:lnTo>
                  <a:lnTo>
                    <a:pt x="329" y="739"/>
                  </a:lnTo>
                  <a:lnTo>
                    <a:pt x="311" y="709"/>
                  </a:lnTo>
                  <a:lnTo>
                    <a:pt x="298" y="674"/>
                  </a:lnTo>
                  <a:lnTo>
                    <a:pt x="291" y="640"/>
                  </a:lnTo>
                  <a:lnTo>
                    <a:pt x="290" y="604"/>
                  </a:lnTo>
                  <a:lnTo>
                    <a:pt x="295" y="568"/>
                  </a:lnTo>
                  <a:lnTo>
                    <a:pt x="305" y="534"/>
                  </a:lnTo>
                  <a:lnTo>
                    <a:pt x="323" y="503"/>
                  </a:lnTo>
                  <a:lnTo>
                    <a:pt x="347" y="476"/>
                  </a:lnTo>
                  <a:lnTo>
                    <a:pt x="375" y="455"/>
                  </a:lnTo>
                  <a:lnTo>
                    <a:pt x="381" y="417"/>
                  </a:lnTo>
                  <a:lnTo>
                    <a:pt x="335" y="428"/>
                  </a:lnTo>
                  <a:lnTo>
                    <a:pt x="275" y="438"/>
                  </a:lnTo>
                  <a:lnTo>
                    <a:pt x="215" y="441"/>
                  </a:lnTo>
                  <a:lnTo>
                    <a:pt x="159" y="436"/>
                  </a:lnTo>
                  <a:lnTo>
                    <a:pt x="97" y="420"/>
                  </a:lnTo>
                  <a:lnTo>
                    <a:pt x="39" y="394"/>
                  </a:lnTo>
                  <a:lnTo>
                    <a:pt x="0" y="369"/>
                  </a:lnTo>
                  <a:lnTo>
                    <a:pt x="0" y="342"/>
                  </a:lnTo>
                  <a:lnTo>
                    <a:pt x="37" y="369"/>
                  </a:lnTo>
                  <a:lnTo>
                    <a:pt x="95" y="400"/>
                  </a:lnTo>
                  <a:lnTo>
                    <a:pt x="156" y="421"/>
                  </a:lnTo>
                  <a:lnTo>
                    <a:pt x="211" y="429"/>
                  </a:lnTo>
                  <a:lnTo>
                    <a:pt x="267" y="427"/>
                  </a:lnTo>
                  <a:lnTo>
                    <a:pt x="325" y="419"/>
                  </a:lnTo>
                  <a:lnTo>
                    <a:pt x="382" y="404"/>
                  </a:lnTo>
                  <a:lnTo>
                    <a:pt x="383" y="403"/>
                  </a:lnTo>
                  <a:lnTo>
                    <a:pt x="386" y="390"/>
                  </a:lnTo>
                  <a:lnTo>
                    <a:pt x="406" y="308"/>
                  </a:lnTo>
                  <a:lnTo>
                    <a:pt x="428" y="229"/>
                  </a:lnTo>
                  <a:lnTo>
                    <a:pt x="458" y="131"/>
                  </a:lnTo>
                  <a:lnTo>
                    <a:pt x="490" y="27"/>
                  </a:lnTo>
                  <a:lnTo>
                    <a:pt x="501" y="0"/>
                  </a:lnTo>
                  <a:lnTo>
                    <a:pt x="547" y="0"/>
                  </a:lnTo>
                  <a:lnTo>
                    <a:pt x="543" y="11"/>
                  </a:lnTo>
                  <a:lnTo>
                    <a:pt x="506" y="126"/>
                  </a:lnTo>
                  <a:lnTo>
                    <a:pt x="470" y="242"/>
                  </a:lnTo>
                  <a:lnTo>
                    <a:pt x="447" y="320"/>
                  </a:lnTo>
                  <a:lnTo>
                    <a:pt x="431" y="385"/>
                  </a:lnTo>
                  <a:lnTo>
                    <a:pt x="434" y="384"/>
                  </a:lnTo>
                  <a:lnTo>
                    <a:pt x="485" y="358"/>
                  </a:lnTo>
                  <a:lnTo>
                    <a:pt x="530" y="328"/>
                  </a:lnTo>
                  <a:lnTo>
                    <a:pt x="578" y="294"/>
                  </a:lnTo>
                  <a:lnTo>
                    <a:pt x="622" y="251"/>
                  </a:lnTo>
                  <a:lnTo>
                    <a:pt x="661" y="208"/>
                  </a:lnTo>
                  <a:lnTo>
                    <a:pt x="679" y="185"/>
                  </a:lnTo>
                  <a:lnTo>
                    <a:pt x="671" y="121"/>
                  </a:lnTo>
                  <a:lnTo>
                    <a:pt x="666" y="48"/>
                  </a:lnTo>
                  <a:lnTo>
                    <a:pt x="665" y="0"/>
                  </a:lnTo>
                  <a:lnTo>
                    <a:pt x="691" y="0"/>
                  </a:lnTo>
                  <a:lnTo>
                    <a:pt x="696" y="73"/>
                  </a:lnTo>
                  <a:lnTo>
                    <a:pt x="705" y="146"/>
                  </a:lnTo>
                  <a:lnTo>
                    <a:pt x="706" y="150"/>
                  </a:lnTo>
                  <a:lnTo>
                    <a:pt x="733" y="108"/>
                  </a:lnTo>
                  <a:lnTo>
                    <a:pt x="752" y="76"/>
                  </a:lnTo>
                  <a:lnTo>
                    <a:pt x="748" y="0"/>
                  </a:lnTo>
                  <a:lnTo>
                    <a:pt x="748" y="0"/>
                  </a:lnTo>
                  <a:lnTo>
                    <a:pt x="788" y="0"/>
                  </a:lnTo>
                  <a:lnTo>
                    <a:pt x="788" y="11"/>
                  </a:lnTo>
                  <a:lnTo>
                    <a:pt x="794" y="0"/>
                  </a:lnTo>
                  <a:lnTo>
                    <a:pt x="863" y="0"/>
                  </a:lnTo>
                  <a:lnTo>
                    <a:pt x="845" y="27"/>
                  </a:lnTo>
                  <a:lnTo>
                    <a:pt x="802" y="90"/>
                  </a:lnTo>
                  <a:lnTo>
                    <a:pt x="794" y="100"/>
                  </a:lnTo>
                  <a:lnTo>
                    <a:pt x="799" y="149"/>
                  </a:lnTo>
                  <a:lnTo>
                    <a:pt x="815" y="237"/>
                  </a:lnTo>
                  <a:lnTo>
                    <a:pt x="841" y="319"/>
                  </a:lnTo>
                  <a:lnTo>
                    <a:pt x="875" y="404"/>
                  </a:lnTo>
                  <a:lnTo>
                    <a:pt x="914" y="484"/>
                  </a:lnTo>
                  <a:lnTo>
                    <a:pt x="962" y="559"/>
                  </a:lnTo>
                  <a:lnTo>
                    <a:pt x="1017" y="628"/>
                  </a:lnTo>
                  <a:lnTo>
                    <a:pt x="1080" y="692"/>
                  </a:lnTo>
                  <a:lnTo>
                    <a:pt x="1148" y="749"/>
                  </a:lnTo>
                  <a:lnTo>
                    <a:pt x="1222" y="800"/>
                  </a:lnTo>
                  <a:lnTo>
                    <a:pt x="1289" y="842"/>
                  </a:lnTo>
                  <a:lnTo>
                    <a:pt x="1359" y="876"/>
                  </a:lnTo>
                  <a:lnTo>
                    <a:pt x="1434" y="903"/>
                  </a:lnTo>
                  <a:lnTo>
                    <a:pt x="1508" y="923"/>
                  </a:lnTo>
                  <a:lnTo>
                    <a:pt x="1587" y="936"/>
                  </a:lnTo>
                  <a:lnTo>
                    <a:pt x="1666" y="943"/>
                  </a:lnTo>
                  <a:lnTo>
                    <a:pt x="1745" y="940"/>
                  </a:lnTo>
                  <a:lnTo>
                    <a:pt x="1822" y="931"/>
                  </a:lnTo>
                  <a:lnTo>
                    <a:pt x="1899" y="916"/>
                  </a:lnTo>
                  <a:lnTo>
                    <a:pt x="1972" y="893"/>
                  </a:lnTo>
                  <a:lnTo>
                    <a:pt x="2045" y="863"/>
                  </a:lnTo>
                  <a:lnTo>
                    <a:pt x="2113" y="826"/>
                  </a:lnTo>
                  <a:lnTo>
                    <a:pt x="2177" y="781"/>
                  </a:lnTo>
                  <a:lnTo>
                    <a:pt x="2234" y="730"/>
                  </a:lnTo>
                  <a:lnTo>
                    <a:pt x="2286" y="670"/>
                  </a:lnTo>
                  <a:lnTo>
                    <a:pt x="2333" y="605"/>
                  </a:lnTo>
                  <a:lnTo>
                    <a:pt x="2363" y="545"/>
                  </a:lnTo>
                  <a:lnTo>
                    <a:pt x="2384" y="484"/>
                  </a:lnTo>
                  <a:lnTo>
                    <a:pt x="2390" y="463"/>
                  </a:lnTo>
                  <a:lnTo>
                    <a:pt x="2374" y="482"/>
                  </a:lnTo>
                  <a:lnTo>
                    <a:pt x="2354" y="500"/>
                  </a:lnTo>
                  <a:lnTo>
                    <a:pt x="2339" y="527"/>
                  </a:lnTo>
                  <a:lnTo>
                    <a:pt x="2294" y="586"/>
                  </a:lnTo>
                  <a:lnTo>
                    <a:pt x="2244" y="635"/>
                  </a:lnTo>
                  <a:lnTo>
                    <a:pt x="2191" y="680"/>
                  </a:lnTo>
                  <a:lnTo>
                    <a:pt x="2129" y="718"/>
                  </a:lnTo>
                  <a:lnTo>
                    <a:pt x="2064" y="750"/>
                  </a:lnTo>
                  <a:lnTo>
                    <a:pt x="1998" y="774"/>
                  </a:lnTo>
                  <a:lnTo>
                    <a:pt x="1926" y="790"/>
                  </a:lnTo>
                  <a:lnTo>
                    <a:pt x="1855" y="801"/>
                  </a:lnTo>
                  <a:lnTo>
                    <a:pt x="1783" y="804"/>
                  </a:lnTo>
                  <a:lnTo>
                    <a:pt x="1711" y="802"/>
                  </a:lnTo>
                  <a:lnTo>
                    <a:pt x="1638" y="790"/>
                  </a:lnTo>
                  <a:lnTo>
                    <a:pt x="1568" y="774"/>
                  </a:lnTo>
                  <a:lnTo>
                    <a:pt x="1501" y="748"/>
                  </a:lnTo>
                  <a:lnTo>
                    <a:pt x="1436" y="717"/>
                  </a:lnTo>
                  <a:lnTo>
                    <a:pt x="1364" y="676"/>
                  </a:lnTo>
                  <a:lnTo>
                    <a:pt x="1297" y="625"/>
                  </a:lnTo>
                  <a:lnTo>
                    <a:pt x="1236" y="570"/>
                  </a:lnTo>
                  <a:lnTo>
                    <a:pt x="1181" y="506"/>
                  </a:lnTo>
                  <a:lnTo>
                    <a:pt x="1134" y="436"/>
                  </a:lnTo>
                  <a:lnTo>
                    <a:pt x="1093" y="364"/>
                  </a:lnTo>
                  <a:lnTo>
                    <a:pt x="1063" y="288"/>
                  </a:lnTo>
                  <a:lnTo>
                    <a:pt x="1038" y="207"/>
                  </a:lnTo>
                  <a:lnTo>
                    <a:pt x="1022" y="126"/>
                  </a:lnTo>
                  <a:lnTo>
                    <a:pt x="1014" y="42"/>
                  </a:lnTo>
                  <a:lnTo>
                    <a:pt x="1013" y="0"/>
                  </a:lnTo>
                  <a:lnTo>
                    <a:pt x="1045" y="0"/>
                  </a:lnTo>
                  <a:lnTo>
                    <a:pt x="1044" y="10"/>
                  </a:lnTo>
                  <a:lnTo>
                    <a:pt x="1049" y="88"/>
                  </a:lnTo>
                  <a:lnTo>
                    <a:pt x="1061" y="165"/>
                  </a:lnTo>
                  <a:lnTo>
                    <a:pt x="1080" y="240"/>
                  </a:lnTo>
                  <a:lnTo>
                    <a:pt x="1106" y="313"/>
                  </a:lnTo>
                  <a:lnTo>
                    <a:pt x="1140" y="384"/>
                  </a:lnTo>
                  <a:lnTo>
                    <a:pt x="1179" y="451"/>
                  </a:lnTo>
                  <a:lnTo>
                    <a:pt x="1224" y="514"/>
                  </a:lnTo>
                  <a:lnTo>
                    <a:pt x="1278" y="570"/>
                  </a:lnTo>
                  <a:lnTo>
                    <a:pt x="1336" y="621"/>
                  </a:lnTo>
                  <a:lnTo>
                    <a:pt x="1398" y="666"/>
                  </a:lnTo>
                  <a:lnTo>
                    <a:pt x="1466" y="703"/>
                  </a:lnTo>
                  <a:lnTo>
                    <a:pt x="1538" y="734"/>
                  </a:lnTo>
                  <a:lnTo>
                    <a:pt x="1609" y="758"/>
                  </a:lnTo>
                  <a:lnTo>
                    <a:pt x="1680" y="774"/>
                  </a:lnTo>
                  <a:lnTo>
                    <a:pt x="1752" y="782"/>
                  </a:lnTo>
                  <a:lnTo>
                    <a:pt x="1824" y="781"/>
                  </a:lnTo>
                  <a:lnTo>
                    <a:pt x="1896" y="775"/>
                  </a:lnTo>
                  <a:lnTo>
                    <a:pt x="1967" y="760"/>
                  </a:lnTo>
                  <a:lnTo>
                    <a:pt x="2037" y="738"/>
                  </a:lnTo>
                  <a:lnTo>
                    <a:pt x="2103" y="709"/>
                  </a:lnTo>
                  <a:lnTo>
                    <a:pt x="2164" y="672"/>
                  </a:lnTo>
                  <a:lnTo>
                    <a:pt x="2221" y="630"/>
                  </a:lnTo>
                  <a:lnTo>
                    <a:pt x="2272" y="580"/>
                  </a:lnTo>
                  <a:lnTo>
                    <a:pt x="2301" y="545"/>
                  </a:lnTo>
                  <a:lnTo>
                    <a:pt x="2272" y="567"/>
                  </a:lnTo>
                  <a:lnTo>
                    <a:pt x="2215" y="601"/>
                  </a:lnTo>
                  <a:lnTo>
                    <a:pt x="2154" y="628"/>
                  </a:lnTo>
                  <a:lnTo>
                    <a:pt x="2092" y="650"/>
                  </a:lnTo>
                  <a:lnTo>
                    <a:pt x="2026" y="664"/>
                  </a:lnTo>
                  <a:lnTo>
                    <a:pt x="1965" y="672"/>
                  </a:lnTo>
                  <a:lnTo>
                    <a:pt x="1906" y="672"/>
                  </a:lnTo>
                  <a:lnTo>
                    <a:pt x="1837" y="671"/>
                  </a:lnTo>
                  <a:lnTo>
                    <a:pt x="1766" y="660"/>
                  </a:lnTo>
                  <a:lnTo>
                    <a:pt x="1698" y="644"/>
                  </a:lnTo>
                  <a:lnTo>
                    <a:pt x="1634" y="621"/>
                  </a:lnTo>
                  <a:lnTo>
                    <a:pt x="1575" y="591"/>
                  </a:lnTo>
                  <a:lnTo>
                    <a:pt x="1522" y="557"/>
                  </a:lnTo>
                  <a:lnTo>
                    <a:pt x="1471" y="518"/>
                  </a:lnTo>
                  <a:lnTo>
                    <a:pt x="1430" y="476"/>
                  </a:lnTo>
                  <a:lnTo>
                    <a:pt x="1397" y="435"/>
                  </a:lnTo>
                  <a:lnTo>
                    <a:pt x="1371" y="392"/>
                  </a:lnTo>
                  <a:lnTo>
                    <a:pt x="1352" y="356"/>
                  </a:lnTo>
                  <a:lnTo>
                    <a:pt x="1340" y="324"/>
                  </a:lnTo>
                  <a:lnTo>
                    <a:pt x="1339" y="319"/>
                  </a:lnTo>
                  <a:lnTo>
                    <a:pt x="1323" y="297"/>
                  </a:lnTo>
                  <a:lnTo>
                    <a:pt x="1292" y="230"/>
                  </a:lnTo>
                  <a:lnTo>
                    <a:pt x="1268" y="160"/>
                  </a:lnTo>
                  <a:lnTo>
                    <a:pt x="1250" y="87"/>
                  </a:lnTo>
                  <a:lnTo>
                    <a:pt x="1241" y="13"/>
                  </a:lnTo>
                  <a:lnTo>
                    <a:pt x="1240" y="0"/>
                  </a:lnTo>
                  <a:lnTo>
                    <a:pt x="1256" y="0"/>
                  </a:lnTo>
                  <a:lnTo>
                    <a:pt x="1259" y="35"/>
                  </a:lnTo>
                  <a:lnTo>
                    <a:pt x="1274" y="113"/>
                  </a:lnTo>
                  <a:lnTo>
                    <a:pt x="1297" y="189"/>
                  </a:lnTo>
                  <a:lnTo>
                    <a:pt x="1328" y="258"/>
                  </a:lnTo>
                  <a:lnTo>
                    <a:pt x="1366" y="325"/>
                  </a:lnTo>
                  <a:lnTo>
                    <a:pt x="1415" y="386"/>
                  </a:lnTo>
                  <a:lnTo>
                    <a:pt x="1469" y="443"/>
                  </a:lnTo>
                  <a:lnTo>
                    <a:pt x="1518" y="481"/>
                  </a:lnTo>
                  <a:lnTo>
                    <a:pt x="1578" y="506"/>
                  </a:lnTo>
                  <a:lnTo>
                    <a:pt x="1644" y="524"/>
                  </a:lnTo>
                  <a:lnTo>
                    <a:pt x="1711" y="534"/>
                  </a:lnTo>
                  <a:lnTo>
                    <a:pt x="1780" y="534"/>
                  </a:lnTo>
                  <a:lnTo>
                    <a:pt x="1846" y="527"/>
                  </a:lnTo>
                  <a:lnTo>
                    <a:pt x="1908" y="513"/>
                  </a:lnTo>
                  <a:lnTo>
                    <a:pt x="1965" y="491"/>
                  </a:lnTo>
                  <a:lnTo>
                    <a:pt x="2014" y="464"/>
                  </a:lnTo>
                  <a:lnTo>
                    <a:pt x="2047" y="442"/>
                  </a:lnTo>
                  <a:lnTo>
                    <a:pt x="2072" y="420"/>
                  </a:lnTo>
                  <a:lnTo>
                    <a:pt x="2093" y="399"/>
                  </a:lnTo>
                  <a:lnTo>
                    <a:pt x="2107" y="381"/>
                  </a:lnTo>
                  <a:lnTo>
                    <a:pt x="2119" y="365"/>
                  </a:lnTo>
                  <a:lnTo>
                    <a:pt x="2123" y="357"/>
                  </a:lnTo>
                  <a:lnTo>
                    <a:pt x="2150" y="331"/>
                  </a:lnTo>
                  <a:lnTo>
                    <a:pt x="2185" y="309"/>
                  </a:lnTo>
                  <a:lnTo>
                    <a:pt x="2209" y="302"/>
                  </a:lnTo>
                  <a:lnTo>
                    <a:pt x="2235" y="298"/>
                  </a:lnTo>
                  <a:lnTo>
                    <a:pt x="2259" y="303"/>
                  </a:lnTo>
                  <a:lnTo>
                    <a:pt x="2265" y="307"/>
                  </a:lnTo>
                  <a:lnTo>
                    <a:pt x="2276" y="276"/>
                  </a:lnTo>
                  <a:lnTo>
                    <a:pt x="2287" y="219"/>
                  </a:lnTo>
                  <a:lnTo>
                    <a:pt x="2291" y="160"/>
                  </a:lnTo>
                  <a:lnTo>
                    <a:pt x="2288" y="102"/>
                  </a:lnTo>
                  <a:lnTo>
                    <a:pt x="2274" y="52"/>
                  </a:lnTo>
                  <a:lnTo>
                    <a:pt x="2254" y="5"/>
                  </a:lnTo>
                  <a:lnTo>
                    <a:pt x="2251" y="0"/>
                  </a:lnTo>
                  <a:lnTo>
                    <a:pt x="2271" y="0"/>
                  </a:lnTo>
                  <a:lnTo>
                    <a:pt x="2271" y="0"/>
                  </a:lnTo>
                  <a:lnTo>
                    <a:pt x="2290" y="45"/>
                  </a:lnTo>
                  <a:lnTo>
                    <a:pt x="2303" y="95"/>
                  </a:lnTo>
                  <a:lnTo>
                    <a:pt x="2309" y="144"/>
                  </a:lnTo>
                  <a:lnTo>
                    <a:pt x="2306" y="196"/>
                  </a:lnTo>
                  <a:lnTo>
                    <a:pt x="2299" y="247"/>
                  </a:lnTo>
                  <a:lnTo>
                    <a:pt x="2285" y="299"/>
                  </a:lnTo>
                  <a:lnTo>
                    <a:pt x="2278" y="316"/>
                  </a:lnTo>
                  <a:lnTo>
                    <a:pt x="2279" y="317"/>
                  </a:lnTo>
                  <a:lnTo>
                    <a:pt x="2288" y="324"/>
                  </a:lnTo>
                  <a:lnTo>
                    <a:pt x="2301" y="287"/>
                  </a:lnTo>
                  <a:lnTo>
                    <a:pt x="2313" y="252"/>
                  </a:lnTo>
                  <a:lnTo>
                    <a:pt x="2321" y="205"/>
                  </a:lnTo>
                  <a:lnTo>
                    <a:pt x="2322" y="165"/>
                  </a:lnTo>
                  <a:lnTo>
                    <a:pt x="2320" y="131"/>
                  </a:lnTo>
                  <a:lnTo>
                    <a:pt x="2318" y="110"/>
                  </a:lnTo>
                  <a:lnTo>
                    <a:pt x="2315" y="97"/>
                  </a:lnTo>
                  <a:lnTo>
                    <a:pt x="2313" y="70"/>
                  </a:lnTo>
                  <a:lnTo>
                    <a:pt x="2316" y="45"/>
                  </a:lnTo>
                  <a:lnTo>
                    <a:pt x="2322" y="20"/>
                  </a:lnTo>
                  <a:lnTo>
                    <a:pt x="2329" y="8"/>
                  </a:lnTo>
                  <a:lnTo>
                    <a:pt x="2304" y="0"/>
                  </a:lnTo>
                  <a:lnTo>
                    <a:pt x="2480" y="0"/>
                  </a:lnTo>
                  <a:lnTo>
                    <a:pt x="2481" y="1"/>
                  </a:lnTo>
                  <a:lnTo>
                    <a:pt x="2482" y="2"/>
                  </a:lnTo>
                  <a:lnTo>
                    <a:pt x="2491" y="1"/>
                  </a:lnTo>
                  <a:lnTo>
                    <a:pt x="2490" y="0"/>
                  </a:lnTo>
                  <a:lnTo>
                    <a:pt x="2543" y="0"/>
                  </a:lnTo>
                  <a:lnTo>
                    <a:pt x="2538" y="2"/>
                  </a:lnTo>
                  <a:lnTo>
                    <a:pt x="2512" y="8"/>
                  </a:lnTo>
                  <a:lnTo>
                    <a:pt x="2521" y="45"/>
                  </a:lnTo>
                  <a:lnTo>
                    <a:pt x="2547" y="120"/>
                  </a:lnTo>
                  <a:lnTo>
                    <a:pt x="2575" y="179"/>
                  </a:lnTo>
                  <a:lnTo>
                    <a:pt x="2609" y="232"/>
                  </a:lnTo>
                  <a:lnTo>
                    <a:pt x="2651" y="283"/>
                  </a:lnTo>
                  <a:lnTo>
                    <a:pt x="2697" y="326"/>
                  </a:lnTo>
                  <a:lnTo>
                    <a:pt x="2750" y="365"/>
                  </a:lnTo>
                  <a:lnTo>
                    <a:pt x="2808" y="397"/>
                  </a:lnTo>
                  <a:lnTo>
                    <a:pt x="2867" y="421"/>
                  </a:lnTo>
                  <a:lnTo>
                    <a:pt x="2928" y="438"/>
                  </a:lnTo>
                  <a:lnTo>
                    <a:pt x="2991" y="444"/>
                  </a:lnTo>
                  <a:lnTo>
                    <a:pt x="3056" y="443"/>
                  </a:lnTo>
                  <a:lnTo>
                    <a:pt x="3120" y="432"/>
                  </a:lnTo>
                  <a:lnTo>
                    <a:pt x="3182" y="409"/>
                  </a:lnTo>
                  <a:lnTo>
                    <a:pt x="3231" y="383"/>
                  </a:lnTo>
                  <a:lnTo>
                    <a:pt x="3274" y="347"/>
                  </a:lnTo>
                  <a:lnTo>
                    <a:pt x="3314" y="306"/>
                  </a:lnTo>
                  <a:lnTo>
                    <a:pt x="3346" y="261"/>
                  </a:lnTo>
                  <a:lnTo>
                    <a:pt x="3370" y="211"/>
                  </a:lnTo>
                  <a:lnTo>
                    <a:pt x="3388" y="171"/>
                  </a:lnTo>
                  <a:lnTo>
                    <a:pt x="3364" y="169"/>
                  </a:lnTo>
                  <a:lnTo>
                    <a:pt x="3318" y="155"/>
                  </a:lnTo>
                  <a:lnTo>
                    <a:pt x="3277" y="135"/>
                  </a:lnTo>
                  <a:lnTo>
                    <a:pt x="3238" y="108"/>
                  </a:lnTo>
                  <a:lnTo>
                    <a:pt x="3225" y="96"/>
                  </a:lnTo>
                  <a:lnTo>
                    <a:pt x="3213" y="107"/>
                  </a:lnTo>
                  <a:lnTo>
                    <a:pt x="3191" y="122"/>
                  </a:lnTo>
                  <a:lnTo>
                    <a:pt x="3150" y="137"/>
                  </a:lnTo>
                  <a:lnTo>
                    <a:pt x="3107" y="146"/>
                  </a:lnTo>
                  <a:lnTo>
                    <a:pt x="3063" y="142"/>
                  </a:lnTo>
                  <a:lnTo>
                    <a:pt x="3022" y="133"/>
                  </a:lnTo>
                  <a:lnTo>
                    <a:pt x="2990" y="119"/>
                  </a:lnTo>
                  <a:lnTo>
                    <a:pt x="2961" y="98"/>
                  </a:lnTo>
                  <a:lnTo>
                    <a:pt x="2953" y="91"/>
                  </a:lnTo>
                  <a:lnTo>
                    <a:pt x="2952" y="90"/>
                  </a:lnTo>
                  <a:lnTo>
                    <a:pt x="2950" y="89"/>
                  </a:lnTo>
                  <a:lnTo>
                    <a:pt x="2949" y="88"/>
                  </a:lnTo>
                  <a:lnTo>
                    <a:pt x="2949" y="88"/>
                  </a:lnTo>
                  <a:lnTo>
                    <a:pt x="2949" y="87"/>
                  </a:lnTo>
                  <a:lnTo>
                    <a:pt x="2935" y="76"/>
                  </a:lnTo>
                  <a:lnTo>
                    <a:pt x="2909" y="49"/>
                  </a:lnTo>
                  <a:lnTo>
                    <a:pt x="2891" y="19"/>
                  </a:lnTo>
                  <a:lnTo>
                    <a:pt x="2882" y="0"/>
                  </a:lnTo>
                  <a:lnTo>
                    <a:pt x="2915" y="0"/>
                  </a:lnTo>
                  <a:lnTo>
                    <a:pt x="2937" y="22"/>
                  </a:lnTo>
                  <a:lnTo>
                    <a:pt x="2967" y="44"/>
                  </a:lnTo>
                  <a:lnTo>
                    <a:pt x="3003" y="58"/>
                  </a:lnTo>
                  <a:lnTo>
                    <a:pt x="3033" y="65"/>
                  </a:lnTo>
                  <a:lnTo>
                    <a:pt x="3060" y="63"/>
                  </a:lnTo>
                  <a:lnTo>
                    <a:pt x="3077" y="59"/>
                  </a:lnTo>
                  <a:lnTo>
                    <a:pt x="3086" y="56"/>
                  </a:lnTo>
                  <a:lnTo>
                    <a:pt x="3094" y="56"/>
                  </a:lnTo>
                  <a:lnTo>
                    <a:pt x="3104" y="54"/>
                  </a:lnTo>
                  <a:lnTo>
                    <a:pt x="3113" y="56"/>
                  </a:lnTo>
                  <a:lnTo>
                    <a:pt x="3118" y="57"/>
                  </a:lnTo>
                  <a:lnTo>
                    <a:pt x="3126" y="60"/>
                  </a:lnTo>
                  <a:lnTo>
                    <a:pt x="3130" y="65"/>
                  </a:lnTo>
                  <a:lnTo>
                    <a:pt x="3135" y="69"/>
                  </a:lnTo>
                  <a:lnTo>
                    <a:pt x="3138" y="75"/>
                  </a:lnTo>
                  <a:lnTo>
                    <a:pt x="3137" y="82"/>
                  </a:lnTo>
                  <a:lnTo>
                    <a:pt x="3149" y="75"/>
                  </a:lnTo>
                  <a:lnTo>
                    <a:pt x="3159" y="67"/>
                  </a:lnTo>
                  <a:lnTo>
                    <a:pt x="3177" y="47"/>
                  </a:lnTo>
                  <a:lnTo>
                    <a:pt x="3178" y="45"/>
                  </a:lnTo>
                  <a:lnTo>
                    <a:pt x="3174" y="40"/>
                  </a:lnTo>
                  <a:lnTo>
                    <a:pt x="3151" y="0"/>
                  </a:lnTo>
                  <a:lnTo>
                    <a:pt x="3163" y="0"/>
                  </a:lnTo>
                  <a:lnTo>
                    <a:pt x="3166" y="8"/>
                  </a:lnTo>
                  <a:lnTo>
                    <a:pt x="3185" y="37"/>
                  </a:lnTo>
                  <a:lnTo>
                    <a:pt x="3187" y="34"/>
                  </a:lnTo>
                  <a:lnTo>
                    <a:pt x="3190" y="23"/>
                  </a:lnTo>
                  <a:lnTo>
                    <a:pt x="3197" y="17"/>
                  </a:lnTo>
                  <a:lnTo>
                    <a:pt x="3202" y="10"/>
                  </a:lnTo>
                  <a:lnTo>
                    <a:pt x="3210" y="5"/>
                  </a:lnTo>
                  <a:lnTo>
                    <a:pt x="3215" y="1"/>
                  </a:lnTo>
                  <a:lnTo>
                    <a:pt x="3217" y="0"/>
                  </a:lnTo>
                  <a:lnTo>
                    <a:pt x="3239" y="0"/>
                  </a:lnTo>
                  <a:close/>
                  <a:moveTo>
                    <a:pt x="1429" y="0"/>
                  </a:moveTo>
                  <a:lnTo>
                    <a:pt x="1437" y="0"/>
                  </a:lnTo>
                  <a:lnTo>
                    <a:pt x="1430" y="43"/>
                  </a:lnTo>
                  <a:lnTo>
                    <a:pt x="1429" y="95"/>
                  </a:lnTo>
                  <a:lnTo>
                    <a:pt x="1441" y="148"/>
                  </a:lnTo>
                  <a:lnTo>
                    <a:pt x="1459" y="197"/>
                  </a:lnTo>
                  <a:lnTo>
                    <a:pt x="1485" y="241"/>
                  </a:lnTo>
                  <a:lnTo>
                    <a:pt x="1519" y="282"/>
                  </a:lnTo>
                  <a:lnTo>
                    <a:pt x="1559" y="318"/>
                  </a:lnTo>
                  <a:lnTo>
                    <a:pt x="1603" y="348"/>
                  </a:lnTo>
                  <a:lnTo>
                    <a:pt x="1651" y="371"/>
                  </a:lnTo>
                  <a:lnTo>
                    <a:pt x="1698" y="385"/>
                  </a:lnTo>
                  <a:lnTo>
                    <a:pt x="1696" y="384"/>
                  </a:lnTo>
                  <a:lnTo>
                    <a:pt x="1642" y="370"/>
                  </a:lnTo>
                  <a:lnTo>
                    <a:pt x="1593" y="345"/>
                  </a:lnTo>
                  <a:lnTo>
                    <a:pt x="1547" y="313"/>
                  </a:lnTo>
                  <a:lnTo>
                    <a:pt x="1508" y="274"/>
                  </a:lnTo>
                  <a:lnTo>
                    <a:pt x="1474" y="231"/>
                  </a:lnTo>
                  <a:lnTo>
                    <a:pt x="1449" y="185"/>
                  </a:lnTo>
                  <a:lnTo>
                    <a:pt x="1430" y="133"/>
                  </a:lnTo>
                  <a:lnTo>
                    <a:pt x="1422" y="77"/>
                  </a:lnTo>
                  <a:lnTo>
                    <a:pt x="1425" y="19"/>
                  </a:lnTo>
                  <a:lnTo>
                    <a:pt x="1429" y="0"/>
                  </a:lnTo>
                  <a:close/>
                  <a:moveTo>
                    <a:pt x="290" y="0"/>
                  </a:moveTo>
                  <a:lnTo>
                    <a:pt x="304" y="0"/>
                  </a:lnTo>
                  <a:lnTo>
                    <a:pt x="301" y="2"/>
                  </a:lnTo>
                  <a:lnTo>
                    <a:pt x="231" y="30"/>
                  </a:lnTo>
                  <a:lnTo>
                    <a:pt x="157" y="50"/>
                  </a:lnTo>
                  <a:lnTo>
                    <a:pt x="81" y="60"/>
                  </a:lnTo>
                  <a:lnTo>
                    <a:pt x="2" y="59"/>
                  </a:lnTo>
                  <a:lnTo>
                    <a:pt x="0" y="58"/>
                  </a:lnTo>
                  <a:lnTo>
                    <a:pt x="0" y="48"/>
                  </a:lnTo>
                  <a:lnTo>
                    <a:pt x="44" y="52"/>
                  </a:lnTo>
                  <a:lnTo>
                    <a:pt x="123" y="46"/>
                  </a:lnTo>
                  <a:lnTo>
                    <a:pt x="201" y="32"/>
                  </a:lnTo>
                  <a:lnTo>
                    <a:pt x="276" y="6"/>
                  </a:lnTo>
                  <a:lnTo>
                    <a:pt x="290" y="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dirty="0"/>
            </a:p>
          </p:txBody>
        </p:sp>
      </p:grpSp>
      <p:sp>
        <p:nvSpPr>
          <p:cNvPr id="3" name="Picture Placeholder 2"/>
          <p:cNvSpPr>
            <a:spLocks noGrp="1"/>
          </p:cNvSpPr>
          <p:nvPr>
            <p:ph type="pic" idx="1"/>
          </p:nvPr>
        </p:nvSpPr>
        <p:spPr>
          <a:xfrm>
            <a:off x="608012" y="609600"/>
            <a:ext cx="7467601" cy="5638800"/>
          </a:xfrm>
          <a:solidFill>
            <a:schemeClr val="accent3">
              <a:lumMod val="60000"/>
              <a:lumOff val="40000"/>
            </a:schemeClr>
          </a:solidFill>
        </p:spPr>
        <p:txBody>
          <a:bodyPr>
            <a:normAutofit/>
          </a:bodyPr>
          <a:lstStyle>
            <a:lvl1pPr marL="0" indent="0" algn="ctr">
              <a:buNone/>
              <a:defRPr sz="2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5" name="Picture Placeholder 2"/>
          <p:cNvSpPr>
            <a:spLocks noGrp="1"/>
          </p:cNvSpPr>
          <p:nvPr>
            <p:ph type="pic" idx="10"/>
          </p:nvPr>
        </p:nvSpPr>
        <p:spPr>
          <a:xfrm>
            <a:off x="8211185" y="609600"/>
            <a:ext cx="3369628" cy="5638800"/>
          </a:xfrm>
          <a:solidFill>
            <a:schemeClr val="accent3">
              <a:lumMod val="60000"/>
              <a:lumOff val="40000"/>
            </a:schemeClr>
          </a:solidFill>
        </p:spPr>
        <p:txBody>
          <a:bodyPr>
            <a:normAutofit/>
          </a:bodyPr>
          <a:lstStyle>
            <a:lvl1pPr marL="0" indent="0" algn="ctr">
              <a:buNone/>
              <a:defRPr sz="2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2" name="Date Placeholder 1"/>
          <p:cNvSpPr>
            <a:spLocks noGrp="1"/>
          </p:cNvSpPr>
          <p:nvPr>
            <p:ph type="dt" sz="half" idx="11"/>
          </p:nvPr>
        </p:nvSpPr>
        <p:spPr/>
        <p:txBody>
          <a:bodyPr/>
          <a:lstStyle/>
          <a:p>
            <a:fld id="{03F41C87-7AD9-4845-A077-840E4A0F3F06}" type="datetimeFigureOut">
              <a:rPr lang="en-US"/>
              <a:pPr/>
              <a:t>3/11/2019</a:t>
            </a:fld>
            <a:endParaRPr dirty="0"/>
          </a:p>
        </p:txBody>
      </p:sp>
      <p:sp>
        <p:nvSpPr>
          <p:cNvPr id="4" name="Footer Placeholder 3"/>
          <p:cNvSpPr>
            <a:spLocks noGrp="1"/>
          </p:cNvSpPr>
          <p:nvPr>
            <p:ph type="ftr" sz="quarter" idx="12"/>
          </p:nvPr>
        </p:nvSpPr>
        <p:spPr/>
        <p:txBody>
          <a:bodyPr/>
          <a:lstStyle/>
          <a:p>
            <a:endParaRPr dirty="0"/>
          </a:p>
        </p:txBody>
      </p:sp>
      <p:sp>
        <p:nvSpPr>
          <p:cNvPr id="6" name="Slide Number Placeholder 5"/>
          <p:cNvSpPr>
            <a:spLocks noGrp="1"/>
          </p:cNvSpPr>
          <p:nvPr>
            <p:ph type="sldNum" sz="quarter" idx="13"/>
          </p:nvPr>
        </p:nvSpPr>
        <p:spPr/>
        <p:txBody>
          <a:bodyPr/>
          <a:lstStyle/>
          <a:p>
            <a:fld id="{2A013F82-EE5E-44EE-A61D-E31C6657F26F}" type="slidenum">
              <a:rPr/>
              <a:pPr/>
              <a:t>‹#›</a:t>
            </a:fld>
            <a:endParaRPr dirty="0"/>
          </a:p>
        </p:txBody>
      </p:sp>
    </p:spTree>
    <p:extLst>
      <p:ext uri="{BB962C8B-B14F-4D97-AF65-F5344CB8AC3E}">
        <p14:creationId xmlns:p14="http://schemas.microsoft.com/office/powerpoint/2010/main" val="12182084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Left Picture with Title">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531812" y="609600"/>
            <a:ext cx="11125201" cy="3886200"/>
          </a:xfrm>
          <a:solidFill>
            <a:schemeClr val="accent3">
              <a:lumMod val="60000"/>
              <a:lumOff val="40000"/>
            </a:schemeClr>
          </a:solidFill>
        </p:spPr>
        <p:txBody>
          <a:bodyPr>
            <a:normAutofit/>
          </a:bodyPr>
          <a:lstStyle>
            <a:lvl1pPr marL="0" indent="0" algn="ctr">
              <a:buNone/>
              <a:defRPr sz="2400">
                <a:solidFill>
                  <a:schemeClr val="tx2"/>
                </a:solidFill>
              </a:defRPr>
            </a:lvl1pPr>
          </a:lstStyle>
          <a:p>
            <a:r>
              <a:rPr lang="en-US" dirty="0"/>
              <a:t>Click icon to add picture</a:t>
            </a:r>
            <a:endParaRPr dirty="0"/>
          </a:p>
        </p:txBody>
      </p:sp>
      <p:sp>
        <p:nvSpPr>
          <p:cNvPr id="2" name="Title 1"/>
          <p:cNvSpPr>
            <a:spLocks noGrp="1"/>
          </p:cNvSpPr>
          <p:nvPr>
            <p:ph type="ctrTitle" hasCustomPrompt="1"/>
          </p:nvPr>
        </p:nvSpPr>
        <p:spPr>
          <a:xfrm>
            <a:off x="531812" y="4800600"/>
            <a:ext cx="11125201" cy="838200"/>
          </a:xfrm>
        </p:spPr>
        <p:txBody>
          <a:bodyPr anchor="b">
            <a:normAutofit/>
          </a:bodyPr>
          <a:lstStyle>
            <a:lvl1pPr algn="ctr">
              <a:lnSpc>
                <a:spcPct val="85000"/>
              </a:lnSpc>
              <a:defRPr sz="4800">
                <a:solidFill>
                  <a:schemeClr val="accent3"/>
                </a:solidFill>
              </a:defRPr>
            </a:lvl1pPr>
          </a:lstStyle>
          <a:p>
            <a:r>
              <a:rPr dirty="0"/>
              <a:t>Click to enter Name</a:t>
            </a:r>
          </a:p>
        </p:txBody>
      </p:sp>
      <p:sp>
        <p:nvSpPr>
          <p:cNvPr id="4" name="Text Placeholder 3">
            <a:extLst>
              <a:ext uri="{FF2B5EF4-FFF2-40B4-BE49-F238E27FC236}">
                <a16:creationId xmlns:a16="http://schemas.microsoft.com/office/drawing/2014/main" id="{4A48B6F9-0952-4B21-A2C4-D5AB968C16A5}"/>
              </a:ext>
            </a:extLst>
          </p:cNvPr>
          <p:cNvSpPr>
            <a:spLocks noGrp="1"/>
          </p:cNvSpPr>
          <p:nvPr>
            <p:ph type="body" sz="half" idx="2"/>
          </p:nvPr>
        </p:nvSpPr>
        <p:spPr>
          <a:xfrm>
            <a:off x="531812" y="5740400"/>
            <a:ext cx="11125201" cy="508000"/>
          </a:xfrm>
        </p:spPr>
        <p:txBody>
          <a:bodyPr>
            <a:normAutofit/>
          </a:bodyPr>
          <a:lstStyle>
            <a:lvl1pPr marL="0" indent="0" algn="ctr">
              <a:lnSpc>
                <a:spcPct val="110000"/>
              </a:lnSpc>
              <a:spcBef>
                <a:spcPts val="1000"/>
              </a:spcBef>
              <a:buNone/>
              <a:defRPr sz="16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112540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hree Pictures">
    <p:spTree>
      <p:nvGrpSpPr>
        <p:cNvPr id="1" name=""/>
        <p:cNvGrpSpPr/>
        <p:nvPr/>
      </p:nvGrpSpPr>
      <p:grpSpPr>
        <a:xfrm>
          <a:off x="0" y="0"/>
          <a:ext cx="0" cy="0"/>
          <a:chOff x="0" y="0"/>
          <a:chExt cx="0" cy="0"/>
        </a:xfrm>
      </p:grpSpPr>
      <p:grpSp>
        <p:nvGrpSpPr>
          <p:cNvPr id="8" name="Group 7"/>
          <p:cNvGrpSpPr/>
          <p:nvPr/>
        </p:nvGrpSpPr>
        <p:grpSpPr bwMode="black">
          <a:xfrm flipV="1">
            <a:off x="1588" y="3111500"/>
            <a:ext cx="12187237" cy="3746500"/>
            <a:chOff x="1588" y="1588"/>
            <a:chExt cx="12187237" cy="3746500"/>
          </a:xfrm>
        </p:grpSpPr>
        <p:sp>
          <p:nvSpPr>
            <p:cNvPr id="9" name="Freeform 15"/>
            <p:cNvSpPr>
              <a:spLocks noEditPoints="1"/>
            </p:cNvSpPr>
            <p:nvPr/>
          </p:nvSpPr>
          <p:spPr bwMode="black">
            <a:xfrm>
              <a:off x="8066088" y="1588"/>
              <a:ext cx="4122737" cy="3746500"/>
            </a:xfrm>
            <a:custGeom>
              <a:avLst/>
              <a:gdLst>
                <a:gd name="T0" fmla="*/ 803 w 2597"/>
                <a:gd name="T1" fmla="*/ 0 h 2360"/>
                <a:gd name="T2" fmla="*/ 824 w 2597"/>
                <a:gd name="T3" fmla="*/ 52 h 2360"/>
                <a:gd name="T4" fmla="*/ 2556 w 2597"/>
                <a:gd name="T5" fmla="*/ 20 h 2360"/>
                <a:gd name="T6" fmla="*/ 2539 w 2597"/>
                <a:gd name="T7" fmla="*/ 205 h 2360"/>
                <a:gd name="T8" fmla="*/ 2436 w 2597"/>
                <a:gd name="T9" fmla="*/ 248 h 2360"/>
                <a:gd name="T10" fmla="*/ 2597 w 2597"/>
                <a:gd name="T11" fmla="*/ 280 h 2360"/>
                <a:gd name="T12" fmla="*/ 2484 w 2597"/>
                <a:gd name="T13" fmla="*/ 344 h 2360"/>
                <a:gd name="T14" fmla="*/ 448 w 2597"/>
                <a:gd name="T15" fmla="*/ 346 h 2360"/>
                <a:gd name="T16" fmla="*/ 2356 w 2597"/>
                <a:gd name="T17" fmla="*/ 347 h 2360"/>
                <a:gd name="T18" fmla="*/ 1342 w 2597"/>
                <a:gd name="T19" fmla="*/ 367 h 2360"/>
                <a:gd name="T20" fmla="*/ 1387 w 2597"/>
                <a:gd name="T21" fmla="*/ 396 h 2360"/>
                <a:gd name="T22" fmla="*/ 1359 w 2597"/>
                <a:gd name="T23" fmla="*/ 313 h 2360"/>
                <a:gd name="T24" fmla="*/ 1309 w 2597"/>
                <a:gd name="T25" fmla="*/ 175 h 2360"/>
                <a:gd name="T26" fmla="*/ 1382 w 2597"/>
                <a:gd name="T27" fmla="*/ 296 h 2360"/>
                <a:gd name="T28" fmla="*/ 1326 w 2597"/>
                <a:gd name="T29" fmla="*/ 598 h 2360"/>
                <a:gd name="T30" fmla="*/ 722 w 2597"/>
                <a:gd name="T31" fmla="*/ 450 h 2360"/>
                <a:gd name="T32" fmla="*/ 993 w 2597"/>
                <a:gd name="T33" fmla="*/ 51 h 2360"/>
                <a:gd name="T34" fmla="*/ 951 w 2597"/>
                <a:gd name="T35" fmla="*/ 26 h 2360"/>
                <a:gd name="T36" fmla="*/ 879 w 2597"/>
                <a:gd name="T37" fmla="*/ 144 h 2360"/>
                <a:gd name="T38" fmla="*/ 399 w 2597"/>
                <a:gd name="T39" fmla="*/ 44 h 2360"/>
                <a:gd name="T40" fmla="*/ 671 w 2597"/>
                <a:gd name="T41" fmla="*/ 84 h 2360"/>
                <a:gd name="T42" fmla="*/ 157 w 2597"/>
                <a:gd name="T43" fmla="*/ 487 h 2360"/>
                <a:gd name="T44" fmla="*/ 226 w 2597"/>
                <a:gd name="T45" fmla="*/ 556 h 2360"/>
                <a:gd name="T46" fmla="*/ 2304 w 2597"/>
                <a:gd name="T47" fmla="*/ 296 h 2360"/>
                <a:gd name="T48" fmla="*/ 2183 w 2597"/>
                <a:gd name="T49" fmla="*/ 781 h 2360"/>
                <a:gd name="T50" fmla="*/ 2533 w 2597"/>
                <a:gd name="T51" fmla="*/ 739 h 2360"/>
                <a:gd name="T52" fmla="*/ 1654 w 2597"/>
                <a:gd name="T53" fmla="*/ 438 h 2360"/>
                <a:gd name="T54" fmla="*/ 1799 w 2597"/>
                <a:gd name="T55" fmla="*/ 517 h 2360"/>
                <a:gd name="T56" fmla="*/ 2033 w 2597"/>
                <a:gd name="T57" fmla="*/ 567 h 2360"/>
                <a:gd name="T58" fmla="*/ 2123 w 2597"/>
                <a:gd name="T59" fmla="*/ 899 h 2360"/>
                <a:gd name="T60" fmla="*/ 2082 w 2597"/>
                <a:gd name="T61" fmla="*/ 911 h 2360"/>
                <a:gd name="T62" fmla="*/ 1924 w 2597"/>
                <a:gd name="T63" fmla="*/ 949 h 2360"/>
                <a:gd name="T64" fmla="*/ 2437 w 2597"/>
                <a:gd name="T65" fmla="*/ 1068 h 2360"/>
                <a:gd name="T66" fmla="*/ 840 w 2597"/>
                <a:gd name="T67" fmla="*/ 1143 h 2360"/>
                <a:gd name="T68" fmla="*/ 776 w 2597"/>
                <a:gd name="T69" fmla="*/ 1217 h 2360"/>
                <a:gd name="T70" fmla="*/ 2506 w 2597"/>
                <a:gd name="T71" fmla="*/ 1414 h 2360"/>
                <a:gd name="T72" fmla="*/ 2597 w 2597"/>
                <a:gd name="T73" fmla="*/ 2327 h 2360"/>
                <a:gd name="T74" fmla="*/ 1764 w 2597"/>
                <a:gd name="T75" fmla="*/ 1010 h 2360"/>
                <a:gd name="T76" fmla="*/ 2457 w 2597"/>
                <a:gd name="T77" fmla="*/ 1702 h 2360"/>
                <a:gd name="T78" fmla="*/ 2565 w 2597"/>
                <a:gd name="T79" fmla="*/ 1694 h 2360"/>
                <a:gd name="T80" fmla="*/ 2381 w 2597"/>
                <a:gd name="T81" fmla="*/ 1189 h 2360"/>
                <a:gd name="T82" fmla="*/ 2115 w 2597"/>
                <a:gd name="T83" fmla="*/ 918 h 2360"/>
                <a:gd name="T84" fmla="*/ 2247 w 2597"/>
                <a:gd name="T85" fmla="*/ 859 h 2360"/>
                <a:gd name="T86" fmla="*/ 2286 w 2597"/>
                <a:gd name="T87" fmla="*/ 625 h 2360"/>
                <a:gd name="T88" fmla="*/ 2356 w 2597"/>
                <a:gd name="T89" fmla="*/ 584 h 2360"/>
                <a:gd name="T90" fmla="*/ 2420 w 2597"/>
                <a:gd name="T91" fmla="*/ 643 h 2360"/>
                <a:gd name="T92" fmla="*/ 2510 w 2597"/>
                <a:gd name="T93" fmla="*/ 642 h 2360"/>
                <a:gd name="T94" fmla="*/ 2597 w 2597"/>
                <a:gd name="T95" fmla="*/ 520 h 2360"/>
                <a:gd name="T96" fmla="*/ 2350 w 2597"/>
                <a:gd name="T97" fmla="*/ 377 h 2360"/>
                <a:gd name="T98" fmla="*/ 2234 w 2597"/>
                <a:gd name="T99" fmla="*/ 176 h 2360"/>
                <a:gd name="T100" fmla="*/ 1574 w 2597"/>
                <a:gd name="T101" fmla="*/ 425 h 2360"/>
                <a:gd name="T102" fmla="*/ 1765 w 2597"/>
                <a:gd name="T103" fmla="*/ 116 h 2360"/>
                <a:gd name="T104" fmla="*/ 1521 w 2597"/>
                <a:gd name="T105" fmla="*/ 38 h 2360"/>
                <a:gd name="T106" fmla="*/ 1182 w 2597"/>
                <a:gd name="T107" fmla="*/ 542 h 2360"/>
                <a:gd name="T108" fmla="*/ 1114 w 2597"/>
                <a:gd name="T109" fmla="*/ 198 h 2360"/>
                <a:gd name="T110" fmla="*/ 1002 w 2597"/>
                <a:gd name="T111" fmla="*/ 189 h 2360"/>
                <a:gd name="T112" fmla="*/ 641 w 2597"/>
                <a:gd name="T113" fmla="*/ 1138 h 2360"/>
                <a:gd name="T114" fmla="*/ 798 w 2597"/>
                <a:gd name="T115" fmla="*/ 1259 h 2360"/>
                <a:gd name="T116" fmla="*/ 1103 w 2597"/>
                <a:gd name="T117" fmla="*/ 686 h 2360"/>
                <a:gd name="T118" fmla="*/ 1547 w 2597"/>
                <a:gd name="T119" fmla="*/ 527 h 2360"/>
                <a:gd name="T120" fmla="*/ 1465 w 2597"/>
                <a:gd name="T121" fmla="*/ 975 h 2360"/>
                <a:gd name="T122" fmla="*/ 1474 w 2597"/>
                <a:gd name="T123" fmla="*/ 942 h 2360"/>
                <a:gd name="T124" fmla="*/ 1735 w 2597"/>
                <a:gd name="T125" fmla="*/ 1768 h 23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597" h="2360">
                  <a:moveTo>
                    <a:pt x="1029" y="5"/>
                  </a:moveTo>
                  <a:lnTo>
                    <a:pt x="1026" y="0"/>
                  </a:lnTo>
                  <a:lnTo>
                    <a:pt x="1026" y="0"/>
                  </a:lnTo>
                  <a:lnTo>
                    <a:pt x="1026" y="0"/>
                  </a:lnTo>
                  <a:lnTo>
                    <a:pt x="1026" y="2"/>
                  </a:lnTo>
                  <a:lnTo>
                    <a:pt x="1029" y="5"/>
                  </a:lnTo>
                  <a:close/>
                  <a:moveTo>
                    <a:pt x="769" y="6"/>
                  </a:moveTo>
                  <a:lnTo>
                    <a:pt x="769" y="0"/>
                  </a:lnTo>
                  <a:lnTo>
                    <a:pt x="767" y="0"/>
                  </a:lnTo>
                  <a:lnTo>
                    <a:pt x="769" y="6"/>
                  </a:lnTo>
                  <a:close/>
                  <a:moveTo>
                    <a:pt x="769" y="7"/>
                  </a:moveTo>
                  <a:lnTo>
                    <a:pt x="769" y="6"/>
                  </a:lnTo>
                  <a:lnTo>
                    <a:pt x="769" y="6"/>
                  </a:lnTo>
                  <a:lnTo>
                    <a:pt x="769" y="7"/>
                  </a:lnTo>
                  <a:close/>
                  <a:moveTo>
                    <a:pt x="1049" y="18"/>
                  </a:moveTo>
                  <a:lnTo>
                    <a:pt x="1036" y="11"/>
                  </a:lnTo>
                  <a:lnTo>
                    <a:pt x="1029" y="5"/>
                  </a:lnTo>
                  <a:lnTo>
                    <a:pt x="1033" y="11"/>
                  </a:lnTo>
                  <a:lnTo>
                    <a:pt x="1049" y="18"/>
                  </a:lnTo>
                  <a:close/>
                  <a:moveTo>
                    <a:pt x="806" y="34"/>
                  </a:moveTo>
                  <a:lnTo>
                    <a:pt x="801" y="7"/>
                  </a:lnTo>
                  <a:lnTo>
                    <a:pt x="803" y="0"/>
                  </a:lnTo>
                  <a:lnTo>
                    <a:pt x="802" y="0"/>
                  </a:lnTo>
                  <a:lnTo>
                    <a:pt x="800" y="11"/>
                  </a:lnTo>
                  <a:lnTo>
                    <a:pt x="806" y="34"/>
                  </a:lnTo>
                  <a:close/>
                  <a:moveTo>
                    <a:pt x="794" y="40"/>
                  </a:moveTo>
                  <a:lnTo>
                    <a:pt x="782" y="27"/>
                  </a:lnTo>
                  <a:lnTo>
                    <a:pt x="769" y="7"/>
                  </a:lnTo>
                  <a:lnTo>
                    <a:pt x="774" y="19"/>
                  </a:lnTo>
                  <a:lnTo>
                    <a:pt x="788" y="36"/>
                  </a:lnTo>
                  <a:lnTo>
                    <a:pt x="794" y="40"/>
                  </a:lnTo>
                  <a:close/>
                  <a:moveTo>
                    <a:pt x="803" y="46"/>
                  </a:moveTo>
                  <a:lnTo>
                    <a:pt x="794" y="40"/>
                  </a:lnTo>
                  <a:lnTo>
                    <a:pt x="798" y="44"/>
                  </a:lnTo>
                  <a:lnTo>
                    <a:pt x="803" y="46"/>
                  </a:lnTo>
                  <a:close/>
                  <a:moveTo>
                    <a:pt x="820" y="51"/>
                  </a:moveTo>
                  <a:lnTo>
                    <a:pt x="803" y="46"/>
                  </a:lnTo>
                  <a:lnTo>
                    <a:pt x="805" y="47"/>
                  </a:lnTo>
                  <a:lnTo>
                    <a:pt x="820" y="51"/>
                  </a:lnTo>
                  <a:close/>
                  <a:moveTo>
                    <a:pt x="822" y="52"/>
                  </a:moveTo>
                  <a:lnTo>
                    <a:pt x="823" y="52"/>
                  </a:lnTo>
                  <a:lnTo>
                    <a:pt x="820" y="51"/>
                  </a:lnTo>
                  <a:lnTo>
                    <a:pt x="822" y="52"/>
                  </a:lnTo>
                  <a:close/>
                  <a:moveTo>
                    <a:pt x="824" y="52"/>
                  </a:moveTo>
                  <a:lnTo>
                    <a:pt x="845" y="51"/>
                  </a:lnTo>
                  <a:lnTo>
                    <a:pt x="823" y="52"/>
                  </a:lnTo>
                  <a:lnTo>
                    <a:pt x="824" y="52"/>
                  </a:lnTo>
                  <a:close/>
                  <a:moveTo>
                    <a:pt x="2597" y="96"/>
                  </a:moveTo>
                  <a:lnTo>
                    <a:pt x="2597" y="48"/>
                  </a:lnTo>
                  <a:lnTo>
                    <a:pt x="2594" y="23"/>
                  </a:lnTo>
                  <a:lnTo>
                    <a:pt x="2596" y="0"/>
                  </a:lnTo>
                  <a:lnTo>
                    <a:pt x="2581" y="0"/>
                  </a:lnTo>
                  <a:lnTo>
                    <a:pt x="2579" y="15"/>
                  </a:lnTo>
                  <a:lnTo>
                    <a:pt x="2579" y="35"/>
                  </a:lnTo>
                  <a:lnTo>
                    <a:pt x="2579" y="49"/>
                  </a:lnTo>
                  <a:lnTo>
                    <a:pt x="2582" y="57"/>
                  </a:lnTo>
                  <a:lnTo>
                    <a:pt x="2581" y="62"/>
                  </a:lnTo>
                  <a:lnTo>
                    <a:pt x="2593" y="90"/>
                  </a:lnTo>
                  <a:lnTo>
                    <a:pt x="2597" y="96"/>
                  </a:lnTo>
                  <a:close/>
                  <a:moveTo>
                    <a:pt x="2597" y="150"/>
                  </a:moveTo>
                  <a:lnTo>
                    <a:pt x="2597" y="141"/>
                  </a:lnTo>
                  <a:lnTo>
                    <a:pt x="2591" y="135"/>
                  </a:lnTo>
                  <a:lnTo>
                    <a:pt x="2576" y="114"/>
                  </a:lnTo>
                  <a:lnTo>
                    <a:pt x="2564" y="86"/>
                  </a:lnTo>
                  <a:lnTo>
                    <a:pt x="2559" y="54"/>
                  </a:lnTo>
                  <a:lnTo>
                    <a:pt x="2556" y="20"/>
                  </a:lnTo>
                  <a:lnTo>
                    <a:pt x="2559" y="0"/>
                  </a:lnTo>
                  <a:lnTo>
                    <a:pt x="2549" y="0"/>
                  </a:lnTo>
                  <a:lnTo>
                    <a:pt x="2546" y="35"/>
                  </a:lnTo>
                  <a:lnTo>
                    <a:pt x="2549" y="66"/>
                  </a:lnTo>
                  <a:lnTo>
                    <a:pt x="2559" y="95"/>
                  </a:lnTo>
                  <a:lnTo>
                    <a:pt x="2570" y="119"/>
                  </a:lnTo>
                  <a:lnTo>
                    <a:pt x="2585" y="140"/>
                  </a:lnTo>
                  <a:lnTo>
                    <a:pt x="2597" y="150"/>
                  </a:lnTo>
                  <a:close/>
                  <a:moveTo>
                    <a:pt x="2597" y="280"/>
                  </a:moveTo>
                  <a:lnTo>
                    <a:pt x="2597" y="269"/>
                  </a:lnTo>
                  <a:lnTo>
                    <a:pt x="2574" y="249"/>
                  </a:lnTo>
                  <a:lnTo>
                    <a:pt x="2550" y="219"/>
                  </a:lnTo>
                  <a:lnTo>
                    <a:pt x="2554" y="220"/>
                  </a:lnTo>
                  <a:lnTo>
                    <a:pt x="2573" y="230"/>
                  </a:lnTo>
                  <a:lnTo>
                    <a:pt x="2588" y="246"/>
                  </a:lnTo>
                  <a:lnTo>
                    <a:pt x="2597" y="261"/>
                  </a:lnTo>
                  <a:lnTo>
                    <a:pt x="2597" y="250"/>
                  </a:lnTo>
                  <a:lnTo>
                    <a:pt x="2595" y="245"/>
                  </a:lnTo>
                  <a:lnTo>
                    <a:pt x="2576" y="225"/>
                  </a:lnTo>
                  <a:lnTo>
                    <a:pt x="2556" y="212"/>
                  </a:lnTo>
                  <a:lnTo>
                    <a:pt x="2542" y="209"/>
                  </a:lnTo>
                  <a:lnTo>
                    <a:pt x="2539" y="205"/>
                  </a:lnTo>
                  <a:lnTo>
                    <a:pt x="2525" y="183"/>
                  </a:lnTo>
                  <a:lnTo>
                    <a:pt x="2539" y="182"/>
                  </a:lnTo>
                  <a:lnTo>
                    <a:pt x="2567" y="185"/>
                  </a:lnTo>
                  <a:lnTo>
                    <a:pt x="2593" y="195"/>
                  </a:lnTo>
                  <a:lnTo>
                    <a:pt x="2597" y="198"/>
                  </a:lnTo>
                  <a:lnTo>
                    <a:pt x="2597" y="195"/>
                  </a:lnTo>
                  <a:lnTo>
                    <a:pt x="2578" y="186"/>
                  </a:lnTo>
                  <a:lnTo>
                    <a:pt x="2550" y="180"/>
                  </a:lnTo>
                  <a:lnTo>
                    <a:pt x="2524" y="180"/>
                  </a:lnTo>
                  <a:lnTo>
                    <a:pt x="2510" y="158"/>
                  </a:lnTo>
                  <a:lnTo>
                    <a:pt x="2490" y="101"/>
                  </a:lnTo>
                  <a:lnTo>
                    <a:pt x="2480" y="43"/>
                  </a:lnTo>
                  <a:lnTo>
                    <a:pt x="2478" y="0"/>
                  </a:lnTo>
                  <a:lnTo>
                    <a:pt x="2475" y="0"/>
                  </a:lnTo>
                  <a:lnTo>
                    <a:pt x="2473" y="34"/>
                  </a:lnTo>
                  <a:lnTo>
                    <a:pt x="2482" y="93"/>
                  </a:lnTo>
                  <a:lnTo>
                    <a:pt x="2500" y="149"/>
                  </a:lnTo>
                  <a:lnTo>
                    <a:pt x="2517" y="181"/>
                  </a:lnTo>
                  <a:lnTo>
                    <a:pt x="2492" y="187"/>
                  </a:lnTo>
                  <a:lnTo>
                    <a:pt x="2468" y="202"/>
                  </a:lnTo>
                  <a:lnTo>
                    <a:pt x="2447" y="222"/>
                  </a:lnTo>
                  <a:lnTo>
                    <a:pt x="2436" y="248"/>
                  </a:lnTo>
                  <a:lnTo>
                    <a:pt x="2434" y="254"/>
                  </a:lnTo>
                  <a:lnTo>
                    <a:pt x="2446" y="229"/>
                  </a:lnTo>
                  <a:lnTo>
                    <a:pt x="2462" y="208"/>
                  </a:lnTo>
                  <a:lnTo>
                    <a:pt x="2485" y="193"/>
                  </a:lnTo>
                  <a:lnTo>
                    <a:pt x="2511" y="184"/>
                  </a:lnTo>
                  <a:lnTo>
                    <a:pt x="2518" y="184"/>
                  </a:lnTo>
                  <a:lnTo>
                    <a:pt x="2526" y="200"/>
                  </a:lnTo>
                  <a:lnTo>
                    <a:pt x="2532" y="207"/>
                  </a:lnTo>
                  <a:lnTo>
                    <a:pt x="2531" y="207"/>
                  </a:lnTo>
                  <a:lnTo>
                    <a:pt x="2510" y="210"/>
                  </a:lnTo>
                  <a:lnTo>
                    <a:pt x="2490" y="220"/>
                  </a:lnTo>
                  <a:lnTo>
                    <a:pt x="2477" y="234"/>
                  </a:lnTo>
                  <a:lnTo>
                    <a:pt x="2467" y="253"/>
                  </a:lnTo>
                  <a:lnTo>
                    <a:pt x="2466" y="255"/>
                  </a:lnTo>
                  <a:lnTo>
                    <a:pt x="2466" y="257"/>
                  </a:lnTo>
                  <a:lnTo>
                    <a:pt x="2479" y="236"/>
                  </a:lnTo>
                  <a:lnTo>
                    <a:pt x="2493" y="222"/>
                  </a:lnTo>
                  <a:lnTo>
                    <a:pt x="2512" y="215"/>
                  </a:lnTo>
                  <a:lnTo>
                    <a:pt x="2532" y="214"/>
                  </a:lnTo>
                  <a:lnTo>
                    <a:pt x="2540" y="217"/>
                  </a:lnTo>
                  <a:lnTo>
                    <a:pt x="2563" y="245"/>
                  </a:lnTo>
                  <a:lnTo>
                    <a:pt x="2597" y="280"/>
                  </a:lnTo>
                  <a:close/>
                  <a:moveTo>
                    <a:pt x="361" y="302"/>
                  </a:moveTo>
                  <a:lnTo>
                    <a:pt x="349" y="291"/>
                  </a:lnTo>
                  <a:lnTo>
                    <a:pt x="351" y="295"/>
                  </a:lnTo>
                  <a:lnTo>
                    <a:pt x="361" y="302"/>
                  </a:lnTo>
                  <a:close/>
                  <a:moveTo>
                    <a:pt x="2556" y="306"/>
                  </a:moveTo>
                  <a:lnTo>
                    <a:pt x="2557" y="305"/>
                  </a:lnTo>
                  <a:lnTo>
                    <a:pt x="2556" y="283"/>
                  </a:lnTo>
                  <a:lnTo>
                    <a:pt x="2556" y="306"/>
                  </a:lnTo>
                  <a:close/>
                  <a:moveTo>
                    <a:pt x="2484" y="344"/>
                  </a:moveTo>
                  <a:lnTo>
                    <a:pt x="2462" y="330"/>
                  </a:lnTo>
                  <a:lnTo>
                    <a:pt x="2443" y="308"/>
                  </a:lnTo>
                  <a:lnTo>
                    <a:pt x="2435" y="283"/>
                  </a:lnTo>
                  <a:lnTo>
                    <a:pt x="2434" y="254"/>
                  </a:lnTo>
                  <a:lnTo>
                    <a:pt x="2431" y="272"/>
                  </a:lnTo>
                  <a:lnTo>
                    <a:pt x="2435" y="294"/>
                  </a:lnTo>
                  <a:lnTo>
                    <a:pt x="2445" y="314"/>
                  </a:lnTo>
                  <a:lnTo>
                    <a:pt x="2461" y="331"/>
                  </a:lnTo>
                  <a:lnTo>
                    <a:pt x="2480" y="344"/>
                  </a:lnTo>
                  <a:lnTo>
                    <a:pt x="2484" y="344"/>
                  </a:lnTo>
                  <a:close/>
                  <a:moveTo>
                    <a:pt x="2485" y="345"/>
                  </a:moveTo>
                  <a:lnTo>
                    <a:pt x="2491" y="345"/>
                  </a:lnTo>
                  <a:lnTo>
                    <a:pt x="2484" y="344"/>
                  </a:lnTo>
                  <a:lnTo>
                    <a:pt x="2485" y="345"/>
                  </a:lnTo>
                  <a:close/>
                  <a:moveTo>
                    <a:pt x="2504" y="346"/>
                  </a:moveTo>
                  <a:lnTo>
                    <a:pt x="2525" y="341"/>
                  </a:lnTo>
                  <a:lnTo>
                    <a:pt x="2545" y="327"/>
                  </a:lnTo>
                  <a:lnTo>
                    <a:pt x="2556" y="308"/>
                  </a:lnTo>
                  <a:lnTo>
                    <a:pt x="2556" y="306"/>
                  </a:lnTo>
                  <a:lnTo>
                    <a:pt x="2545" y="325"/>
                  </a:lnTo>
                  <a:lnTo>
                    <a:pt x="2527" y="338"/>
                  </a:lnTo>
                  <a:lnTo>
                    <a:pt x="2506" y="345"/>
                  </a:lnTo>
                  <a:lnTo>
                    <a:pt x="2491" y="345"/>
                  </a:lnTo>
                  <a:lnTo>
                    <a:pt x="2504" y="346"/>
                  </a:lnTo>
                  <a:close/>
                  <a:moveTo>
                    <a:pt x="448" y="346"/>
                  </a:moveTo>
                  <a:lnTo>
                    <a:pt x="448" y="346"/>
                  </a:lnTo>
                  <a:lnTo>
                    <a:pt x="413" y="336"/>
                  </a:lnTo>
                  <a:lnTo>
                    <a:pt x="382" y="318"/>
                  </a:lnTo>
                  <a:lnTo>
                    <a:pt x="361" y="302"/>
                  </a:lnTo>
                  <a:lnTo>
                    <a:pt x="377" y="317"/>
                  </a:lnTo>
                  <a:lnTo>
                    <a:pt x="410" y="336"/>
                  </a:lnTo>
                  <a:lnTo>
                    <a:pt x="448" y="346"/>
                  </a:lnTo>
                  <a:close/>
                  <a:moveTo>
                    <a:pt x="449" y="347"/>
                  </a:moveTo>
                  <a:lnTo>
                    <a:pt x="487" y="345"/>
                  </a:lnTo>
                  <a:lnTo>
                    <a:pt x="448" y="346"/>
                  </a:lnTo>
                  <a:lnTo>
                    <a:pt x="449" y="347"/>
                  </a:lnTo>
                  <a:close/>
                  <a:moveTo>
                    <a:pt x="2073" y="349"/>
                  </a:moveTo>
                  <a:lnTo>
                    <a:pt x="2065" y="347"/>
                  </a:lnTo>
                  <a:lnTo>
                    <a:pt x="2065" y="346"/>
                  </a:lnTo>
                  <a:lnTo>
                    <a:pt x="2097" y="303"/>
                  </a:lnTo>
                  <a:lnTo>
                    <a:pt x="2073" y="349"/>
                  </a:lnTo>
                  <a:close/>
                  <a:moveTo>
                    <a:pt x="2472" y="417"/>
                  </a:moveTo>
                  <a:lnTo>
                    <a:pt x="2505" y="416"/>
                  </a:lnTo>
                  <a:lnTo>
                    <a:pt x="2540" y="405"/>
                  </a:lnTo>
                  <a:lnTo>
                    <a:pt x="2562" y="390"/>
                  </a:lnTo>
                  <a:lnTo>
                    <a:pt x="2581" y="371"/>
                  </a:lnTo>
                  <a:lnTo>
                    <a:pt x="2597" y="350"/>
                  </a:lnTo>
                  <a:lnTo>
                    <a:pt x="2597" y="343"/>
                  </a:lnTo>
                  <a:lnTo>
                    <a:pt x="2595" y="348"/>
                  </a:lnTo>
                  <a:lnTo>
                    <a:pt x="2579" y="370"/>
                  </a:lnTo>
                  <a:lnTo>
                    <a:pt x="2558" y="389"/>
                  </a:lnTo>
                  <a:lnTo>
                    <a:pt x="2532" y="402"/>
                  </a:lnTo>
                  <a:lnTo>
                    <a:pt x="2505" y="410"/>
                  </a:lnTo>
                  <a:lnTo>
                    <a:pt x="2460" y="412"/>
                  </a:lnTo>
                  <a:lnTo>
                    <a:pt x="2422" y="399"/>
                  </a:lnTo>
                  <a:lnTo>
                    <a:pt x="2387" y="377"/>
                  </a:lnTo>
                  <a:lnTo>
                    <a:pt x="2356" y="347"/>
                  </a:lnTo>
                  <a:lnTo>
                    <a:pt x="2333" y="310"/>
                  </a:lnTo>
                  <a:lnTo>
                    <a:pt x="2320" y="269"/>
                  </a:lnTo>
                  <a:lnTo>
                    <a:pt x="2316" y="233"/>
                  </a:lnTo>
                  <a:lnTo>
                    <a:pt x="2316" y="253"/>
                  </a:lnTo>
                  <a:lnTo>
                    <a:pt x="2321" y="288"/>
                  </a:lnTo>
                  <a:lnTo>
                    <a:pt x="2334" y="322"/>
                  </a:lnTo>
                  <a:lnTo>
                    <a:pt x="2354" y="352"/>
                  </a:lnTo>
                  <a:lnTo>
                    <a:pt x="2376" y="376"/>
                  </a:lnTo>
                  <a:lnTo>
                    <a:pt x="2406" y="396"/>
                  </a:lnTo>
                  <a:lnTo>
                    <a:pt x="2439" y="411"/>
                  </a:lnTo>
                  <a:lnTo>
                    <a:pt x="2472" y="417"/>
                  </a:lnTo>
                  <a:close/>
                  <a:moveTo>
                    <a:pt x="1355" y="452"/>
                  </a:moveTo>
                  <a:lnTo>
                    <a:pt x="1378" y="446"/>
                  </a:lnTo>
                  <a:lnTo>
                    <a:pt x="1391" y="435"/>
                  </a:lnTo>
                  <a:lnTo>
                    <a:pt x="1400" y="418"/>
                  </a:lnTo>
                  <a:lnTo>
                    <a:pt x="1403" y="404"/>
                  </a:lnTo>
                  <a:lnTo>
                    <a:pt x="1401" y="385"/>
                  </a:lnTo>
                  <a:lnTo>
                    <a:pt x="1390" y="371"/>
                  </a:lnTo>
                  <a:lnTo>
                    <a:pt x="1375" y="362"/>
                  </a:lnTo>
                  <a:lnTo>
                    <a:pt x="1356" y="359"/>
                  </a:lnTo>
                  <a:lnTo>
                    <a:pt x="1349" y="362"/>
                  </a:lnTo>
                  <a:lnTo>
                    <a:pt x="1342" y="367"/>
                  </a:lnTo>
                  <a:lnTo>
                    <a:pt x="1338" y="372"/>
                  </a:lnTo>
                  <a:lnTo>
                    <a:pt x="1334" y="378"/>
                  </a:lnTo>
                  <a:lnTo>
                    <a:pt x="1331" y="385"/>
                  </a:lnTo>
                  <a:lnTo>
                    <a:pt x="1330" y="390"/>
                  </a:lnTo>
                  <a:lnTo>
                    <a:pt x="1333" y="399"/>
                  </a:lnTo>
                  <a:lnTo>
                    <a:pt x="1334" y="405"/>
                  </a:lnTo>
                  <a:lnTo>
                    <a:pt x="1339" y="411"/>
                  </a:lnTo>
                  <a:lnTo>
                    <a:pt x="1344" y="412"/>
                  </a:lnTo>
                  <a:lnTo>
                    <a:pt x="1349" y="414"/>
                  </a:lnTo>
                  <a:lnTo>
                    <a:pt x="1356" y="414"/>
                  </a:lnTo>
                  <a:lnTo>
                    <a:pt x="1359" y="412"/>
                  </a:lnTo>
                  <a:lnTo>
                    <a:pt x="1364" y="410"/>
                  </a:lnTo>
                  <a:lnTo>
                    <a:pt x="1369" y="406"/>
                  </a:lnTo>
                  <a:lnTo>
                    <a:pt x="1372" y="401"/>
                  </a:lnTo>
                  <a:lnTo>
                    <a:pt x="1373" y="398"/>
                  </a:lnTo>
                  <a:lnTo>
                    <a:pt x="1372" y="391"/>
                  </a:lnTo>
                  <a:lnTo>
                    <a:pt x="1370" y="388"/>
                  </a:lnTo>
                  <a:lnTo>
                    <a:pt x="1370" y="387"/>
                  </a:lnTo>
                  <a:lnTo>
                    <a:pt x="1373" y="386"/>
                  </a:lnTo>
                  <a:lnTo>
                    <a:pt x="1375" y="386"/>
                  </a:lnTo>
                  <a:lnTo>
                    <a:pt x="1376" y="386"/>
                  </a:lnTo>
                  <a:lnTo>
                    <a:pt x="1387" y="396"/>
                  </a:lnTo>
                  <a:lnTo>
                    <a:pt x="1389" y="408"/>
                  </a:lnTo>
                  <a:lnTo>
                    <a:pt x="1386" y="422"/>
                  </a:lnTo>
                  <a:lnTo>
                    <a:pt x="1376" y="432"/>
                  </a:lnTo>
                  <a:lnTo>
                    <a:pt x="1369" y="437"/>
                  </a:lnTo>
                  <a:lnTo>
                    <a:pt x="1359" y="441"/>
                  </a:lnTo>
                  <a:lnTo>
                    <a:pt x="1352" y="441"/>
                  </a:lnTo>
                  <a:lnTo>
                    <a:pt x="1344" y="441"/>
                  </a:lnTo>
                  <a:lnTo>
                    <a:pt x="1323" y="433"/>
                  </a:lnTo>
                  <a:lnTo>
                    <a:pt x="1309" y="420"/>
                  </a:lnTo>
                  <a:lnTo>
                    <a:pt x="1300" y="403"/>
                  </a:lnTo>
                  <a:lnTo>
                    <a:pt x="1299" y="380"/>
                  </a:lnTo>
                  <a:lnTo>
                    <a:pt x="1303" y="359"/>
                  </a:lnTo>
                  <a:lnTo>
                    <a:pt x="1303" y="358"/>
                  </a:lnTo>
                  <a:lnTo>
                    <a:pt x="1306" y="352"/>
                  </a:lnTo>
                  <a:lnTo>
                    <a:pt x="1314" y="343"/>
                  </a:lnTo>
                  <a:lnTo>
                    <a:pt x="1323" y="333"/>
                  </a:lnTo>
                  <a:lnTo>
                    <a:pt x="1337" y="324"/>
                  </a:lnTo>
                  <a:lnTo>
                    <a:pt x="1355" y="318"/>
                  </a:lnTo>
                  <a:lnTo>
                    <a:pt x="1379" y="315"/>
                  </a:lnTo>
                  <a:lnTo>
                    <a:pt x="1407" y="316"/>
                  </a:lnTo>
                  <a:lnTo>
                    <a:pt x="1384" y="313"/>
                  </a:lnTo>
                  <a:lnTo>
                    <a:pt x="1359" y="313"/>
                  </a:lnTo>
                  <a:lnTo>
                    <a:pt x="1336" y="317"/>
                  </a:lnTo>
                  <a:lnTo>
                    <a:pt x="1314" y="331"/>
                  </a:lnTo>
                  <a:lnTo>
                    <a:pt x="1298" y="351"/>
                  </a:lnTo>
                  <a:lnTo>
                    <a:pt x="1289" y="372"/>
                  </a:lnTo>
                  <a:lnTo>
                    <a:pt x="1289" y="396"/>
                  </a:lnTo>
                  <a:lnTo>
                    <a:pt x="1297" y="419"/>
                  </a:lnTo>
                  <a:lnTo>
                    <a:pt x="1313" y="437"/>
                  </a:lnTo>
                  <a:lnTo>
                    <a:pt x="1332" y="449"/>
                  </a:lnTo>
                  <a:lnTo>
                    <a:pt x="1355" y="452"/>
                  </a:lnTo>
                  <a:close/>
                  <a:moveTo>
                    <a:pt x="1221" y="559"/>
                  </a:moveTo>
                  <a:lnTo>
                    <a:pt x="1210" y="552"/>
                  </a:lnTo>
                  <a:lnTo>
                    <a:pt x="1180" y="520"/>
                  </a:lnTo>
                  <a:lnTo>
                    <a:pt x="1160" y="486"/>
                  </a:lnTo>
                  <a:lnTo>
                    <a:pt x="1144" y="444"/>
                  </a:lnTo>
                  <a:lnTo>
                    <a:pt x="1138" y="404"/>
                  </a:lnTo>
                  <a:lnTo>
                    <a:pt x="1141" y="361"/>
                  </a:lnTo>
                  <a:lnTo>
                    <a:pt x="1149" y="321"/>
                  </a:lnTo>
                  <a:lnTo>
                    <a:pt x="1169" y="282"/>
                  </a:lnTo>
                  <a:lnTo>
                    <a:pt x="1197" y="248"/>
                  </a:lnTo>
                  <a:lnTo>
                    <a:pt x="1231" y="217"/>
                  </a:lnTo>
                  <a:lnTo>
                    <a:pt x="1271" y="193"/>
                  </a:lnTo>
                  <a:lnTo>
                    <a:pt x="1309" y="175"/>
                  </a:lnTo>
                  <a:lnTo>
                    <a:pt x="1362" y="158"/>
                  </a:lnTo>
                  <a:lnTo>
                    <a:pt x="1417" y="146"/>
                  </a:lnTo>
                  <a:lnTo>
                    <a:pt x="1474" y="142"/>
                  </a:lnTo>
                  <a:lnTo>
                    <a:pt x="1534" y="142"/>
                  </a:lnTo>
                  <a:lnTo>
                    <a:pt x="1596" y="143"/>
                  </a:lnTo>
                  <a:lnTo>
                    <a:pt x="1658" y="146"/>
                  </a:lnTo>
                  <a:lnTo>
                    <a:pt x="1690" y="147"/>
                  </a:lnTo>
                  <a:lnTo>
                    <a:pt x="1666" y="181"/>
                  </a:lnTo>
                  <a:lnTo>
                    <a:pt x="1631" y="241"/>
                  </a:lnTo>
                  <a:lnTo>
                    <a:pt x="1602" y="309"/>
                  </a:lnTo>
                  <a:lnTo>
                    <a:pt x="1580" y="357"/>
                  </a:lnTo>
                  <a:lnTo>
                    <a:pt x="1563" y="412"/>
                  </a:lnTo>
                  <a:lnTo>
                    <a:pt x="1559" y="432"/>
                  </a:lnTo>
                  <a:lnTo>
                    <a:pt x="1522" y="446"/>
                  </a:lnTo>
                  <a:lnTo>
                    <a:pt x="1523" y="428"/>
                  </a:lnTo>
                  <a:lnTo>
                    <a:pt x="1519" y="397"/>
                  </a:lnTo>
                  <a:lnTo>
                    <a:pt x="1504" y="366"/>
                  </a:lnTo>
                  <a:lnTo>
                    <a:pt x="1486" y="340"/>
                  </a:lnTo>
                  <a:lnTo>
                    <a:pt x="1461" y="320"/>
                  </a:lnTo>
                  <a:lnTo>
                    <a:pt x="1437" y="304"/>
                  </a:lnTo>
                  <a:lnTo>
                    <a:pt x="1411" y="297"/>
                  </a:lnTo>
                  <a:lnTo>
                    <a:pt x="1382" y="296"/>
                  </a:lnTo>
                  <a:lnTo>
                    <a:pt x="1356" y="300"/>
                  </a:lnTo>
                  <a:lnTo>
                    <a:pt x="1331" y="309"/>
                  </a:lnTo>
                  <a:lnTo>
                    <a:pt x="1308" y="324"/>
                  </a:lnTo>
                  <a:lnTo>
                    <a:pt x="1292" y="346"/>
                  </a:lnTo>
                  <a:lnTo>
                    <a:pt x="1285" y="357"/>
                  </a:lnTo>
                  <a:lnTo>
                    <a:pt x="1303" y="333"/>
                  </a:lnTo>
                  <a:lnTo>
                    <a:pt x="1327" y="314"/>
                  </a:lnTo>
                  <a:lnTo>
                    <a:pt x="1353" y="304"/>
                  </a:lnTo>
                  <a:lnTo>
                    <a:pt x="1385" y="300"/>
                  </a:lnTo>
                  <a:lnTo>
                    <a:pt x="1416" y="303"/>
                  </a:lnTo>
                  <a:lnTo>
                    <a:pt x="1443" y="313"/>
                  </a:lnTo>
                  <a:lnTo>
                    <a:pt x="1474" y="334"/>
                  </a:lnTo>
                  <a:lnTo>
                    <a:pt x="1497" y="362"/>
                  </a:lnTo>
                  <a:lnTo>
                    <a:pt x="1510" y="395"/>
                  </a:lnTo>
                  <a:lnTo>
                    <a:pt x="1517" y="430"/>
                  </a:lnTo>
                  <a:lnTo>
                    <a:pt x="1515" y="449"/>
                  </a:lnTo>
                  <a:lnTo>
                    <a:pt x="1485" y="461"/>
                  </a:lnTo>
                  <a:lnTo>
                    <a:pt x="1407" y="491"/>
                  </a:lnTo>
                  <a:lnTo>
                    <a:pt x="1330" y="518"/>
                  </a:lnTo>
                  <a:lnTo>
                    <a:pt x="1254" y="546"/>
                  </a:lnTo>
                  <a:lnTo>
                    <a:pt x="1221" y="559"/>
                  </a:lnTo>
                  <a:close/>
                  <a:moveTo>
                    <a:pt x="1326" y="598"/>
                  </a:moveTo>
                  <a:lnTo>
                    <a:pt x="1283" y="590"/>
                  </a:lnTo>
                  <a:lnTo>
                    <a:pt x="1258" y="579"/>
                  </a:lnTo>
                  <a:lnTo>
                    <a:pt x="1265" y="577"/>
                  </a:lnTo>
                  <a:lnTo>
                    <a:pt x="1341" y="553"/>
                  </a:lnTo>
                  <a:lnTo>
                    <a:pt x="1420" y="526"/>
                  </a:lnTo>
                  <a:lnTo>
                    <a:pt x="1499" y="498"/>
                  </a:lnTo>
                  <a:lnTo>
                    <a:pt x="1507" y="495"/>
                  </a:lnTo>
                  <a:lnTo>
                    <a:pt x="1506" y="499"/>
                  </a:lnTo>
                  <a:lnTo>
                    <a:pt x="1487" y="530"/>
                  </a:lnTo>
                  <a:lnTo>
                    <a:pt x="1463" y="554"/>
                  </a:lnTo>
                  <a:lnTo>
                    <a:pt x="1434" y="575"/>
                  </a:lnTo>
                  <a:lnTo>
                    <a:pt x="1401" y="588"/>
                  </a:lnTo>
                  <a:lnTo>
                    <a:pt x="1369" y="598"/>
                  </a:lnTo>
                  <a:lnTo>
                    <a:pt x="1326" y="598"/>
                  </a:lnTo>
                  <a:close/>
                  <a:moveTo>
                    <a:pt x="423" y="610"/>
                  </a:moveTo>
                  <a:lnTo>
                    <a:pt x="475" y="608"/>
                  </a:lnTo>
                  <a:lnTo>
                    <a:pt x="526" y="598"/>
                  </a:lnTo>
                  <a:lnTo>
                    <a:pt x="575" y="582"/>
                  </a:lnTo>
                  <a:lnTo>
                    <a:pt x="620" y="558"/>
                  </a:lnTo>
                  <a:lnTo>
                    <a:pt x="663" y="525"/>
                  </a:lnTo>
                  <a:lnTo>
                    <a:pt x="696" y="489"/>
                  </a:lnTo>
                  <a:lnTo>
                    <a:pt x="722" y="450"/>
                  </a:lnTo>
                  <a:lnTo>
                    <a:pt x="741" y="407"/>
                  </a:lnTo>
                  <a:lnTo>
                    <a:pt x="754" y="360"/>
                  </a:lnTo>
                  <a:lnTo>
                    <a:pt x="760" y="310"/>
                  </a:lnTo>
                  <a:lnTo>
                    <a:pt x="760" y="263"/>
                  </a:lnTo>
                  <a:lnTo>
                    <a:pt x="753" y="216"/>
                  </a:lnTo>
                  <a:lnTo>
                    <a:pt x="737" y="170"/>
                  </a:lnTo>
                  <a:lnTo>
                    <a:pt x="719" y="131"/>
                  </a:lnTo>
                  <a:lnTo>
                    <a:pt x="719" y="132"/>
                  </a:lnTo>
                  <a:lnTo>
                    <a:pt x="748" y="147"/>
                  </a:lnTo>
                  <a:lnTo>
                    <a:pt x="778" y="157"/>
                  </a:lnTo>
                  <a:lnTo>
                    <a:pt x="809" y="162"/>
                  </a:lnTo>
                  <a:lnTo>
                    <a:pt x="842" y="160"/>
                  </a:lnTo>
                  <a:lnTo>
                    <a:pt x="871" y="152"/>
                  </a:lnTo>
                  <a:lnTo>
                    <a:pt x="901" y="138"/>
                  </a:lnTo>
                  <a:lnTo>
                    <a:pt x="907" y="133"/>
                  </a:lnTo>
                  <a:lnTo>
                    <a:pt x="925" y="123"/>
                  </a:lnTo>
                  <a:lnTo>
                    <a:pt x="945" y="103"/>
                  </a:lnTo>
                  <a:lnTo>
                    <a:pt x="960" y="78"/>
                  </a:lnTo>
                  <a:lnTo>
                    <a:pt x="971" y="50"/>
                  </a:lnTo>
                  <a:lnTo>
                    <a:pt x="970" y="21"/>
                  </a:lnTo>
                  <a:lnTo>
                    <a:pt x="977" y="34"/>
                  </a:lnTo>
                  <a:lnTo>
                    <a:pt x="993" y="51"/>
                  </a:lnTo>
                  <a:lnTo>
                    <a:pt x="1013" y="65"/>
                  </a:lnTo>
                  <a:lnTo>
                    <a:pt x="1038" y="70"/>
                  </a:lnTo>
                  <a:lnTo>
                    <a:pt x="1061" y="71"/>
                  </a:lnTo>
                  <a:lnTo>
                    <a:pt x="1084" y="62"/>
                  </a:lnTo>
                  <a:lnTo>
                    <a:pt x="1102" y="46"/>
                  </a:lnTo>
                  <a:lnTo>
                    <a:pt x="1112" y="30"/>
                  </a:lnTo>
                  <a:lnTo>
                    <a:pt x="1115" y="8"/>
                  </a:lnTo>
                  <a:lnTo>
                    <a:pt x="1112" y="0"/>
                  </a:lnTo>
                  <a:lnTo>
                    <a:pt x="1111" y="0"/>
                  </a:lnTo>
                  <a:lnTo>
                    <a:pt x="1112" y="1"/>
                  </a:lnTo>
                  <a:lnTo>
                    <a:pt x="1112" y="22"/>
                  </a:lnTo>
                  <a:lnTo>
                    <a:pt x="1104" y="40"/>
                  </a:lnTo>
                  <a:lnTo>
                    <a:pt x="1088" y="57"/>
                  </a:lnTo>
                  <a:lnTo>
                    <a:pt x="1068" y="67"/>
                  </a:lnTo>
                  <a:lnTo>
                    <a:pt x="1047" y="70"/>
                  </a:lnTo>
                  <a:lnTo>
                    <a:pt x="1025" y="66"/>
                  </a:lnTo>
                  <a:lnTo>
                    <a:pt x="1005" y="55"/>
                  </a:lnTo>
                  <a:lnTo>
                    <a:pt x="982" y="37"/>
                  </a:lnTo>
                  <a:lnTo>
                    <a:pt x="969" y="13"/>
                  </a:lnTo>
                  <a:lnTo>
                    <a:pt x="967" y="0"/>
                  </a:lnTo>
                  <a:lnTo>
                    <a:pt x="946" y="0"/>
                  </a:lnTo>
                  <a:lnTo>
                    <a:pt x="951" y="26"/>
                  </a:lnTo>
                  <a:lnTo>
                    <a:pt x="948" y="58"/>
                  </a:lnTo>
                  <a:lnTo>
                    <a:pt x="935" y="85"/>
                  </a:lnTo>
                  <a:lnTo>
                    <a:pt x="915" y="109"/>
                  </a:lnTo>
                  <a:lnTo>
                    <a:pt x="887" y="126"/>
                  </a:lnTo>
                  <a:lnTo>
                    <a:pt x="855" y="133"/>
                  </a:lnTo>
                  <a:lnTo>
                    <a:pt x="822" y="130"/>
                  </a:lnTo>
                  <a:lnTo>
                    <a:pt x="791" y="122"/>
                  </a:lnTo>
                  <a:lnTo>
                    <a:pt x="766" y="105"/>
                  </a:lnTo>
                  <a:lnTo>
                    <a:pt x="742" y="83"/>
                  </a:lnTo>
                  <a:lnTo>
                    <a:pt x="726" y="54"/>
                  </a:lnTo>
                  <a:lnTo>
                    <a:pt x="717" y="17"/>
                  </a:lnTo>
                  <a:lnTo>
                    <a:pt x="716" y="0"/>
                  </a:lnTo>
                  <a:lnTo>
                    <a:pt x="705" y="0"/>
                  </a:lnTo>
                  <a:lnTo>
                    <a:pt x="705" y="15"/>
                  </a:lnTo>
                  <a:lnTo>
                    <a:pt x="715" y="55"/>
                  </a:lnTo>
                  <a:lnTo>
                    <a:pt x="734" y="89"/>
                  </a:lnTo>
                  <a:lnTo>
                    <a:pt x="759" y="115"/>
                  </a:lnTo>
                  <a:lnTo>
                    <a:pt x="789" y="134"/>
                  </a:lnTo>
                  <a:lnTo>
                    <a:pt x="825" y="145"/>
                  </a:lnTo>
                  <a:lnTo>
                    <a:pt x="861" y="147"/>
                  </a:lnTo>
                  <a:lnTo>
                    <a:pt x="884" y="141"/>
                  </a:lnTo>
                  <a:lnTo>
                    <a:pt x="879" y="144"/>
                  </a:lnTo>
                  <a:lnTo>
                    <a:pt x="847" y="156"/>
                  </a:lnTo>
                  <a:lnTo>
                    <a:pt x="813" y="157"/>
                  </a:lnTo>
                  <a:lnTo>
                    <a:pt x="778" y="151"/>
                  </a:lnTo>
                  <a:lnTo>
                    <a:pt x="747" y="140"/>
                  </a:lnTo>
                  <a:lnTo>
                    <a:pt x="718" y="124"/>
                  </a:lnTo>
                  <a:lnTo>
                    <a:pt x="702" y="109"/>
                  </a:lnTo>
                  <a:lnTo>
                    <a:pt x="689" y="92"/>
                  </a:lnTo>
                  <a:lnTo>
                    <a:pt x="678" y="81"/>
                  </a:lnTo>
                  <a:lnTo>
                    <a:pt x="666" y="63"/>
                  </a:lnTo>
                  <a:lnTo>
                    <a:pt x="651" y="24"/>
                  </a:lnTo>
                  <a:lnTo>
                    <a:pt x="650" y="0"/>
                  </a:lnTo>
                  <a:lnTo>
                    <a:pt x="641" y="0"/>
                  </a:lnTo>
                  <a:lnTo>
                    <a:pt x="644" y="16"/>
                  </a:lnTo>
                  <a:lnTo>
                    <a:pt x="655" y="53"/>
                  </a:lnTo>
                  <a:lnTo>
                    <a:pt x="660" y="63"/>
                  </a:lnTo>
                  <a:lnTo>
                    <a:pt x="656" y="60"/>
                  </a:lnTo>
                  <a:lnTo>
                    <a:pt x="616" y="33"/>
                  </a:lnTo>
                  <a:lnTo>
                    <a:pt x="569" y="16"/>
                  </a:lnTo>
                  <a:lnTo>
                    <a:pt x="525" y="9"/>
                  </a:lnTo>
                  <a:lnTo>
                    <a:pt x="480" y="12"/>
                  </a:lnTo>
                  <a:lnTo>
                    <a:pt x="438" y="25"/>
                  </a:lnTo>
                  <a:lnTo>
                    <a:pt x="399" y="44"/>
                  </a:lnTo>
                  <a:lnTo>
                    <a:pt x="363" y="72"/>
                  </a:lnTo>
                  <a:lnTo>
                    <a:pt x="336" y="106"/>
                  </a:lnTo>
                  <a:lnTo>
                    <a:pt x="316" y="146"/>
                  </a:lnTo>
                  <a:lnTo>
                    <a:pt x="310" y="184"/>
                  </a:lnTo>
                  <a:lnTo>
                    <a:pt x="314" y="223"/>
                  </a:lnTo>
                  <a:lnTo>
                    <a:pt x="327" y="259"/>
                  </a:lnTo>
                  <a:lnTo>
                    <a:pt x="349" y="291"/>
                  </a:lnTo>
                  <a:lnTo>
                    <a:pt x="331" y="265"/>
                  </a:lnTo>
                  <a:lnTo>
                    <a:pt x="317" y="230"/>
                  </a:lnTo>
                  <a:lnTo>
                    <a:pt x="313" y="193"/>
                  </a:lnTo>
                  <a:lnTo>
                    <a:pt x="316" y="155"/>
                  </a:lnTo>
                  <a:lnTo>
                    <a:pt x="334" y="118"/>
                  </a:lnTo>
                  <a:lnTo>
                    <a:pt x="359" y="85"/>
                  </a:lnTo>
                  <a:lnTo>
                    <a:pt x="388" y="54"/>
                  </a:lnTo>
                  <a:lnTo>
                    <a:pt x="424" y="34"/>
                  </a:lnTo>
                  <a:lnTo>
                    <a:pt x="465" y="18"/>
                  </a:lnTo>
                  <a:lnTo>
                    <a:pt x="506" y="12"/>
                  </a:lnTo>
                  <a:lnTo>
                    <a:pt x="548" y="15"/>
                  </a:lnTo>
                  <a:lnTo>
                    <a:pt x="596" y="29"/>
                  </a:lnTo>
                  <a:lnTo>
                    <a:pt x="635" y="51"/>
                  </a:lnTo>
                  <a:lnTo>
                    <a:pt x="666" y="75"/>
                  </a:lnTo>
                  <a:lnTo>
                    <a:pt x="671" y="84"/>
                  </a:lnTo>
                  <a:lnTo>
                    <a:pt x="696" y="110"/>
                  </a:lnTo>
                  <a:lnTo>
                    <a:pt x="699" y="113"/>
                  </a:lnTo>
                  <a:lnTo>
                    <a:pt x="720" y="150"/>
                  </a:lnTo>
                  <a:lnTo>
                    <a:pt x="738" y="192"/>
                  </a:lnTo>
                  <a:lnTo>
                    <a:pt x="749" y="235"/>
                  </a:lnTo>
                  <a:lnTo>
                    <a:pt x="753" y="280"/>
                  </a:lnTo>
                  <a:lnTo>
                    <a:pt x="752" y="326"/>
                  </a:lnTo>
                  <a:lnTo>
                    <a:pt x="743" y="371"/>
                  </a:lnTo>
                  <a:lnTo>
                    <a:pt x="731" y="414"/>
                  </a:lnTo>
                  <a:lnTo>
                    <a:pt x="711" y="454"/>
                  </a:lnTo>
                  <a:lnTo>
                    <a:pt x="683" y="491"/>
                  </a:lnTo>
                  <a:lnTo>
                    <a:pt x="644" y="528"/>
                  </a:lnTo>
                  <a:lnTo>
                    <a:pt x="600" y="558"/>
                  </a:lnTo>
                  <a:lnTo>
                    <a:pt x="552" y="578"/>
                  </a:lnTo>
                  <a:lnTo>
                    <a:pt x="502" y="592"/>
                  </a:lnTo>
                  <a:lnTo>
                    <a:pt x="449" y="598"/>
                  </a:lnTo>
                  <a:lnTo>
                    <a:pt x="394" y="596"/>
                  </a:lnTo>
                  <a:lnTo>
                    <a:pt x="343" y="587"/>
                  </a:lnTo>
                  <a:lnTo>
                    <a:pt x="292" y="574"/>
                  </a:lnTo>
                  <a:lnTo>
                    <a:pt x="242" y="550"/>
                  </a:lnTo>
                  <a:lnTo>
                    <a:pt x="199" y="523"/>
                  </a:lnTo>
                  <a:lnTo>
                    <a:pt x="157" y="487"/>
                  </a:lnTo>
                  <a:lnTo>
                    <a:pt x="116" y="444"/>
                  </a:lnTo>
                  <a:lnTo>
                    <a:pt x="82" y="397"/>
                  </a:lnTo>
                  <a:lnTo>
                    <a:pt x="56" y="346"/>
                  </a:lnTo>
                  <a:lnTo>
                    <a:pt x="35" y="292"/>
                  </a:lnTo>
                  <a:lnTo>
                    <a:pt x="22" y="235"/>
                  </a:lnTo>
                  <a:lnTo>
                    <a:pt x="19" y="178"/>
                  </a:lnTo>
                  <a:lnTo>
                    <a:pt x="20" y="118"/>
                  </a:lnTo>
                  <a:lnTo>
                    <a:pt x="30" y="62"/>
                  </a:lnTo>
                  <a:lnTo>
                    <a:pt x="47" y="5"/>
                  </a:lnTo>
                  <a:lnTo>
                    <a:pt x="50" y="0"/>
                  </a:lnTo>
                  <a:lnTo>
                    <a:pt x="29" y="0"/>
                  </a:lnTo>
                  <a:lnTo>
                    <a:pt x="15" y="46"/>
                  </a:lnTo>
                  <a:lnTo>
                    <a:pt x="3" y="106"/>
                  </a:lnTo>
                  <a:lnTo>
                    <a:pt x="0" y="169"/>
                  </a:lnTo>
                  <a:lnTo>
                    <a:pt x="6" y="231"/>
                  </a:lnTo>
                  <a:lnTo>
                    <a:pt x="17" y="291"/>
                  </a:lnTo>
                  <a:lnTo>
                    <a:pt x="40" y="351"/>
                  </a:lnTo>
                  <a:lnTo>
                    <a:pt x="69" y="405"/>
                  </a:lnTo>
                  <a:lnTo>
                    <a:pt x="106" y="456"/>
                  </a:lnTo>
                  <a:lnTo>
                    <a:pt x="142" y="493"/>
                  </a:lnTo>
                  <a:lnTo>
                    <a:pt x="181" y="527"/>
                  </a:lnTo>
                  <a:lnTo>
                    <a:pt x="226" y="556"/>
                  </a:lnTo>
                  <a:lnTo>
                    <a:pt x="273" y="579"/>
                  </a:lnTo>
                  <a:lnTo>
                    <a:pt x="321" y="595"/>
                  </a:lnTo>
                  <a:lnTo>
                    <a:pt x="372" y="605"/>
                  </a:lnTo>
                  <a:lnTo>
                    <a:pt x="423" y="610"/>
                  </a:lnTo>
                  <a:close/>
                  <a:moveTo>
                    <a:pt x="2285" y="612"/>
                  </a:moveTo>
                  <a:lnTo>
                    <a:pt x="2281" y="570"/>
                  </a:lnTo>
                  <a:lnTo>
                    <a:pt x="2264" y="517"/>
                  </a:lnTo>
                  <a:lnTo>
                    <a:pt x="2239" y="472"/>
                  </a:lnTo>
                  <a:lnTo>
                    <a:pt x="2209" y="433"/>
                  </a:lnTo>
                  <a:lnTo>
                    <a:pt x="2172" y="398"/>
                  </a:lnTo>
                  <a:lnTo>
                    <a:pt x="2169" y="395"/>
                  </a:lnTo>
                  <a:lnTo>
                    <a:pt x="2194" y="327"/>
                  </a:lnTo>
                  <a:lnTo>
                    <a:pt x="2228" y="257"/>
                  </a:lnTo>
                  <a:lnTo>
                    <a:pt x="2273" y="184"/>
                  </a:lnTo>
                  <a:lnTo>
                    <a:pt x="2325" y="110"/>
                  </a:lnTo>
                  <a:lnTo>
                    <a:pt x="2362" y="61"/>
                  </a:lnTo>
                  <a:lnTo>
                    <a:pt x="2353" y="75"/>
                  </a:lnTo>
                  <a:lnTo>
                    <a:pt x="2329" y="126"/>
                  </a:lnTo>
                  <a:lnTo>
                    <a:pt x="2312" y="172"/>
                  </a:lnTo>
                  <a:lnTo>
                    <a:pt x="2305" y="216"/>
                  </a:lnTo>
                  <a:lnTo>
                    <a:pt x="2303" y="258"/>
                  </a:lnTo>
                  <a:lnTo>
                    <a:pt x="2304" y="296"/>
                  </a:lnTo>
                  <a:lnTo>
                    <a:pt x="2314" y="330"/>
                  </a:lnTo>
                  <a:lnTo>
                    <a:pt x="2326" y="360"/>
                  </a:lnTo>
                  <a:lnTo>
                    <a:pt x="2341" y="385"/>
                  </a:lnTo>
                  <a:lnTo>
                    <a:pt x="2358" y="406"/>
                  </a:lnTo>
                  <a:lnTo>
                    <a:pt x="2377" y="422"/>
                  </a:lnTo>
                  <a:lnTo>
                    <a:pt x="2411" y="446"/>
                  </a:lnTo>
                  <a:lnTo>
                    <a:pt x="2448" y="456"/>
                  </a:lnTo>
                  <a:lnTo>
                    <a:pt x="2467" y="460"/>
                  </a:lnTo>
                  <a:lnTo>
                    <a:pt x="2429" y="469"/>
                  </a:lnTo>
                  <a:lnTo>
                    <a:pt x="2396" y="489"/>
                  </a:lnTo>
                  <a:lnTo>
                    <a:pt x="2367" y="512"/>
                  </a:lnTo>
                  <a:lnTo>
                    <a:pt x="2363" y="517"/>
                  </a:lnTo>
                  <a:lnTo>
                    <a:pt x="2359" y="519"/>
                  </a:lnTo>
                  <a:lnTo>
                    <a:pt x="2329" y="542"/>
                  </a:lnTo>
                  <a:lnTo>
                    <a:pt x="2303" y="575"/>
                  </a:lnTo>
                  <a:lnTo>
                    <a:pt x="2285" y="612"/>
                  </a:lnTo>
                  <a:close/>
                  <a:moveTo>
                    <a:pt x="2450" y="774"/>
                  </a:moveTo>
                  <a:lnTo>
                    <a:pt x="2483" y="773"/>
                  </a:lnTo>
                  <a:lnTo>
                    <a:pt x="2446" y="773"/>
                  </a:lnTo>
                  <a:lnTo>
                    <a:pt x="2450" y="774"/>
                  </a:lnTo>
                  <a:close/>
                  <a:moveTo>
                    <a:pt x="2210" y="820"/>
                  </a:moveTo>
                  <a:lnTo>
                    <a:pt x="2183" y="781"/>
                  </a:lnTo>
                  <a:lnTo>
                    <a:pt x="2161" y="732"/>
                  </a:lnTo>
                  <a:lnTo>
                    <a:pt x="2147" y="679"/>
                  </a:lnTo>
                  <a:lnTo>
                    <a:pt x="2141" y="608"/>
                  </a:lnTo>
                  <a:lnTo>
                    <a:pt x="2140" y="536"/>
                  </a:lnTo>
                  <a:lnTo>
                    <a:pt x="2151" y="466"/>
                  </a:lnTo>
                  <a:lnTo>
                    <a:pt x="2165" y="407"/>
                  </a:lnTo>
                  <a:lnTo>
                    <a:pt x="2171" y="411"/>
                  </a:lnTo>
                  <a:lnTo>
                    <a:pt x="2207" y="444"/>
                  </a:lnTo>
                  <a:lnTo>
                    <a:pt x="2233" y="483"/>
                  </a:lnTo>
                  <a:lnTo>
                    <a:pt x="2256" y="526"/>
                  </a:lnTo>
                  <a:lnTo>
                    <a:pt x="2270" y="570"/>
                  </a:lnTo>
                  <a:lnTo>
                    <a:pt x="2276" y="617"/>
                  </a:lnTo>
                  <a:lnTo>
                    <a:pt x="2274" y="665"/>
                  </a:lnTo>
                  <a:lnTo>
                    <a:pt x="2265" y="710"/>
                  </a:lnTo>
                  <a:lnTo>
                    <a:pt x="2250" y="753"/>
                  </a:lnTo>
                  <a:lnTo>
                    <a:pt x="2227" y="796"/>
                  </a:lnTo>
                  <a:lnTo>
                    <a:pt x="2210" y="820"/>
                  </a:lnTo>
                  <a:close/>
                  <a:moveTo>
                    <a:pt x="2444" y="824"/>
                  </a:moveTo>
                  <a:lnTo>
                    <a:pt x="2467" y="817"/>
                  </a:lnTo>
                  <a:lnTo>
                    <a:pt x="2495" y="796"/>
                  </a:lnTo>
                  <a:lnTo>
                    <a:pt x="2517" y="770"/>
                  </a:lnTo>
                  <a:lnTo>
                    <a:pt x="2533" y="739"/>
                  </a:lnTo>
                  <a:lnTo>
                    <a:pt x="2535" y="704"/>
                  </a:lnTo>
                  <a:lnTo>
                    <a:pt x="2530" y="738"/>
                  </a:lnTo>
                  <a:lnTo>
                    <a:pt x="2518" y="767"/>
                  </a:lnTo>
                  <a:lnTo>
                    <a:pt x="2497" y="794"/>
                  </a:lnTo>
                  <a:lnTo>
                    <a:pt x="2469" y="814"/>
                  </a:lnTo>
                  <a:lnTo>
                    <a:pt x="2444" y="824"/>
                  </a:lnTo>
                  <a:close/>
                  <a:moveTo>
                    <a:pt x="2438" y="826"/>
                  </a:moveTo>
                  <a:lnTo>
                    <a:pt x="2439" y="826"/>
                  </a:lnTo>
                  <a:lnTo>
                    <a:pt x="2444" y="824"/>
                  </a:lnTo>
                  <a:lnTo>
                    <a:pt x="2438" y="826"/>
                  </a:lnTo>
                  <a:close/>
                  <a:moveTo>
                    <a:pt x="1740" y="883"/>
                  </a:moveTo>
                  <a:lnTo>
                    <a:pt x="1700" y="855"/>
                  </a:lnTo>
                  <a:lnTo>
                    <a:pt x="1655" y="811"/>
                  </a:lnTo>
                  <a:lnTo>
                    <a:pt x="1615" y="759"/>
                  </a:lnTo>
                  <a:lnTo>
                    <a:pt x="1584" y="702"/>
                  </a:lnTo>
                  <a:lnTo>
                    <a:pt x="1567" y="650"/>
                  </a:lnTo>
                  <a:lnTo>
                    <a:pt x="1560" y="594"/>
                  </a:lnTo>
                  <a:lnTo>
                    <a:pt x="1558" y="536"/>
                  </a:lnTo>
                  <a:lnTo>
                    <a:pt x="1564" y="477"/>
                  </a:lnTo>
                  <a:lnTo>
                    <a:pt x="1564" y="475"/>
                  </a:lnTo>
                  <a:lnTo>
                    <a:pt x="1577" y="471"/>
                  </a:lnTo>
                  <a:lnTo>
                    <a:pt x="1654" y="438"/>
                  </a:lnTo>
                  <a:lnTo>
                    <a:pt x="1728" y="402"/>
                  </a:lnTo>
                  <a:lnTo>
                    <a:pt x="1821" y="357"/>
                  </a:lnTo>
                  <a:lnTo>
                    <a:pt x="1918" y="308"/>
                  </a:lnTo>
                  <a:lnTo>
                    <a:pt x="2010" y="252"/>
                  </a:lnTo>
                  <a:lnTo>
                    <a:pt x="2104" y="193"/>
                  </a:lnTo>
                  <a:lnTo>
                    <a:pt x="2194" y="131"/>
                  </a:lnTo>
                  <a:lnTo>
                    <a:pt x="2225" y="108"/>
                  </a:lnTo>
                  <a:lnTo>
                    <a:pt x="2202" y="133"/>
                  </a:lnTo>
                  <a:lnTo>
                    <a:pt x="2106" y="246"/>
                  </a:lnTo>
                  <a:lnTo>
                    <a:pt x="2033" y="341"/>
                  </a:lnTo>
                  <a:lnTo>
                    <a:pt x="1984" y="343"/>
                  </a:lnTo>
                  <a:lnTo>
                    <a:pt x="1943" y="351"/>
                  </a:lnTo>
                  <a:lnTo>
                    <a:pt x="1903" y="365"/>
                  </a:lnTo>
                  <a:lnTo>
                    <a:pt x="1869" y="388"/>
                  </a:lnTo>
                  <a:lnTo>
                    <a:pt x="1839" y="417"/>
                  </a:lnTo>
                  <a:lnTo>
                    <a:pt x="1817" y="451"/>
                  </a:lnTo>
                  <a:lnTo>
                    <a:pt x="1800" y="490"/>
                  </a:lnTo>
                  <a:lnTo>
                    <a:pt x="1795" y="532"/>
                  </a:lnTo>
                  <a:lnTo>
                    <a:pt x="1796" y="576"/>
                  </a:lnTo>
                  <a:lnTo>
                    <a:pt x="1804" y="598"/>
                  </a:lnTo>
                  <a:lnTo>
                    <a:pt x="1797" y="557"/>
                  </a:lnTo>
                  <a:lnTo>
                    <a:pt x="1799" y="517"/>
                  </a:lnTo>
                  <a:lnTo>
                    <a:pt x="1812" y="477"/>
                  </a:lnTo>
                  <a:lnTo>
                    <a:pt x="1828" y="442"/>
                  </a:lnTo>
                  <a:lnTo>
                    <a:pt x="1853" y="412"/>
                  </a:lnTo>
                  <a:lnTo>
                    <a:pt x="1884" y="387"/>
                  </a:lnTo>
                  <a:lnTo>
                    <a:pt x="1918" y="368"/>
                  </a:lnTo>
                  <a:lnTo>
                    <a:pt x="1955" y="355"/>
                  </a:lnTo>
                  <a:lnTo>
                    <a:pt x="2001" y="348"/>
                  </a:lnTo>
                  <a:lnTo>
                    <a:pt x="2027" y="350"/>
                  </a:lnTo>
                  <a:lnTo>
                    <a:pt x="2018" y="360"/>
                  </a:lnTo>
                  <a:lnTo>
                    <a:pt x="1943" y="470"/>
                  </a:lnTo>
                  <a:lnTo>
                    <a:pt x="1876" y="580"/>
                  </a:lnTo>
                  <a:lnTo>
                    <a:pt x="1818" y="689"/>
                  </a:lnTo>
                  <a:lnTo>
                    <a:pt x="1774" y="795"/>
                  </a:lnTo>
                  <a:lnTo>
                    <a:pt x="1740" y="883"/>
                  </a:lnTo>
                  <a:close/>
                  <a:moveTo>
                    <a:pt x="2108" y="907"/>
                  </a:moveTo>
                  <a:lnTo>
                    <a:pt x="2091" y="882"/>
                  </a:lnTo>
                  <a:lnTo>
                    <a:pt x="2070" y="842"/>
                  </a:lnTo>
                  <a:lnTo>
                    <a:pt x="2054" y="794"/>
                  </a:lnTo>
                  <a:lnTo>
                    <a:pt x="2042" y="743"/>
                  </a:lnTo>
                  <a:lnTo>
                    <a:pt x="2031" y="688"/>
                  </a:lnTo>
                  <a:lnTo>
                    <a:pt x="2030" y="629"/>
                  </a:lnTo>
                  <a:lnTo>
                    <a:pt x="2033" y="567"/>
                  </a:lnTo>
                  <a:lnTo>
                    <a:pt x="2041" y="502"/>
                  </a:lnTo>
                  <a:lnTo>
                    <a:pt x="2059" y="436"/>
                  </a:lnTo>
                  <a:lnTo>
                    <a:pt x="2083" y="364"/>
                  </a:lnTo>
                  <a:lnTo>
                    <a:pt x="2084" y="362"/>
                  </a:lnTo>
                  <a:lnTo>
                    <a:pt x="2091" y="364"/>
                  </a:lnTo>
                  <a:lnTo>
                    <a:pt x="2132" y="383"/>
                  </a:lnTo>
                  <a:lnTo>
                    <a:pt x="2122" y="415"/>
                  </a:lnTo>
                  <a:lnTo>
                    <a:pt x="2107" y="465"/>
                  </a:lnTo>
                  <a:lnTo>
                    <a:pt x="2099" y="509"/>
                  </a:lnTo>
                  <a:lnTo>
                    <a:pt x="2096" y="551"/>
                  </a:lnTo>
                  <a:lnTo>
                    <a:pt x="2093" y="584"/>
                  </a:lnTo>
                  <a:lnTo>
                    <a:pt x="2095" y="615"/>
                  </a:lnTo>
                  <a:lnTo>
                    <a:pt x="2097" y="637"/>
                  </a:lnTo>
                  <a:lnTo>
                    <a:pt x="2099" y="654"/>
                  </a:lnTo>
                  <a:lnTo>
                    <a:pt x="2100" y="663"/>
                  </a:lnTo>
                  <a:lnTo>
                    <a:pt x="2102" y="668"/>
                  </a:lnTo>
                  <a:lnTo>
                    <a:pt x="2114" y="723"/>
                  </a:lnTo>
                  <a:lnTo>
                    <a:pt x="2135" y="771"/>
                  </a:lnTo>
                  <a:lnTo>
                    <a:pt x="2164" y="816"/>
                  </a:lnTo>
                  <a:lnTo>
                    <a:pt x="2189" y="845"/>
                  </a:lnTo>
                  <a:lnTo>
                    <a:pt x="2166" y="868"/>
                  </a:lnTo>
                  <a:lnTo>
                    <a:pt x="2123" y="899"/>
                  </a:lnTo>
                  <a:lnTo>
                    <a:pt x="2108" y="907"/>
                  </a:lnTo>
                  <a:close/>
                  <a:moveTo>
                    <a:pt x="2032" y="938"/>
                  </a:moveTo>
                  <a:lnTo>
                    <a:pt x="2016" y="908"/>
                  </a:lnTo>
                  <a:lnTo>
                    <a:pt x="1986" y="829"/>
                  </a:lnTo>
                  <a:lnTo>
                    <a:pt x="1967" y="752"/>
                  </a:lnTo>
                  <a:lnTo>
                    <a:pt x="1960" y="673"/>
                  </a:lnTo>
                  <a:lnTo>
                    <a:pt x="1960" y="594"/>
                  </a:lnTo>
                  <a:lnTo>
                    <a:pt x="1973" y="516"/>
                  </a:lnTo>
                  <a:lnTo>
                    <a:pt x="1988" y="465"/>
                  </a:lnTo>
                  <a:lnTo>
                    <a:pt x="1991" y="460"/>
                  </a:lnTo>
                  <a:lnTo>
                    <a:pt x="2059" y="355"/>
                  </a:lnTo>
                  <a:lnTo>
                    <a:pt x="2069" y="358"/>
                  </a:lnTo>
                  <a:lnTo>
                    <a:pt x="2041" y="429"/>
                  </a:lnTo>
                  <a:lnTo>
                    <a:pt x="2021" y="497"/>
                  </a:lnTo>
                  <a:lnTo>
                    <a:pt x="2008" y="561"/>
                  </a:lnTo>
                  <a:lnTo>
                    <a:pt x="2003" y="624"/>
                  </a:lnTo>
                  <a:lnTo>
                    <a:pt x="2004" y="682"/>
                  </a:lnTo>
                  <a:lnTo>
                    <a:pt x="2011" y="737"/>
                  </a:lnTo>
                  <a:lnTo>
                    <a:pt x="2022" y="788"/>
                  </a:lnTo>
                  <a:lnTo>
                    <a:pt x="2039" y="832"/>
                  </a:lnTo>
                  <a:lnTo>
                    <a:pt x="2061" y="875"/>
                  </a:lnTo>
                  <a:lnTo>
                    <a:pt x="2082" y="911"/>
                  </a:lnTo>
                  <a:lnTo>
                    <a:pt x="2088" y="918"/>
                  </a:lnTo>
                  <a:lnTo>
                    <a:pt x="2078" y="922"/>
                  </a:lnTo>
                  <a:lnTo>
                    <a:pt x="2032" y="938"/>
                  </a:lnTo>
                  <a:close/>
                  <a:moveTo>
                    <a:pt x="1924" y="949"/>
                  </a:moveTo>
                  <a:lnTo>
                    <a:pt x="1869" y="940"/>
                  </a:lnTo>
                  <a:lnTo>
                    <a:pt x="1809" y="921"/>
                  </a:lnTo>
                  <a:lnTo>
                    <a:pt x="1789" y="911"/>
                  </a:lnTo>
                  <a:lnTo>
                    <a:pt x="1791" y="904"/>
                  </a:lnTo>
                  <a:lnTo>
                    <a:pt x="1827" y="795"/>
                  </a:lnTo>
                  <a:lnTo>
                    <a:pt x="1870" y="685"/>
                  </a:lnTo>
                  <a:lnTo>
                    <a:pt x="1925" y="572"/>
                  </a:lnTo>
                  <a:lnTo>
                    <a:pt x="1975" y="486"/>
                  </a:lnTo>
                  <a:lnTo>
                    <a:pt x="1974" y="490"/>
                  </a:lnTo>
                  <a:lnTo>
                    <a:pt x="1957" y="564"/>
                  </a:lnTo>
                  <a:lnTo>
                    <a:pt x="1950" y="641"/>
                  </a:lnTo>
                  <a:lnTo>
                    <a:pt x="1952" y="717"/>
                  </a:lnTo>
                  <a:lnTo>
                    <a:pt x="1967" y="795"/>
                  </a:lnTo>
                  <a:lnTo>
                    <a:pt x="1987" y="864"/>
                  </a:lnTo>
                  <a:lnTo>
                    <a:pt x="2017" y="931"/>
                  </a:lnTo>
                  <a:lnTo>
                    <a:pt x="2022" y="940"/>
                  </a:lnTo>
                  <a:lnTo>
                    <a:pt x="1976" y="947"/>
                  </a:lnTo>
                  <a:lnTo>
                    <a:pt x="1924" y="949"/>
                  </a:lnTo>
                  <a:close/>
                  <a:moveTo>
                    <a:pt x="1553" y="1067"/>
                  </a:moveTo>
                  <a:lnTo>
                    <a:pt x="1574" y="1064"/>
                  </a:lnTo>
                  <a:lnTo>
                    <a:pt x="1577" y="1063"/>
                  </a:lnTo>
                  <a:lnTo>
                    <a:pt x="1553" y="1067"/>
                  </a:lnTo>
                  <a:close/>
                  <a:moveTo>
                    <a:pt x="2365" y="1202"/>
                  </a:moveTo>
                  <a:lnTo>
                    <a:pt x="2334" y="1195"/>
                  </a:lnTo>
                  <a:lnTo>
                    <a:pt x="2268" y="1168"/>
                  </a:lnTo>
                  <a:lnTo>
                    <a:pt x="2204" y="1130"/>
                  </a:lnTo>
                  <a:lnTo>
                    <a:pt x="2147" y="1087"/>
                  </a:lnTo>
                  <a:lnTo>
                    <a:pt x="2096" y="1034"/>
                  </a:lnTo>
                  <a:lnTo>
                    <a:pt x="2051" y="973"/>
                  </a:lnTo>
                  <a:lnTo>
                    <a:pt x="2040" y="952"/>
                  </a:lnTo>
                  <a:lnTo>
                    <a:pt x="2082" y="937"/>
                  </a:lnTo>
                  <a:lnTo>
                    <a:pt x="2096" y="928"/>
                  </a:lnTo>
                  <a:lnTo>
                    <a:pt x="2108" y="944"/>
                  </a:lnTo>
                  <a:lnTo>
                    <a:pt x="2137" y="972"/>
                  </a:lnTo>
                  <a:lnTo>
                    <a:pt x="2177" y="1006"/>
                  </a:lnTo>
                  <a:lnTo>
                    <a:pt x="2225" y="1034"/>
                  </a:lnTo>
                  <a:lnTo>
                    <a:pt x="2276" y="1054"/>
                  </a:lnTo>
                  <a:lnTo>
                    <a:pt x="2328" y="1066"/>
                  </a:lnTo>
                  <a:lnTo>
                    <a:pt x="2383" y="1072"/>
                  </a:lnTo>
                  <a:lnTo>
                    <a:pt x="2437" y="1068"/>
                  </a:lnTo>
                  <a:lnTo>
                    <a:pt x="2478" y="1060"/>
                  </a:lnTo>
                  <a:lnTo>
                    <a:pt x="2477" y="1061"/>
                  </a:lnTo>
                  <a:lnTo>
                    <a:pt x="2433" y="1104"/>
                  </a:lnTo>
                  <a:lnTo>
                    <a:pt x="2393" y="1153"/>
                  </a:lnTo>
                  <a:lnTo>
                    <a:pt x="2365" y="1202"/>
                  </a:lnTo>
                  <a:close/>
                  <a:moveTo>
                    <a:pt x="795" y="1242"/>
                  </a:moveTo>
                  <a:lnTo>
                    <a:pt x="803" y="1241"/>
                  </a:lnTo>
                  <a:lnTo>
                    <a:pt x="812" y="1236"/>
                  </a:lnTo>
                  <a:lnTo>
                    <a:pt x="822" y="1232"/>
                  </a:lnTo>
                  <a:lnTo>
                    <a:pt x="830" y="1226"/>
                  </a:lnTo>
                  <a:lnTo>
                    <a:pt x="838" y="1220"/>
                  </a:lnTo>
                  <a:lnTo>
                    <a:pt x="847" y="1205"/>
                  </a:lnTo>
                  <a:lnTo>
                    <a:pt x="851" y="1191"/>
                  </a:lnTo>
                  <a:lnTo>
                    <a:pt x="854" y="1179"/>
                  </a:lnTo>
                  <a:lnTo>
                    <a:pt x="854" y="1170"/>
                  </a:lnTo>
                  <a:lnTo>
                    <a:pt x="848" y="1148"/>
                  </a:lnTo>
                  <a:lnTo>
                    <a:pt x="838" y="1135"/>
                  </a:lnTo>
                  <a:lnTo>
                    <a:pt x="833" y="1129"/>
                  </a:lnTo>
                  <a:lnTo>
                    <a:pt x="828" y="1127"/>
                  </a:lnTo>
                  <a:lnTo>
                    <a:pt x="831" y="1130"/>
                  </a:lnTo>
                  <a:lnTo>
                    <a:pt x="836" y="1136"/>
                  </a:lnTo>
                  <a:lnTo>
                    <a:pt x="840" y="1143"/>
                  </a:lnTo>
                  <a:lnTo>
                    <a:pt x="841" y="1151"/>
                  </a:lnTo>
                  <a:lnTo>
                    <a:pt x="841" y="1158"/>
                  </a:lnTo>
                  <a:lnTo>
                    <a:pt x="842" y="1168"/>
                  </a:lnTo>
                  <a:lnTo>
                    <a:pt x="840" y="1178"/>
                  </a:lnTo>
                  <a:lnTo>
                    <a:pt x="833" y="1189"/>
                  </a:lnTo>
                  <a:lnTo>
                    <a:pt x="829" y="1197"/>
                  </a:lnTo>
                  <a:lnTo>
                    <a:pt x="823" y="1200"/>
                  </a:lnTo>
                  <a:lnTo>
                    <a:pt x="818" y="1202"/>
                  </a:lnTo>
                  <a:lnTo>
                    <a:pt x="817" y="1204"/>
                  </a:lnTo>
                  <a:lnTo>
                    <a:pt x="815" y="1205"/>
                  </a:lnTo>
                  <a:lnTo>
                    <a:pt x="811" y="1207"/>
                  </a:lnTo>
                  <a:lnTo>
                    <a:pt x="809" y="1210"/>
                  </a:lnTo>
                  <a:lnTo>
                    <a:pt x="807" y="1214"/>
                  </a:lnTo>
                  <a:lnTo>
                    <a:pt x="806" y="1218"/>
                  </a:lnTo>
                  <a:lnTo>
                    <a:pt x="807" y="1220"/>
                  </a:lnTo>
                  <a:lnTo>
                    <a:pt x="799" y="1221"/>
                  </a:lnTo>
                  <a:lnTo>
                    <a:pt x="794" y="1220"/>
                  </a:lnTo>
                  <a:lnTo>
                    <a:pt x="789" y="1219"/>
                  </a:lnTo>
                  <a:lnTo>
                    <a:pt x="786" y="1219"/>
                  </a:lnTo>
                  <a:lnTo>
                    <a:pt x="783" y="1218"/>
                  </a:lnTo>
                  <a:lnTo>
                    <a:pt x="781" y="1216"/>
                  </a:lnTo>
                  <a:lnTo>
                    <a:pt x="776" y="1217"/>
                  </a:lnTo>
                  <a:lnTo>
                    <a:pt x="771" y="1219"/>
                  </a:lnTo>
                  <a:lnTo>
                    <a:pt x="769" y="1220"/>
                  </a:lnTo>
                  <a:lnTo>
                    <a:pt x="768" y="1226"/>
                  </a:lnTo>
                  <a:lnTo>
                    <a:pt x="769" y="1230"/>
                  </a:lnTo>
                  <a:lnTo>
                    <a:pt x="771" y="1234"/>
                  </a:lnTo>
                  <a:lnTo>
                    <a:pt x="773" y="1238"/>
                  </a:lnTo>
                  <a:lnTo>
                    <a:pt x="779" y="1239"/>
                  </a:lnTo>
                  <a:lnTo>
                    <a:pt x="783" y="1241"/>
                  </a:lnTo>
                  <a:lnTo>
                    <a:pt x="788" y="1242"/>
                  </a:lnTo>
                  <a:lnTo>
                    <a:pt x="795" y="1242"/>
                  </a:lnTo>
                  <a:close/>
                  <a:moveTo>
                    <a:pt x="2588" y="1614"/>
                  </a:moveTo>
                  <a:lnTo>
                    <a:pt x="2597" y="1612"/>
                  </a:lnTo>
                  <a:lnTo>
                    <a:pt x="2597" y="1570"/>
                  </a:lnTo>
                  <a:lnTo>
                    <a:pt x="2588" y="1566"/>
                  </a:lnTo>
                  <a:lnTo>
                    <a:pt x="2573" y="1558"/>
                  </a:lnTo>
                  <a:lnTo>
                    <a:pt x="2557" y="1549"/>
                  </a:lnTo>
                  <a:lnTo>
                    <a:pt x="2540" y="1539"/>
                  </a:lnTo>
                  <a:lnTo>
                    <a:pt x="2525" y="1524"/>
                  </a:lnTo>
                  <a:lnTo>
                    <a:pt x="2513" y="1507"/>
                  </a:lnTo>
                  <a:lnTo>
                    <a:pt x="2505" y="1482"/>
                  </a:lnTo>
                  <a:lnTo>
                    <a:pt x="2501" y="1454"/>
                  </a:lnTo>
                  <a:lnTo>
                    <a:pt x="2506" y="1414"/>
                  </a:lnTo>
                  <a:lnTo>
                    <a:pt x="2520" y="1374"/>
                  </a:lnTo>
                  <a:lnTo>
                    <a:pt x="2541" y="1340"/>
                  </a:lnTo>
                  <a:lnTo>
                    <a:pt x="2571" y="1313"/>
                  </a:lnTo>
                  <a:lnTo>
                    <a:pt x="2597" y="1297"/>
                  </a:lnTo>
                  <a:lnTo>
                    <a:pt x="2597" y="1288"/>
                  </a:lnTo>
                  <a:lnTo>
                    <a:pt x="2582" y="1294"/>
                  </a:lnTo>
                  <a:lnTo>
                    <a:pt x="2546" y="1315"/>
                  </a:lnTo>
                  <a:lnTo>
                    <a:pt x="2517" y="1345"/>
                  </a:lnTo>
                  <a:lnTo>
                    <a:pt x="2495" y="1377"/>
                  </a:lnTo>
                  <a:lnTo>
                    <a:pt x="2481" y="1416"/>
                  </a:lnTo>
                  <a:lnTo>
                    <a:pt x="2474" y="1454"/>
                  </a:lnTo>
                  <a:lnTo>
                    <a:pt x="2476" y="1495"/>
                  </a:lnTo>
                  <a:lnTo>
                    <a:pt x="2488" y="1535"/>
                  </a:lnTo>
                  <a:lnTo>
                    <a:pt x="2497" y="1555"/>
                  </a:lnTo>
                  <a:lnTo>
                    <a:pt x="2512" y="1573"/>
                  </a:lnTo>
                  <a:lnTo>
                    <a:pt x="2530" y="1592"/>
                  </a:lnTo>
                  <a:lnTo>
                    <a:pt x="2549" y="1604"/>
                  </a:lnTo>
                  <a:lnTo>
                    <a:pt x="2570" y="1611"/>
                  </a:lnTo>
                  <a:lnTo>
                    <a:pt x="2588" y="1614"/>
                  </a:lnTo>
                  <a:close/>
                  <a:moveTo>
                    <a:pt x="2594" y="2360"/>
                  </a:moveTo>
                  <a:lnTo>
                    <a:pt x="2597" y="2360"/>
                  </a:lnTo>
                  <a:lnTo>
                    <a:pt x="2597" y="2327"/>
                  </a:lnTo>
                  <a:lnTo>
                    <a:pt x="2513" y="2321"/>
                  </a:lnTo>
                  <a:lnTo>
                    <a:pt x="2429" y="2309"/>
                  </a:lnTo>
                  <a:lnTo>
                    <a:pt x="2345" y="2287"/>
                  </a:lnTo>
                  <a:lnTo>
                    <a:pt x="2266" y="2258"/>
                  </a:lnTo>
                  <a:lnTo>
                    <a:pt x="2188" y="2221"/>
                  </a:lnTo>
                  <a:lnTo>
                    <a:pt x="2115" y="2175"/>
                  </a:lnTo>
                  <a:lnTo>
                    <a:pt x="2045" y="2123"/>
                  </a:lnTo>
                  <a:lnTo>
                    <a:pt x="2003" y="2087"/>
                  </a:lnTo>
                  <a:lnTo>
                    <a:pt x="1961" y="2045"/>
                  </a:lnTo>
                  <a:lnTo>
                    <a:pt x="1924" y="1995"/>
                  </a:lnTo>
                  <a:lnTo>
                    <a:pt x="1887" y="1940"/>
                  </a:lnTo>
                  <a:lnTo>
                    <a:pt x="1852" y="1879"/>
                  </a:lnTo>
                  <a:lnTo>
                    <a:pt x="1821" y="1813"/>
                  </a:lnTo>
                  <a:lnTo>
                    <a:pt x="1793" y="1740"/>
                  </a:lnTo>
                  <a:lnTo>
                    <a:pt x="1769" y="1662"/>
                  </a:lnTo>
                  <a:lnTo>
                    <a:pt x="1752" y="1581"/>
                  </a:lnTo>
                  <a:lnTo>
                    <a:pt x="1737" y="1495"/>
                  </a:lnTo>
                  <a:lnTo>
                    <a:pt x="1729" y="1406"/>
                  </a:lnTo>
                  <a:lnTo>
                    <a:pt x="1729" y="1312"/>
                  </a:lnTo>
                  <a:lnTo>
                    <a:pt x="1732" y="1213"/>
                  </a:lnTo>
                  <a:lnTo>
                    <a:pt x="1744" y="1114"/>
                  </a:lnTo>
                  <a:lnTo>
                    <a:pt x="1764" y="1010"/>
                  </a:lnTo>
                  <a:lnTo>
                    <a:pt x="1783" y="936"/>
                  </a:lnTo>
                  <a:lnTo>
                    <a:pt x="1834" y="957"/>
                  </a:lnTo>
                  <a:lnTo>
                    <a:pt x="1895" y="969"/>
                  </a:lnTo>
                  <a:lnTo>
                    <a:pt x="1959" y="970"/>
                  </a:lnTo>
                  <a:lnTo>
                    <a:pt x="2024" y="959"/>
                  </a:lnTo>
                  <a:lnTo>
                    <a:pt x="2031" y="956"/>
                  </a:lnTo>
                  <a:lnTo>
                    <a:pt x="2053" y="993"/>
                  </a:lnTo>
                  <a:lnTo>
                    <a:pt x="2098" y="1050"/>
                  </a:lnTo>
                  <a:lnTo>
                    <a:pt x="2147" y="1102"/>
                  </a:lnTo>
                  <a:lnTo>
                    <a:pt x="2205" y="1146"/>
                  </a:lnTo>
                  <a:lnTo>
                    <a:pt x="2265" y="1181"/>
                  </a:lnTo>
                  <a:lnTo>
                    <a:pt x="2332" y="1208"/>
                  </a:lnTo>
                  <a:lnTo>
                    <a:pt x="2358" y="1215"/>
                  </a:lnTo>
                  <a:lnTo>
                    <a:pt x="2336" y="1267"/>
                  </a:lnTo>
                  <a:lnTo>
                    <a:pt x="2322" y="1325"/>
                  </a:lnTo>
                  <a:lnTo>
                    <a:pt x="2319" y="1384"/>
                  </a:lnTo>
                  <a:lnTo>
                    <a:pt x="2320" y="1443"/>
                  </a:lnTo>
                  <a:lnTo>
                    <a:pt x="2333" y="1502"/>
                  </a:lnTo>
                  <a:lnTo>
                    <a:pt x="2353" y="1560"/>
                  </a:lnTo>
                  <a:lnTo>
                    <a:pt x="2380" y="1611"/>
                  </a:lnTo>
                  <a:lnTo>
                    <a:pt x="2414" y="1660"/>
                  </a:lnTo>
                  <a:lnTo>
                    <a:pt x="2457" y="1702"/>
                  </a:lnTo>
                  <a:lnTo>
                    <a:pt x="2506" y="1738"/>
                  </a:lnTo>
                  <a:lnTo>
                    <a:pt x="2558" y="1761"/>
                  </a:lnTo>
                  <a:lnTo>
                    <a:pt x="2597" y="1769"/>
                  </a:lnTo>
                  <a:lnTo>
                    <a:pt x="2597" y="1763"/>
                  </a:lnTo>
                  <a:lnTo>
                    <a:pt x="2575" y="1760"/>
                  </a:lnTo>
                  <a:lnTo>
                    <a:pt x="2525" y="1742"/>
                  </a:lnTo>
                  <a:lnTo>
                    <a:pt x="2478" y="1711"/>
                  </a:lnTo>
                  <a:lnTo>
                    <a:pt x="2436" y="1672"/>
                  </a:lnTo>
                  <a:lnTo>
                    <a:pt x="2399" y="1628"/>
                  </a:lnTo>
                  <a:lnTo>
                    <a:pt x="2371" y="1580"/>
                  </a:lnTo>
                  <a:lnTo>
                    <a:pt x="2348" y="1527"/>
                  </a:lnTo>
                  <a:lnTo>
                    <a:pt x="2342" y="1504"/>
                  </a:lnTo>
                  <a:lnTo>
                    <a:pt x="2356" y="1534"/>
                  </a:lnTo>
                  <a:lnTo>
                    <a:pt x="2384" y="1580"/>
                  </a:lnTo>
                  <a:lnTo>
                    <a:pt x="2421" y="1624"/>
                  </a:lnTo>
                  <a:lnTo>
                    <a:pt x="2459" y="1655"/>
                  </a:lnTo>
                  <a:lnTo>
                    <a:pt x="2500" y="1679"/>
                  </a:lnTo>
                  <a:lnTo>
                    <a:pt x="2545" y="1699"/>
                  </a:lnTo>
                  <a:lnTo>
                    <a:pt x="2591" y="1710"/>
                  </a:lnTo>
                  <a:lnTo>
                    <a:pt x="2597" y="1710"/>
                  </a:lnTo>
                  <a:lnTo>
                    <a:pt x="2597" y="1699"/>
                  </a:lnTo>
                  <a:lnTo>
                    <a:pt x="2565" y="1694"/>
                  </a:lnTo>
                  <a:lnTo>
                    <a:pt x="2526" y="1680"/>
                  </a:lnTo>
                  <a:lnTo>
                    <a:pt x="2488" y="1661"/>
                  </a:lnTo>
                  <a:lnTo>
                    <a:pt x="2452" y="1637"/>
                  </a:lnTo>
                  <a:lnTo>
                    <a:pt x="2413" y="1598"/>
                  </a:lnTo>
                  <a:lnTo>
                    <a:pt x="2378" y="1551"/>
                  </a:lnTo>
                  <a:lnTo>
                    <a:pt x="2351" y="1495"/>
                  </a:lnTo>
                  <a:lnTo>
                    <a:pt x="2333" y="1440"/>
                  </a:lnTo>
                  <a:lnTo>
                    <a:pt x="2327" y="1381"/>
                  </a:lnTo>
                  <a:lnTo>
                    <a:pt x="2331" y="1329"/>
                  </a:lnTo>
                  <a:lnTo>
                    <a:pt x="2335" y="1303"/>
                  </a:lnTo>
                  <a:lnTo>
                    <a:pt x="2352" y="1249"/>
                  </a:lnTo>
                  <a:lnTo>
                    <a:pt x="2368" y="1217"/>
                  </a:lnTo>
                  <a:lnTo>
                    <a:pt x="2400" y="1225"/>
                  </a:lnTo>
                  <a:lnTo>
                    <a:pt x="2473" y="1229"/>
                  </a:lnTo>
                  <a:lnTo>
                    <a:pt x="2548" y="1223"/>
                  </a:lnTo>
                  <a:lnTo>
                    <a:pt x="2597" y="1211"/>
                  </a:lnTo>
                  <a:lnTo>
                    <a:pt x="2597" y="1204"/>
                  </a:lnTo>
                  <a:lnTo>
                    <a:pt x="2556" y="1212"/>
                  </a:lnTo>
                  <a:lnTo>
                    <a:pt x="2479" y="1218"/>
                  </a:lnTo>
                  <a:lnTo>
                    <a:pt x="2407" y="1213"/>
                  </a:lnTo>
                  <a:lnTo>
                    <a:pt x="2374" y="1204"/>
                  </a:lnTo>
                  <a:lnTo>
                    <a:pt x="2381" y="1189"/>
                  </a:lnTo>
                  <a:lnTo>
                    <a:pt x="2418" y="1136"/>
                  </a:lnTo>
                  <a:lnTo>
                    <a:pt x="2462" y="1090"/>
                  </a:lnTo>
                  <a:lnTo>
                    <a:pt x="2509" y="1051"/>
                  </a:lnTo>
                  <a:lnTo>
                    <a:pt x="2510" y="1050"/>
                  </a:lnTo>
                  <a:lnTo>
                    <a:pt x="2543" y="1037"/>
                  </a:lnTo>
                  <a:lnTo>
                    <a:pt x="2590" y="1009"/>
                  </a:lnTo>
                  <a:lnTo>
                    <a:pt x="2597" y="1004"/>
                  </a:lnTo>
                  <a:lnTo>
                    <a:pt x="2597" y="988"/>
                  </a:lnTo>
                  <a:lnTo>
                    <a:pt x="2582" y="994"/>
                  </a:lnTo>
                  <a:lnTo>
                    <a:pt x="2529" y="1023"/>
                  </a:lnTo>
                  <a:lnTo>
                    <a:pt x="2509" y="1038"/>
                  </a:lnTo>
                  <a:lnTo>
                    <a:pt x="2486" y="1046"/>
                  </a:lnTo>
                  <a:lnTo>
                    <a:pt x="2434" y="1054"/>
                  </a:lnTo>
                  <a:lnTo>
                    <a:pt x="2385" y="1057"/>
                  </a:lnTo>
                  <a:lnTo>
                    <a:pt x="2334" y="1052"/>
                  </a:lnTo>
                  <a:lnTo>
                    <a:pt x="2285" y="1040"/>
                  </a:lnTo>
                  <a:lnTo>
                    <a:pt x="2238" y="1022"/>
                  </a:lnTo>
                  <a:lnTo>
                    <a:pt x="2193" y="996"/>
                  </a:lnTo>
                  <a:lnTo>
                    <a:pt x="2167" y="975"/>
                  </a:lnTo>
                  <a:lnTo>
                    <a:pt x="2141" y="950"/>
                  </a:lnTo>
                  <a:lnTo>
                    <a:pt x="2116" y="919"/>
                  </a:lnTo>
                  <a:lnTo>
                    <a:pt x="2115" y="918"/>
                  </a:lnTo>
                  <a:lnTo>
                    <a:pt x="2139" y="904"/>
                  </a:lnTo>
                  <a:lnTo>
                    <a:pt x="2186" y="866"/>
                  </a:lnTo>
                  <a:lnTo>
                    <a:pt x="2197" y="854"/>
                  </a:lnTo>
                  <a:lnTo>
                    <a:pt x="2197" y="855"/>
                  </a:lnTo>
                  <a:lnTo>
                    <a:pt x="2239" y="889"/>
                  </a:lnTo>
                  <a:lnTo>
                    <a:pt x="2283" y="918"/>
                  </a:lnTo>
                  <a:lnTo>
                    <a:pt x="2331" y="937"/>
                  </a:lnTo>
                  <a:lnTo>
                    <a:pt x="2382" y="950"/>
                  </a:lnTo>
                  <a:lnTo>
                    <a:pt x="2437" y="955"/>
                  </a:lnTo>
                  <a:lnTo>
                    <a:pt x="2492" y="950"/>
                  </a:lnTo>
                  <a:lnTo>
                    <a:pt x="2540" y="938"/>
                  </a:lnTo>
                  <a:lnTo>
                    <a:pt x="2583" y="919"/>
                  </a:lnTo>
                  <a:lnTo>
                    <a:pt x="2597" y="909"/>
                  </a:lnTo>
                  <a:lnTo>
                    <a:pt x="2597" y="883"/>
                  </a:lnTo>
                  <a:lnTo>
                    <a:pt x="2580" y="896"/>
                  </a:lnTo>
                  <a:lnTo>
                    <a:pt x="2538" y="918"/>
                  </a:lnTo>
                  <a:lnTo>
                    <a:pt x="2490" y="929"/>
                  </a:lnTo>
                  <a:lnTo>
                    <a:pt x="2437" y="932"/>
                  </a:lnTo>
                  <a:lnTo>
                    <a:pt x="2385" y="927"/>
                  </a:lnTo>
                  <a:lnTo>
                    <a:pt x="2334" y="911"/>
                  </a:lnTo>
                  <a:lnTo>
                    <a:pt x="2289" y="889"/>
                  </a:lnTo>
                  <a:lnTo>
                    <a:pt x="2247" y="859"/>
                  </a:lnTo>
                  <a:lnTo>
                    <a:pt x="2219" y="830"/>
                  </a:lnTo>
                  <a:lnTo>
                    <a:pt x="2221" y="828"/>
                  </a:lnTo>
                  <a:lnTo>
                    <a:pt x="2249" y="782"/>
                  </a:lnTo>
                  <a:lnTo>
                    <a:pt x="2271" y="731"/>
                  </a:lnTo>
                  <a:lnTo>
                    <a:pt x="2278" y="703"/>
                  </a:lnTo>
                  <a:lnTo>
                    <a:pt x="2280" y="716"/>
                  </a:lnTo>
                  <a:lnTo>
                    <a:pt x="2292" y="748"/>
                  </a:lnTo>
                  <a:lnTo>
                    <a:pt x="2312" y="778"/>
                  </a:lnTo>
                  <a:lnTo>
                    <a:pt x="2336" y="802"/>
                  </a:lnTo>
                  <a:lnTo>
                    <a:pt x="2364" y="820"/>
                  </a:lnTo>
                  <a:lnTo>
                    <a:pt x="2399" y="830"/>
                  </a:lnTo>
                  <a:lnTo>
                    <a:pt x="2433" y="828"/>
                  </a:lnTo>
                  <a:lnTo>
                    <a:pt x="2438" y="826"/>
                  </a:lnTo>
                  <a:lnTo>
                    <a:pt x="2407" y="829"/>
                  </a:lnTo>
                  <a:lnTo>
                    <a:pt x="2375" y="821"/>
                  </a:lnTo>
                  <a:lnTo>
                    <a:pt x="2341" y="802"/>
                  </a:lnTo>
                  <a:lnTo>
                    <a:pt x="2312" y="775"/>
                  </a:lnTo>
                  <a:lnTo>
                    <a:pt x="2293" y="742"/>
                  </a:lnTo>
                  <a:lnTo>
                    <a:pt x="2279" y="704"/>
                  </a:lnTo>
                  <a:lnTo>
                    <a:pt x="2279" y="697"/>
                  </a:lnTo>
                  <a:lnTo>
                    <a:pt x="2283" y="680"/>
                  </a:lnTo>
                  <a:lnTo>
                    <a:pt x="2286" y="625"/>
                  </a:lnTo>
                  <a:lnTo>
                    <a:pt x="2286" y="618"/>
                  </a:lnTo>
                  <a:lnTo>
                    <a:pt x="2300" y="588"/>
                  </a:lnTo>
                  <a:lnTo>
                    <a:pt x="2325" y="553"/>
                  </a:lnTo>
                  <a:lnTo>
                    <a:pt x="2354" y="529"/>
                  </a:lnTo>
                  <a:lnTo>
                    <a:pt x="2344" y="543"/>
                  </a:lnTo>
                  <a:lnTo>
                    <a:pt x="2329" y="579"/>
                  </a:lnTo>
                  <a:lnTo>
                    <a:pt x="2322" y="617"/>
                  </a:lnTo>
                  <a:lnTo>
                    <a:pt x="2324" y="657"/>
                  </a:lnTo>
                  <a:lnTo>
                    <a:pt x="2334" y="692"/>
                  </a:lnTo>
                  <a:lnTo>
                    <a:pt x="2355" y="722"/>
                  </a:lnTo>
                  <a:lnTo>
                    <a:pt x="2379" y="747"/>
                  </a:lnTo>
                  <a:lnTo>
                    <a:pt x="2412" y="764"/>
                  </a:lnTo>
                  <a:lnTo>
                    <a:pt x="2445" y="773"/>
                  </a:lnTo>
                  <a:lnTo>
                    <a:pt x="2446" y="773"/>
                  </a:lnTo>
                  <a:lnTo>
                    <a:pt x="2419" y="766"/>
                  </a:lnTo>
                  <a:lnTo>
                    <a:pt x="2392" y="750"/>
                  </a:lnTo>
                  <a:lnTo>
                    <a:pt x="2369" y="730"/>
                  </a:lnTo>
                  <a:lnTo>
                    <a:pt x="2353" y="702"/>
                  </a:lnTo>
                  <a:lnTo>
                    <a:pt x="2342" y="671"/>
                  </a:lnTo>
                  <a:lnTo>
                    <a:pt x="2342" y="635"/>
                  </a:lnTo>
                  <a:lnTo>
                    <a:pt x="2347" y="602"/>
                  </a:lnTo>
                  <a:lnTo>
                    <a:pt x="2356" y="584"/>
                  </a:lnTo>
                  <a:lnTo>
                    <a:pt x="2351" y="604"/>
                  </a:lnTo>
                  <a:lnTo>
                    <a:pt x="2352" y="630"/>
                  </a:lnTo>
                  <a:lnTo>
                    <a:pt x="2359" y="656"/>
                  </a:lnTo>
                  <a:lnTo>
                    <a:pt x="2373" y="679"/>
                  </a:lnTo>
                  <a:lnTo>
                    <a:pt x="2394" y="697"/>
                  </a:lnTo>
                  <a:lnTo>
                    <a:pt x="2417" y="709"/>
                  </a:lnTo>
                  <a:lnTo>
                    <a:pt x="2444" y="713"/>
                  </a:lnTo>
                  <a:lnTo>
                    <a:pt x="2471" y="708"/>
                  </a:lnTo>
                  <a:lnTo>
                    <a:pt x="2496" y="697"/>
                  </a:lnTo>
                  <a:lnTo>
                    <a:pt x="2513" y="680"/>
                  </a:lnTo>
                  <a:lnTo>
                    <a:pt x="2526" y="653"/>
                  </a:lnTo>
                  <a:lnTo>
                    <a:pt x="2526" y="631"/>
                  </a:lnTo>
                  <a:lnTo>
                    <a:pt x="2519" y="606"/>
                  </a:lnTo>
                  <a:lnTo>
                    <a:pt x="2505" y="588"/>
                  </a:lnTo>
                  <a:lnTo>
                    <a:pt x="2485" y="575"/>
                  </a:lnTo>
                  <a:lnTo>
                    <a:pt x="2467" y="570"/>
                  </a:lnTo>
                  <a:lnTo>
                    <a:pt x="2448" y="572"/>
                  </a:lnTo>
                  <a:lnTo>
                    <a:pt x="2432" y="581"/>
                  </a:lnTo>
                  <a:lnTo>
                    <a:pt x="2420" y="597"/>
                  </a:lnTo>
                  <a:lnTo>
                    <a:pt x="2413" y="611"/>
                  </a:lnTo>
                  <a:lnTo>
                    <a:pt x="2414" y="628"/>
                  </a:lnTo>
                  <a:lnTo>
                    <a:pt x="2420" y="643"/>
                  </a:lnTo>
                  <a:lnTo>
                    <a:pt x="2429" y="652"/>
                  </a:lnTo>
                  <a:lnTo>
                    <a:pt x="2441" y="659"/>
                  </a:lnTo>
                  <a:lnTo>
                    <a:pt x="2455" y="657"/>
                  </a:lnTo>
                  <a:lnTo>
                    <a:pt x="2460" y="657"/>
                  </a:lnTo>
                  <a:lnTo>
                    <a:pt x="2463" y="653"/>
                  </a:lnTo>
                  <a:lnTo>
                    <a:pt x="2468" y="651"/>
                  </a:lnTo>
                  <a:lnTo>
                    <a:pt x="2474" y="646"/>
                  </a:lnTo>
                  <a:lnTo>
                    <a:pt x="2477" y="640"/>
                  </a:lnTo>
                  <a:lnTo>
                    <a:pt x="2478" y="635"/>
                  </a:lnTo>
                  <a:lnTo>
                    <a:pt x="2475" y="626"/>
                  </a:lnTo>
                  <a:lnTo>
                    <a:pt x="2473" y="620"/>
                  </a:lnTo>
                  <a:lnTo>
                    <a:pt x="2470" y="613"/>
                  </a:lnTo>
                  <a:lnTo>
                    <a:pt x="2465" y="609"/>
                  </a:lnTo>
                  <a:lnTo>
                    <a:pt x="2462" y="607"/>
                  </a:lnTo>
                  <a:lnTo>
                    <a:pt x="2459" y="605"/>
                  </a:lnTo>
                  <a:lnTo>
                    <a:pt x="2460" y="602"/>
                  </a:lnTo>
                  <a:lnTo>
                    <a:pt x="2460" y="601"/>
                  </a:lnTo>
                  <a:lnTo>
                    <a:pt x="2466" y="597"/>
                  </a:lnTo>
                  <a:lnTo>
                    <a:pt x="2483" y="599"/>
                  </a:lnTo>
                  <a:lnTo>
                    <a:pt x="2498" y="608"/>
                  </a:lnTo>
                  <a:lnTo>
                    <a:pt x="2507" y="624"/>
                  </a:lnTo>
                  <a:lnTo>
                    <a:pt x="2510" y="642"/>
                  </a:lnTo>
                  <a:lnTo>
                    <a:pt x="2503" y="666"/>
                  </a:lnTo>
                  <a:lnTo>
                    <a:pt x="2488" y="682"/>
                  </a:lnTo>
                  <a:lnTo>
                    <a:pt x="2467" y="696"/>
                  </a:lnTo>
                  <a:lnTo>
                    <a:pt x="2445" y="699"/>
                  </a:lnTo>
                  <a:lnTo>
                    <a:pt x="2421" y="696"/>
                  </a:lnTo>
                  <a:lnTo>
                    <a:pt x="2399" y="686"/>
                  </a:lnTo>
                  <a:lnTo>
                    <a:pt x="2381" y="670"/>
                  </a:lnTo>
                  <a:lnTo>
                    <a:pt x="2369" y="651"/>
                  </a:lnTo>
                  <a:lnTo>
                    <a:pt x="2367" y="646"/>
                  </a:lnTo>
                  <a:lnTo>
                    <a:pt x="2363" y="637"/>
                  </a:lnTo>
                  <a:lnTo>
                    <a:pt x="2363" y="623"/>
                  </a:lnTo>
                  <a:lnTo>
                    <a:pt x="2362" y="605"/>
                  </a:lnTo>
                  <a:lnTo>
                    <a:pt x="2365" y="581"/>
                  </a:lnTo>
                  <a:lnTo>
                    <a:pt x="2376" y="558"/>
                  </a:lnTo>
                  <a:lnTo>
                    <a:pt x="2395" y="531"/>
                  </a:lnTo>
                  <a:lnTo>
                    <a:pt x="2413" y="516"/>
                  </a:lnTo>
                  <a:lnTo>
                    <a:pt x="2436" y="504"/>
                  </a:lnTo>
                  <a:lnTo>
                    <a:pt x="2470" y="494"/>
                  </a:lnTo>
                  <a:lnTo>
                    <a:pt x="2514" y="493"/>
                  </a:lnTo>
                  <a:lnTo>
                    <a:pt x="2557" y="501"/>
                  </a:lnTo>
                  <a:lnTo>
                    <a:pt x="2594" y="518"/>
                  </a:lnTo>
                  <a:lnTo>
                    <a:pt x="2597" y="520"/>
                  </a:lnTo>
                  <a:lnTo>
                    <a:pt x="2597" y="478"/>
                  </a:lnTo>
                  <a:lnTo>
                    <a:pt x="2595" y="477"/>
                  </a:lnTo>
                  <a:lnTo>
                    <a:pt x="2557" y="463"/>
                  </a:lnTo>
                  <a:lnTo>
                    <a:pt x="2525" y="458"/>
                  </a:lnTo>
                  <a:lnTo>
                    <a:pt x="2556" y="452"/>
                  </a:lnTo>
                  <a:lnTo>
                    <a:pt x="2597" y="451"/>
                  </a:lnTo>
                  <a:lnTo>
                    <a:pt x="2597" y="440"/>
                  </a:lnTo>
                  <a:lnTo>
                    <a:pt x="2575" y="441"/>
                  </a:lnTo>
                  <a:lnTo>
                    <a:pt x="2570" y="442"/>
                  </a:lnTo>
                  <a:lnTo>
                    <a:pt x="2593" y="426"/>
                  </a:lnTo>
                  <a:lnTo>
                    <a:pt x="2597" y="423"/>
                  </a:lnTo>
                  <a:lnTo>
                    <a:pt x="2597" y="415"/>
                  </a:lnTo>
                  <a:lnTo>
                    <a:pt x="2578" y="431"/>
                  </a:lnTo>
                  <a:lnTo>
                    <a:pt x="2551" y="445"/>
                  </a:lnTo>
                  <a:lnTo>
                    <a:pt x="2521" y="450"/>
                  </a:lnTo>
                  <a:lnTo>
                    <a:pt x="2506" y="455"/>
                  </a:lnTo>
                  <a:lnTo>
                    <a:pt x="2474" y="456"/>
                  </a:lnTo>
                  <a:lnTo>
                    <a:pt x="2439" y="449"/>
                  </a:lnTo>
                  <a:lnTo>
                    <a:pt x="2404" y="432"/>
                  </a:lnTo>
                  <a:lnTo>
                    <a:pt x="2386" y="420"/>
                  </a:lnTo>
                  <a:lnTo>
                    <a:pt x="2366" y="402"/>
                  </a:lnTo>
                  <a:lnTo>
                    <a:pt x="2350" y="377"/>
                  </a:lnTo>
                  <a:lnTo>
                    <a:pt x="2336" y="350"/>
                  </a:lnTo>
                  <a:lnTo>
                    <a:pt x="2324" y="316"/>
                  </a:lnTo>
                  <a:lnTo>
                    <a:pt x="2317" y="279"/>
                  </a:lnTo>
                  <a:lnTo>
                    <a:pt x="2314" y="238"/>
                  </a:lnTo>
                  <a:lnTo>
                    <a:pt x="2315" y="228"/>
                  </a:lnTo>
                  <a:lnTo>
                    <a:pt x="2316" y="233"/>
                  </a:lnTo>
                  <a:lnTo>
                    <a:pt x="2316" y="223"/>
                  </a:lnTo>
                  <a:lnTo>
                    <a:pt x="2315" y="226"/>
                  </a:lnTo>
                  <a:lnTo>
                    <a:pt x="2316" y="219"/>
                  </a:lnTo>
                  <a:lnTo>
                    <a:pt x="2316" y="223"/>
                  </a:lnTo>
                  <a:lnTo>
                    <a:pt x="2322" y="184"/>
                  </a:lnTo>
                  <a:lnTo>
                    <a:pt x="2316" y="215"/>
                  </a:lnTo>
                  <a:lnTo>
                    <a:pt x="2317" y="192"/>
                  </a:lnTo>
                  <a:lnTo>
                    <a:pt x="2330" y="146"/>
                  </a:lnTo>
                  <a:lnTo>
                    <a:pt x="2347" y="98"/>
                  </a:lnTo>
                  <a:lnTo>
                    <a:pt x="2376" y="46"/>
                  </a:lnTo>
                  <a:lnTo>
                    <a:pt x="2396" y="18"/>
                  </a:lnTo>
                  <a:lnTo>
                    <a:pt x="2411" y="0"/>
                  </a:lnTo>
                  <a:lnTo>
                    <a:pt x="2371" y="0"/>
                  </a:lnTo>
                  <a:lnTo>
                    <a:pt x="2340" y="34"/>
                  </a:lnTo>
                  <a:lnTo>
                    <a:pt x="2281" y="106"/>
                  </a:lnTo>
                  <a:lnTo>
                    <a:pt x="2234" y="176"/>
                  </a:lnTo>
                  <a:lnTo>
                    <a:pt x="2195" y="241"/>
                  </a:lnTo>
                  <a:lnTo>
                    <a:pt x="2164" y="303"/>
                  </a:lnTo>
                  <a:lnTo>
                    <a:pt x="2139" y="360"/>
                  </a:lnTo>
                  <a:lnTo>
                    <a:pt x="2135" y="374"/>
                  </a:lnTo>
                  <a:lnTo>
                    <a:pt x="2130" y="371"/>
                  </a:lnTo>
                  <a:lnTo>
                    <a:pt x="2088" y="353"/>
                  </a:lnTo>
                  <a:lnTo>
                    <a:pt x="2117" y="294"/>
                  </a:lnTo>
                  <a:lnTo>
                    <a:pt x="2161" y="219"/>
                  </a:lnTo>
                  <a:lnTo>
                    <a:pt x="2167" y="211"/>
                  </a:lnTo>
                  <a:lnTo>
                    <a:pt x="2248" y="114"/>
                  </a:lnTo>
                  <a:lnTo>
                    <a:pt x="2343" y="13"/>
                  </a:lnTo>
                  <a:lnTo>
                    <a:pt x="2359" y="0"/>
                  </a:lnTo>
                  <a:lnTo>
                    <a:pt x="2328" y="0"/>
                  </a:lnTo>
                  <a:lnTo>
                    <a:pt x="2322" y="5"/>
                  </a:lnTo>
                  <a:lnTo>
                    <a:pt x="2231" y="71"/>
                  </a:lnTo>
                  <a:lnTo>
                    <a:pt x="2132" y="135"/>
                  </a:lnTo>
                  <a:lnTo>
                    <a:pt x="2030" y="195"/>
                  </a:lnTo>
                  <a:lnTo>
                    <a:pt x="1924" y="253"/>
                  </a:lnTo>
                  <a:lnTo>
                    <a:pt x="1817" y="309"/>
                  </a:lnTo>
                  <a:lnTo>
                    <a:pt x="1709" y="363"/>
                  </a:lnTo>
                  <a:lnTo>
                    <a:pt x="1636" y="399"/>
                  </a:lnTo>
                  <a:lnTo>
                    <a:pt x="1574" y="425"/>
                  </a:lnTo>
                  <a:lnTo>
                    <a:pt x="1575" y="422"/>
                  </a:lnTo>
                  <a:lnTo>
                    <a:pt x="1592" y="367"/>
                  </a:lnTo>
                  <a:lnTo>
                    <a:pt x="1614" y="318"/>
                  </a:lnTo>
                  <a:lnTo>
                    <a:pt x="1640" y="266"/>
                  </a:lnTo>
                  <a:lnTo>
                    <a:pt x="1675" y="215"/>
                  </a:lnTo>
                  <a:lnTo>
                    <a:pt x="1711" y="169"/>
                  </a:lnTo>
                  <a:lnTo>
                    <a:pt x="1731" y="148"/>
                  </a:lnTo>
                  <a:lnTo>
                    <a:pt x="1795" y="145"/>
                  </a:lnTo>
                  <a:lnTo>
                    <a:pt x="1868" y="138"/>
                  </a:lnTo>
                  <a:lnTo>
                    <a:pt x="1942" y="127"/>
                  </a:lnTo>
                  <a:lnTo>
                    <a:pt x="2017" y="109"/>
                  </a:lnTo>
                  <a:lnTo>
                    <a:pt x="2096" y="79"/>
                  </a:lnTo>
                  <a:lnTo>
                    <a:pt x="2177" y="41"/>
                  </a:lnTo>
                  <a:lnTo>
                    <a:pt x="2242" y="0"/>
                  </a:lnTo>
                  <a:lnTo>
                    <a:pt x="2232" y="0"/>
                  </a:lnTo>
                  <a:lnTo>
                    <a:pt x="2202" y="16"/>
                  </a:lnTo>
                  <a:lnTo>
                    <a:pt x="2153" y="41"/>
                  </a:lnTo>
                  <a:lnTo>
                    <a:pt x="2071" y="71"/>
                  </a:lnTo>
                  <a:lnTo>
                    <a:pt x="1990" y="93"/>
                  </a:lnTo>
                  <a:lnTo>
                    <a:pt x="1915" y="105"/>
                  </a:lnTo>
                  <a:lnTo>
                    <a:pt x="1838" y="112"/>
                  </a:lnTo>
                  <a:lnTo>
                    <a:pt x="1765" y="116"/>
                  </a:lnTo>
                  <a:lnTo>
                    <a:pt x="1761" y="116"/>
                  </a:lnTo>
                  <a:lnTo>
                    <a:pt x="1797" y="81"/>
                  </a:lnTo>
                  <a:lnTo>
                    <a:pt x="1826" y="58"/>
                  </a:lnTo>
                  <a:lnTo>
                    <a:pt x="1902" y="49"/>
                  </a:lnTo>
                  <a:lnTo>
                    <a:pt x="1995" y="30"/>
                  </a:lnTo>
                  <a:lnTo>
                    <a:pt x="2086" y="3"/>
                  </a:lnTo>
                  <a:lnTo>
                    <a:pt x="2093" y="0"/>
                  </a:lnTo>
                  <a:lnTo>
                    <a:pt x="1950" y="0"/>
                  </a:lnTo>
                  <a:lnTo>
                    <a:pt x="1924" y="6"/>
                  </a:lnTo>
                  <a:lnTo>
                    <a:pt x="1884" y="11"/>
                  </a:lnTo>
                  <a:lnTo>
                    <a:pt x="1896" y="2"/>
                  </a:lnTo>
                  <a:lnTo>
                    <a:pt x="1899" y="0"/>
                  </a:lnTo>
                  <a:lnTo>
                    <a:pt x="1816" y="0"/>
                  </a:lnTo>
                  <a:lnTo>
                    <a:pt x="1804" y="11"/>
                  </a:lnTo>
                  <a:lnTo>
                    <a:pt x="1795" y="20"/>
                  </a:lnTo>
                  <a:lnTo>
                    <a:pt x="1747" y="24"/>
                  </a:lnTo>
                  <a:lnTo>
                    <a:pt x="1657" y="23"/>
                  </a:lnTo>
                  <a:lnTo>
                    <a:pt x="1571" y="10"/>
                  </a:lnTo>
                  <a:lnTo>
                    <a:pt x="1525" y="0"/>
                  </a:lnTo>
                  <a:lnTo>
                    <a:pt x="1392" y="0"/>
                  </a:lnTo>
                  <a:lnTo>
                    <a:pt x="1430" y="13"/>
                  </a:lnTo>
                  <a:lnTo>
                    <a:pt x="1521" y="38"/>
                  </a:lnTo>
                  <a:lnTo>
                    <a:pt x="1615" y="55"/>
                  </a:lnTo>
                  <a:lnTo>
                    <a:pt x="1711" y="62"/>
                  </a:lnTo>
                  <a:lnTo>
                    <a:pt x="1757" y="62"/>
                  </a:lnTo>
                  <a:lnTo>
                    <a:pt x="1754" y="65"/>
                  </a:lnTo>
                  <a:lnTo>
                    <a:pt x="1712" y="115"/>
                  </a:lnTo>
                  <a:lnTo>
                    <a:pt x="1695" y="115"/>
                  </a:lnTo>
                  <a:lnTo>
                    <a:pt x="1625" y="114"/>
                  </a:lnTo>
                  <a:lnTo>
                    <a:pt x="1559" y="114"/>
                  </a:lnTo>
                  <a:lnTo>
                    <a:pt x="1495" y="116"/>
                  </a:lnTo>
                  <a:lnTo>
                    <a:pt x="1432" y="126"/>
                  </a:lnTo>
                  <a:lnTo>
                    <a:pt x="1368" y="141"/>
                  </a:lnTo>
                  <a:lnTo>
                    <a:pt x="1308" y="165"/>
                  </a:lnTo>
                  <a:lnTo>
                    <a:pt x="1259" y="189"/>
                  </a:lnTo>
                  <a:lnTo>
                    <a:pt x="1213" y="224"/>
                  </a:lnTo>
                  <a:lnTo>
                    <a:pt x="1172" y="267"/>
                  </a:lnTo>
                  <a:lnTo>
                    <a:pt x="1143" y="315"/>
                  </a:lnTo>
                  <a:lnTo>
                    <a:pt x="1130" y="355"/>
                  </a:lnTo>
                  <a:lnTo>
                    <a:pt x="1126" y="395"/>
                  </a:lnTo>
                  <a:lnTo>
                    <a:pt x="1129" y="435"/>
                  </a:lnTo>
                  <a:lnTo>
                    <a:pt x="1142" y="476"/>
                  </a:lnTo>
                  <a:lnTo>
                    <a:pt x="1160" y="513"/>
                  </a:lnTo>
                  <a:lnTo>
                    <a:pt x="1182" y="542"/>
                  </a:lnTo>
                  <a:lnTo>
                    <a:pt x="1207" y="564"/>
                  </a:lnTo>
                  <a:lnTo>
                    <a:pt x="1178" y="575"/>
                  </a:lnTo>
                  <a:lnTo>
                    <a:pt x="1164" y="580"/>
                  </a:lnTo>
                  <a:lnTo>
                    <a:pt x="1153" y="573"/>
                  </a:lnTo>
                  <a:lnTo>
                    <a:pt x="1143" y="566"/>
                  </a:lnTo>
                  <a:lnTo>
                    <a:pt x="1127" y="557"/>
                  </a:lnTo>
                  <a:lnTo>
                    <a:pt x="1105" y="539"/>
                  </a:lnTo>
                  <a:lnTo>
                    <a:pt x="1079" y="510"/>
                  </a:lnTo>
                  <a:lnTo>
                    <a:pt x="1053" y="472"/>
                  </a:lnTo>
                  <a:lnTo>
                    <a:pt x="1062" y="471"/>
                  </a:lnTo>
                  <a:lnTo>
                    <a:pt x="1074" y="467"/>
                  </a:lnTo>
                  <a:lnTo>
                    <a:pt x="1085" y="455"/>
                  </a:lnTo>
                  <a:lnTo>
                    <a:pt x="1094" y="442"/>
                  </a:lnTo>
                  <a:lnTo>
                    <a:pt x="1098" y="428"/>
                  </a:lnTo>
                  <a:lnTo>
                    <a:pt x="1102" y="402"/>
                  </a:lnTo>
                  <a:lnTo>
                    <a:pt x="1099" y="379"/>
                  </a:lnTo>
                  <a:lnTo>
                    <a:pt x="1096" y="369"/>
                  </a:lnTo>
                  <a:lnTo>
                    <a:pt x="1092" y="348"/>
                  </a:lnTo>
                  <a:lnTo>
                    <a:pt x="1087" y="319"/>
                  </a:lnTo>
                  <a:lnTo>
                    <a:pt x="1088" y="284"/>
                  </a:lnTo>
                  <a:lnTo>
                    <a:pt x="1096" y="241"/>
                  </a:lnTo>
                  <a:lnTo>
                    <a:pt x="1114" y="198"/>
                  </a:lnTo>
                  <a:lnTo>
                    <a:pt x="1139" y="152"/>
                  </a:lnTo>
                  <a:lnTo>
                    <a:pt x="1171" y="112"/>
                  </a:lnTo>
                  <a:lnTo>
                    <a:pt x="1211" y="76"/>
                  </a:lnTo>
                  <a:lnTo>
                    <a:pt x="1255" y="46"/>
                  </a:lnTo>
                  <a:lnTo>
                    <a:pt x="1299" y="25"/>
                  </a:lnTo>
                  <a:lnTo>
                    <a:pt x="1345" y="14"/>
                  </a:lnTo>
                  <a:lnTo>
                    <a:pt x="1376" y="13"/>
                  </a:lnTo>
                  <a:lnTo>
                    <a:pt x="1404" y="14"/>
                  </a:lnTo>
                  <a:lnTo>
                    <a:pt x="1425" y="17"/>
                  </a:lnTo>
                  <a:lnTo>
                    <a:pt x="1438" y="20"/>
                  </a:lnTo>
                  <a:lnTo>
                    <a:pt x="1426" y="12"/>
                  </a:lnTo>
                  <a:lnTo>
                    <a:pt x="1404" y="7"/>
                  </a:lnTo>
                  <a:lnTo>
                    <a:pt x="1377" y="0"/>
                  </a:lnTo>
                  <a:lnTo>
                    <a:pt x="1273" y="0"/>
                  </a:lnTo>
                  <a:lnTo>
                    <a:pt x="1254" y="2"/>
                  </a:lnTo>
                  <a:lnTo>
                    <a:pt x="1211" y="15"/>
                  </a:lnTo>
                  <a:lnTo>
                    <a:pt x="1167" y="36"/>
                  </a:lnTo>
                  <a:lnTo>
                    <a:pt x="1124" y="61"/>
                  </a:lnTo>
                  <a:lnTo>
                    <a:pt x="1088" y="89"/>
                  </a:lnTo>
                  <a:lnTo>
                    <a:pt x="1057" y="121"/>
                  </a:lnTo>
                  <a:lnTo>
                    <a:pt x="1029" y="152"/>
                  </a:lnTo>
                  <a:lnTo>
                    <a:pt x="1002" y="189"/>
                  </a:lnTo>
                  <a:lnTo>
                    <a:pt x="977" y="231"/>
                  </a:lnTo>
                  <a:lnTo>
                    <a:pt x="958" y="279"/>
                  </a:lnTo>
                  <a:lnTo>
                    <a:pt x="946" y="331"/>
                  </a:lnTo>
                  <a:lnTo>
                    <a:pt x="939" y="379"/>
                  </a:lnTo>
                  <a:lnTo>
                    <a:pt x="941" y="429"/>
                  </a:lnTo>
                  <a:lnTo>
                    <a:pt x="946" y="479"/>
                  </a:lnTo>
                  <a:lnTo>
                    <a:pt x="959" y="523"/>
                  </a:lnTo>
                  <a:lnTo>
                    <a:pt x="976" y="564"/>
                  </a:lnTo>
                  <a:lnTo>
                    <a:pt x="993" y="595"/>
                  </a:lnTo>
                  <a:lnTo>
                    <a:pt x="1012" y="622"/>
                  </a:lnTo>
                  <a:lnTo>
                    <a:pt x="1028" y="637"/>
                  </a:lnTo>
                  <a:lnTo>
                    <a:pt x="966" y="666"/>
                  </a:lnTo>
                  <a:lnTo>
                    <a:pt x="905" y="701"/>
                  </a:lnTo>
                  <a:lnTo>
                    <a:pt x="845" y="739"/>
                  </a:lnTo>
                  <a:lnTo>
                    <a:pt x="792" y="781"/>
                  </a:lnTo>
                  <a:lnTo>
                    <a:pt x="744" y="830"/>
                  </a:lnTo>
                  <a:lnTo>
                    <a:pt x="706" y="883"/>
                  </a:lnTo>
                  <a:lnTo>
                    <a:pt x="672" y="941"/>
                  </a:lnTo>
                  <a:lnTo>
                    <a:pt x="649" y="993"/>
                  </a:lnTo>
                  <a:lnTo>
                    <a:pt x="638" y="1043"/>
                  </a:lnTo>
                  <a:lnTo>
                    <a:pt x="635" y="1091"/>
                  </a:lnTo>
                  <a:lnTo>
                    <a:pt x="641" y="1138"/>
                  </a:lnTo>
                  <a:lnTo>
                    <a:pt x="654" y="1181"/>
                  </a:lnTo>
                  <a:lnTo>
                    <a:pt x="674" y="1217"/>
                  </a:lnTo>
                  <a:lnTo>
                    <a:pt x="700" y="1244"/>
                  </a:lnTo>
                  <a:lnTo>
                    <a:pt x="730" y="1262"/>
                  </a:lnTo>
                  <a:lnTo>
                    <a:pt x="767" y="1268"/>
                  </a:lnTo>
                  <a:lnTo>
                    <a:pt x="799" y="1262"/>
                  </a:lnTo>
                  <a:lnTo>
                    <a:pt x="822" y="1252"/>
                  </a:lnTo>
                  <a:lnTo>
                    <a:pt x="840" y="1239"/>
                  </a:lnTo>
                  <a:lnTo>
                    <a:pt x="851" y="1221"/>
                  </a:lnTo>
                  <a:lnTo>
                    <a:pt x="858" y="1204"/>
                  </a:lnTo>
                  <a:lnTo>
                    <a:pt x="861" y="1187"/>
                  </a:lnTo>
                  <a:lnTo>
                    <a:pt x="862" y="1173"/>
                  </a:lnTo>
                  <a:lnTo>
                    <a:pt x="863" y="1163"/>
                  </a:lnTo>
                  <a:lnTo>
                    <a:pt x="863" y="1157"/>
                  </a:lnTo>
                  <a:lnTo>
                    <a:pt x="862" y="1162"/>
                  </a:lnTo>
                  <a:lnTo>
                    <a:pt x="861" y="1173"/>
                  </a:lnTo>
                  <a:lnTo>
                    <a:pt x="860" y="1186"/>
                  </a:lnTo>
                  <a:lnTo>
                    <a:pt x="856" y="1204"/>
                  </a:lnTo>
                  <a:lnTo>
                    <a:pt x="850" y="1221"/>
                  </a:lnTo>
                  <a:lnTo>
                    <a:pt x="838" y="1235"/>
                  </a:lnTo>
                  <a:lnTo>
                    <a:pt x="821" y="1250"/>
                  </a:lnTo>
                  <a:lnTo>
                    <a:pt x="798" y="1259"/>
                  </a:lnTo>
                  <a:lnTo>
                    <a:pt x="767" y="1264"/>
                  </a:lnTo>
                  <a:lnTo>
                    <a:pt x="731" y="1256"/>
                  </a:lnTo>
                  <a:lnTo>
                    <a:pt x="704" y="1239"/>
                  </a:lnTo>
                  <a:lnTo>
                    <a:pt x="679" y="1212"/>
                  </a:lnTo>
                  <a:lnTo>
                    <a:pt x="660" y="1178"/>
                  </a:lnTo>
                  <a:lnTo>
                    <a:pt x="649" y="1136"/>
                  </a:lnTo>
                  <a:lnTo>
                    <a:pt x="646" y="1091"/>
                  </a:lnTo>
                  <a:lnTo>
                    <a:pt x="649" y="1045"/>
                  </a:lnTo>
                  <a:lnTo>
                    <a:pt x="664" y="996"/>
                  </a:lnTo>
                  <a:lnTo>
                    <a:pt x="684" y="948"/>
                  </a:lnTo>
                  <a:lnTo>
                    <a:pt x="718" y="891"/>
                  </a:lnTo>
                  <a:lnTo>
                    <a:pt x="759" y="842"/>
                  </a:lnTo>
                  <a:lnTo>
                    <a:pt x="803" y="796"/>
                  </a:lnTo>
                  <a:lnTo>
                    <a:pt x="857" y="755"/>
                  </a:lnTo>
                  <a:lnTo>
                    <a:pt x="915" y="719"/>
                  </a:lnTo>
                  <a:lnTo>
                    <a:pt x="979" y="688"/>
                  </a:lnTo>
                  <a:lnTo>
                    <a:pt x="1044" y="657"/>
                  </a:lnTo>
                  <a:lnTo>
                    <a:pt x="1049" y="656"/>
                  </a:lnTo>
                  <a:lnTo>
                    <a:pt x="1050" y="657"/>
                  </a:lnTo>
                  <a:lnTo>
                    <a:pt x="1065" y="668"/>
                  </a:lnTo>
                  <a:lnTo>
                    <a:pt x="1074" y="674"/>
                  </a:lnTo>
                  <a:lnTo>
                    <a:pt x="1103" y="686"/>
                  </a:lnTo>
                  <a:lnTo>
                    <a:pt x="1129" y="691"/>
                  </a:lnTo>
                  <a:lnTo>
                    <a:pt x="1154" y="688"/>
                  </a:lnTo>
                  <a:lnTo>
                    <a:pt x="1175" y="681"/>
                  </a:lnTo>
                  <a:lnTo>
                    <a:pt x="1189" y="667"/>
                  </a:lnTo>
                  <a:lnTo>
                    <a:pt x="1198" y="653"/>
                  </a:lnTo>
                  <a:lnTo>
                    <a:pt x="1198" y="636"/>
                  </a:lnTo>
                  <a:lnTo>
                    <a:pt x="1194" y="620"/>
                  </a:lnTo>
                  <a:lnTo>
                    <a:pt x="1187" y="607"/>
                  </a:lnTo>
                  <a:lnTo>
                    <a:pt x="1185" y="604"/>
                  </a:lnTo>
                  <a:lnTo>
                    <a:pt x="1189" y="603"/>
                  </a:lnTo>
                  <a:lnTo>
                    <a:pt x="1242" y="585"/>
                  </a:lnTo>
                  <a:lnTo>
                    <a:pt x="1274" y="597"/>
                  </a:lnTo>
                  <a:lnTo>
                    <a:pt x="1311" y="605"/>
                  </a:lnTo>
                  <a:lnTo>
                    <a:pt x="1346" y="605"/>
                  </a:lnTo>
                  <a:lnTo>
                    <a:pt x="1382" y="601"/>
                  </a:lnTo>
                  <a:lnTo>
                    <a:pt x="1416" y="589"/>
                  </a:lnTo>
                  <a:lnTo>
                    <a:pt x="1448" y="574"/>
                  </a:lnTo>
                  <a:lnTo>
                    <a:pt x="1476" y="551"/>
                  </a:lnTo>
                  <a:lnTo>
                    <a:pt x="1498" y="523"/>
                  </a:lnTo>
                  <a:lnTo>
                    <a:pt x="1515" y="492"/>
                  </a:lnTo>
                  <a:lnTo>
                    <a:pt x="1551" y="480"/>
                  </a:lnTo>
                  <a:lnTo>
                    <a:pt x="1547" y="527"/>
                  </a:lnTo>
                  <a:lnTo>
                    <a:pt x="1547" y="588"/>
                  </a:lnTo>
                  <a:lnTo>
                    <a:pt x="1555" y="648"/>
                  </a:lnTo>
                  <a:lnTo>
                    <a:pt x="1568" y="702"/>
                  </a:lnTo>
                  <a:lnTo>
                    <a:pt x="1595" y="761"/>
                  </a:lnTo>
                  <a:lnTo>
                    <a:pt x="1630" y="814"/>
                  </a:lnTo>
                  <a:lnTo>
                    <a:pt x="1672" y="860"/>
                  </a:lnTo>
                  <a:lnTo>
                    <a:pt x="1720" y="900"/>
                  </a:lnTo>
                  <a:lnTo>
                    <a:pt x="1732" y="907"/>
                  </a:lnTo>
                  <a:lnTo>
                    <a:pt x="1704" y="997"/>
                  </a:lnTo>
                  <a:lnTo>
                    <a:pt x="1688" y="1070"/>
                  </a:lnTo>
                  <a:lnTo>
                    <a:pt x="1665" y="1098"/>
                  </a:lnTo>
                  <a:lnTo>
                    <a:pt x="1635" y="1119"/>
                  </a:lnTo>
                  <a:lnTo>
                    <a:pt x="1600" y="1135"/>
                  </a:lnTo>
                  <a:lnTo>
                    <a:pt x="1562" y="1141"/>
                  </a:lnTo>
                  <a:lnTo>
                    <a:pt x="1532" y="1136"/>
                  </a:lnTo>
                  <a:lnTo>
                    <a:pt x="1504" y="1128"/>
                  </a:lnTo>
                  <a:lnTo>
                    <a:pt x="1482" y="1109"/>
                  </a:lnTo>
                  <a:lnTo>
                    <a:pt x="1465" y="1088"/>
                  </a:lnTo>
                  <a:lnTo>
                    <a:pt x="1452" y="1061"/>
                  </a:lnTo>
                  <a:lnTo>
                    <a:pt x="1449" y="1030"/>
                  </a:lnTo>
                  <a:lnTo>
                    <a:pt x="1452" y="1001"/>
                  </a:lnTo>
                  <a:lnTo>
                    <a:pt x="1465" y="975"/>
                  </a:lnTo>
                  <a:lnTo>
                    <a:pt x="1484" y="956"/>
                  </a:lnTo>
                  <a:lnTo>
                    <a:pt x="1508" y="943"/>
                  </a:lnTo>
                  <a:lnTo>
                    <a:pt x="1536" y="938"/>
                  </a:lnTo>
                  <a:lnTo>
                    <a:pt x="1560" y="941"/>
                  </a:lnTo>
                  <a:lnTo>
                    <a:pt x="1579" y="951"/>
                  </a:lnTo>
                  <a:lnTo>
                    <a:pt x="1594" y="966"/>
                  </a:lnTo>
                  <a:lnTo>
                    <a:pt x="1607" y="987"/>
                  </a:lnTo>
                  <a:lnTo>
                    <a:pt x="1610" y="1009"/>
                  </a:lnTo>
                  <a:lnTo>
                    <a:pt x="1605" y="1032"/>
                  </a:lnTo>
                  <a:lnTo>
                    <a:pt x="1594" y="1050"/>
                  </a:lnTo>
                  <a:lnTo>
                    <a:pt x="1577" y="1063"/>
                  </a:lnTo>
                  <a:lnTo>
                    <a:pt x="1580" y="1062"/>
                  </a:lnTo>
                  <a:lnTo>
                    <a:pt x="1600" y="1050"/>
                  </a:lnTo>
                  <a:lnTo>
                    <a:pt x="1612" y="1028"/>
                  </a:lnTo>
                  <a:lnTo>
                    <a:pt x="1618" y="1001"/>
                  </a:lnTo>
                  <a:lnTo>
                    <a:pt x="1612" y="976"/>
                  </a:lnTo>
                  <a:lnTo>
                    <a:pt x="1601" y="954"/>
                  </a:lnTo>
                  <a:lnTo>
                    <a:pt x="1582" y="936"/>
                  </a:lnTo>
                  <a:lnTo>
                    <a:pt x="1561" y="926"/>
                  </a:lnTo>
                  <a:lnTo>
                    <a:pt x="1534" y="920"/>
                  </a:lnTo>
                  <a:lnTo>
                    <a:pt x="1500" y="927"/>
                  </a:lnTo>
                  <a:lnTo>
                    <a:pt x="1474" y="942"/>
                  </a:lnTo>
                  <a:lnTo>
                    <a:pt x="1452" y="963"/>
                  </a:lnTo>
                  <a:lnTo>
                    <a:pt x="1438" y="993"/>
                  </a:lnTo>
                  <a:lnTo>
                    <a:pt x="1433" y="1025"/>
                  </a:lnTo>
                  <a:lnTo>
                    <a:pt x="1439" y="1058"/>
                  </a:lnTo>
                  <a:lnTo>
                    <a:pt x="1452" y="1088"/>
                  </a:lnTo>
                  <a:lnTo>
                    <a:pt x="1473" y="1115"/>
                  </a:lnTo>
                  <a:lnTo>
                    <a:pt x="1499" y="1134"/>
                  </a:lnTo>
                  <a:lnTo>
                    <a:pt x="1529" y="1146"/>
                  </a:lnTo>
                  <a:lnTo>
                    <a:pt x="1563" y="1152"/>
                  </a:lnTo>
                  <a:lnTo>
                    <a:pt x="1600" y="1147"/>
                  </a:lnTo>
                  <a:lnTo>
                    <a:pt x="1635" y="1134"/>
                  </a:lnTo>
                  <a:lnTo>
                    <a:pt x="1662" y="1114"/>
                  </a:lnTo>
                  <a:lnTo>
                    <a:pt x="1683" y="1094"/>
                  </a:lnTo>
                  <a:lnTo>
                    <a:pt x="1682" y="1097"/>
                  </a:lnTo>
                  <a:lnTo>
                    <a:pt x="1669" y="1194"/>
                  </a:lnTo>
                  <a:lnTo>
                    <a:pt x="1659" y="1285"/>
                  </a:lnTo>
                  <a:lnTo>
                    <a:pt x="1659" y="1375"/>
                  </a:lnTo>
                  <a:lnTo>
                    <a:pt x="1664" y="1463"/>
                  </a:lnTo>
                  <a:lnTo>
                    <a:pt x="1676" y="1545"/>
                  </a:lnTo>
                  <a:lnTo>
                    <a:pt x="1691" y="1624"/>
                  </a:lnTo>
                  <a:lnTo>
                    <a:pt x="1712" y="1698"/>
                  </a:lnTo>
                  <a:lnTo>
                    <a:pt x="1735" y="1768"/>
                  </a:lnTo>
                  <a:lnTo>
                    <a:pt x="1766" y="1834"/>
                  </a:lnTo>
                  <a:lnTo>
                    <a:pt x="1798" y="1894"/>
                  </a:lnTo>
                  <a:lnTo>
                    <a:pt x="1832" y="1951"/>
                  </a:lnTo>
                  <a:lnTo>
                    <a:pt x="1871" y="2003"/>
                  </a:lnTo>
                  <a:lnTo>
                    <a:pt x="1909" y="2049"/>
                  </a:lnTo>
                  <a:lnTo>
                    <a:pt x="1969" y="2111"/>
                  </a:lnTo>
                  <a:lnTo>
                    <a:pt x="2034" y="2165"/>
                  </a:lnTo>
                  <a:lnTo>
                    <a:pt x="2106" y="2216"/>
                  </a:lnTo>
                  <a:lnTo>
                    <a:pt x="2182" y="2259"/>
                  </a:lnTo>
                  <a:lnTo>
                    <a:pt x="2258" y="2294"/>
                  </a:lnTo>
                  <a:lnTo>
                    <a:pt x="2341" y="2322"/>
                  </a:lnTo>
                  <a:lnTo>
                    <a:pt x="2424" y="2341"/>
                  </a:lnTo>
                  <a:lnTo>
                    <a:pt x="2509" y="2356"/>
                  </a:lnTo>
                  <a:lnTo>
                    <a:pt x="2594" y="236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dirty="0"/>
            </a:p>
          </p:txBody>
        </p:sp>
        <p:sp>
          <p:nvSpPr>
            <p:cNvPr id="10" name="Freeform 6"/>
            <p:cNvSpPr>
              <a:spLocks noEditPoints="1"/>
            </p:cNvSpPr>
            <p:nvPr/>
          </p:nvSpPr>
          <p:spPr bwMode="black">
            <a:xfrm>
              <a:off x="1588" y="1588"/>
              <a:ext cx="8237538" cy="3016250"/>
            </a:xfrm>
            <a:custGeom>
              <a:avLst/>
              <a:gdLst>
                <a:gd name="T0" fmla="*/ 955 w 5189"/>
                <a:gd name="T1" fmla="*/ 1101 h 1900"/>
                <a:gd name="T2" fmla="*/ 1055 w 5189"/>
                <a:gd name="T3" fmla="*/ 1035 h 1900"/>
                <a:gd name="T4" fmla="*/ 1015 w 5189"/>
                <a:gd name="T5" fmla="*/ 1351 h 1900"/>
                <a:gd name="T6" fmla="*/ 755 w 5189"/>
                <a:gd name="T7" fmla="*/ 1168 h 1900"/>
                <a:gd name="T8" fmla="*/ 1230 w 5189"/>
                <a:gd name="T9" fmla="*/ 1701 h 1900"/>
                <a:gd name="T10" fmla="*/ 963 w 5189"/>
                <a:gd name="T11" fmla="*/ 917 h 1900"/>
                <a:gd name="T12" fmla="*/ 928 w 5189"/>
                <a:gd name="T13" fmla="*/ 934 h 1900"/>
                <a:gd name="T14" fmla="*/ 1138 w 5189"/>
                <a:gd name="T15" fmla="*/ 892 h 1900"/>
                <a:gd name="T16" fmla="*/ 938 w 5189"/>
                <a:gd name="T17" fmla="*/ 1221 h 1900"/>
                <a:gd name="T18" fmla="*/ 531 w 5189"/>
                <a:gd name="T19" fmla="*/ 657 h 1900"/>
                <a:gd name="T20" fmla="*/ 492 w 5189"/>
                <a:gd name="T21" fmla="*/ 579 h 1900"/>
                <a:gd name="T22" fmla="*/ 342 w 5189"/>
                <a:gd name="T23" fmla="*/ 488 h 1900"/>
                <a:gd name="T24" fmla="*/ 3635 w 5189"/>
                <a:gd name="T25" fmla="*/ 377 h 1900"/>
                <a:gd name="T26" fmla="*/ 586 w 5189"/>
                <a:gd name="T27" fmla="*/ 551 h 1900"/>
                <a:gd name="T28" fmla="*/ 693 w 5189"/>
                <a:gd name="T29" fmla="*/ 256 h 1900"/>
                <a:gd name="T30" fmla="*/ 4760 w 5189"/>
                <a:gd name="T31" fmla="*/ 281 h 1900"/>
                <a:gd name="T32" fmla="*/ 4609 w 5189"/>
                <a:gd name="T33" fmla="*/ 336 h 1900"/>
                <a:gd name="T34" fmla="*/ 4791 w 5189"/>
                <a:gd name="T35" fmla="*/ 335 h 1900"/>
                <a:gd name="T36" fmla="*/ 5057 w 5189"/>
                <a:gd name="T37" fmla="*/ 329 h 1900"/>
                <a:gd name="T38" fmla="*/ 5171 w 5189"/>
                <a:gd name="T39" fmla="*/ 348 h 1900"/>
                <a:gd name="T40" fmla="*/ 4254 w 5189"/>
                <a:gd name="T41" fmla="*/ 454 h 1900"/>
                <a:gd name="T42" fmla="*/ 4332 w 5189"/>
                <a:gd name="T43" fmla="*/ 490 h 1900"/>
                <a:gd name="T44" fmla="*/ 4260 w 5189"/>
                <a:gd name="T45" fmla="*/ 379 h 1900"/>
                <a:gd name="T46" fmla="*/ 4044 w 5189"/>
                <a:gd name="T47" fmla="*/ 457 h 1900"/>
                <a:gd name="T48" fmla="*/ 4228 w 5189"/>
                <a:gd name="T49" fmla="*/ 376 h 1900"/>
                <a:gd name="T50" fmla="*/ 3641 w 5189"/>
                <a:gd name="T51" fmla="*/ 414 h 1900"/>
                <a:gd name="T52" fmla="*/ 3656 w 5189"/>
                <a:gd name="T53" fmla="*/ 393 h 1900"/>
                <a:gd name="T54" fmla="*/ 4190 w 5189"/>
                <a:gd name="T55" fmla="*/ 365 h 1900"/>
                <a:gd name="T56" fmla="*/ 1583 w 5189"/>
                <a:gd name="T57" fmla="*/ 0 h 1900"/>
                <a:gd name="T58" fmla="*/ 4859 w 5189"/>
                <a:gd name="T59" fmla="*/ 141 h 1900"/>
                <a:gd name="T60" fmla="*/ 4847 w 5189"/>
                <a:gd name="T61" fmla="*/ 144 h 1900"/>
                <a:gd name="T62" fmla="*/ 4516 w 5189"/>
                <a:gd name="T63" fmla="*/ 63 h 1900"/>
                <a:gd name="T64" fmla="*/ 4588 w 5189"/>
                <a:gd name="T65" fmla="*/ 112 h 1900"/>
                <a:gd name="T66" fmla="*/ 4202 w 5189"/>
                <a:gd name="T67" fmla="*/ 24 h 1900"/>
                <a:gd name="T68" fmla="*/ 2101 w 5189"/>
                <a:gd name="T69" fmla="*/ 135 h 1900"/>
                <a:gd name="T70" fmla="*/ 1783 w 5189"/>
                <a:gd name="T71" fmla="*/ 107 h 1900"/>
                <a:gd name="T72" fmla="*/ 228 w 5189"/>
                <a:gd name="T73" fmla="*/ 113 h 1900"/>
                <a:gd name="T74" fmla="*/ 4237 w 5189"/>
                <a:gd name="T75" fmla="*/ 265 h 1900"/>
                <a:gd name="T76" fmla="*/ 3234 w 5189"/>
                <a:gd name="T77" fmla="*/ 92 h 1900"/>
                <a:gd name="T78" fmla="*/ 3469 w 5189"/>
                <a:gd name="T79" fmla="*/ 0 h 1900"/>
                <a:gd name="T80" fmla="*/ 3831 w 5189"/>
                <a:gd name="T81" fmla="*/ 107 h 1900"/>
                <a:gd name="T82" fmla="*/ 3327 w 5189"/>
                <a:gd name="T83" fmla="*/ 304 h 1900"/>
                <a:gd name="T84" fmla="*/ 2247 w 5189"/>
                <a:gd name="T85" fmla="*/ 751 h 1900"/>
                <a:gd name="T86" fmla="*/ 1272 w 5189"/>
                <a:gd name="T87" fmla="*/ 1686 h 1900"/>
                <a:gd name="T88" fmla="*/ 725 w 5189"/>
                <a:gd name="T89" fmla="*/ 1161 h 1900"/>
                <a:gd name="T90" fmla="*/ 983 w 5189"/>
                <a:gd name="T91" fmla="*/ 827 h 1900"/>
                <a:gd name="T92" fmla="*/ 1014 w 5189"/>
                <a:gd name="T93" fmla="*/ 698 h 1900"/>
                <a:gd name="T94" fmla="*/ 355 w 5189"/>
                <a:gd name="T95" fmla="*/ 770 h 1900"/>
                <a:gd name="T96" fmla="*/ 858 w 5189"/>
                <a:gd name="T97" fmla="*/ 465 h 1900"/>
                <a:gd name="T98" fmla="*/ 169 w 5189"/>
                <a:gd name="T99" fmla="*/ 1270 h 1900"/>
                <a:gd name="T100" fmla="*/ 329 w 5189"/>
                <a:gd name="T101" fmla="*/ 739 h 1900"/>
                <a:gd name="T102" fmla="*/ 458 w 5189"/>
                <a:gd name="T103" fmla="*/ 131 h 1900"/>
                <a:gd name="T104" fmla="*/ 863 w 5189"/>
                <a:gd name="T105" fmla="*/ 0 h 1900"/>
                <a:gd name="T106" fmla="*/ 2363 w 5189"/>
                <a:gd name="T107" fmla="*/ 545 h 1900"/>
                <a:gd name="T108" fmla="*/ 1013 w 5189"/>
                <a:gd name="T109" fmla="*/ 0 h 1900"/>
                <a:gd name="T110" fmla="*/ 2092 w 5189"/>
                <a:gd name="T111" fmla="*/ 650 h 1900"/>
                <a:gd name="T112" fmla="*/ 1469 w 5189"/>
                <a:gd name="T113" fmla="*/ 443 h 1900"/>
                <a:gd name="T114" fmla="*/ 2271 w 5189"/>
                <a:gd name="T115" fmla="*/ 0 h 1900"/>
                <a:gd name="T116" fmla="*/ 2521 w 5189"/>
                <a:gd name="T117" fmla="*/ 45 h 1900"/>
                <a:gd name="T118" fmla="*/ 3022 w 5189"/>
                <a:gd name="T119" fmla="*/ 133 h 1900"/>
                <a:gd name="T120" fmla="*/ 3149 w 5189"/>
                <a:gd name="T121" fmla="*/ 75 h 1900"/>
                <a:gd name="T122" fmla="*/ 1642 w 5189"/>
                <a:gd name="T123" fmla="*/ 370 h 19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189" h="1900">
                  <a:moveTo>
                    <a:pt x="753" y="1561"/>
                  </a:moveTo>
                  <a:lnTo>
                    <a:pt x="765" y="1571"/>
                  </a:lnTo>
                  <a:lnTo>
                    <a:pt x="761" y="1570"/>
                  </a:lnTo>
                  <a:lnTo>
                    <a:pt x="753" y="1561"/>
                  </a:lnTo>
                  <a:close/>
                  <a:moveTo>
                    <a:pt x="695" y="1483"/>
                  </a:moveTo>
                  <a:lnTo>
                    <a:pt x="710" y="1515"/>
                  </a:lnTo>
                  <a:lnTo>
                    <a:pt x="734" y="1543"/>
                  </a:lnTo>
                  <a:lnTo>
                    <a:pt x="753" y="1561"/>
                  </a:lnTo>
                  <a:lnTo>
                    <a:pt x="735" y="1548"/>
                  </a:lnTo>
                  <a:lnTo>
                    <a:pt x="711" y="1518"/>
                  </a:lnTo>
                  <a:lnTo>
                    <a:pt x="695" y="1483"/>
                  </a:lnTo>
                  <a:lnTo>
                    <a:pt x="695" y="1483"/>
                  </a:lnTo>
                  <a:close/>
                  <a:moveTo>
                    <a:pt x="689" y="1444"/>
                  </a:moveTo>
                  <a:lnTo>
                    <a:pt x="695" y="1483"/>
                  </a:lnTo>
                  <a:lnTo>
                    <a:pt x="694" y="1482"/>
                  </a:lnTo>
                  <a:lnTo>
                    <a:pt x="689" y="1444"/>
                  </a:lnTo>
                  <a:close/>
                  <a:moveTo>
                    <a:pt x="977" y="1110"/>
                  </a:moveTo>
                  <a:lnTo>
                    <a:pt x="978" y="1110"/>
                  </a:lnTo>
                  <a:lnTo>
                    <a:pt x="977" y="1110"/>
                  </a:lnTo>
                  <a:lnTo>
                    <a:pt x="977" y="1110"/>
                  </a:lnTo>
                  <a:close/>
                  <a:moveTo>
                    <a:pt x="1000" y="1107"/>
                  </a:moveTo>
                  <a:lnTo>
                    <a:pt x="986" y="1111"/>
                  </a:lnTo>
                  <a:lnTo>
                    <a:pt x="978" y="1110"/>
                  </a:lnTo>
                  <a:lnTo>
                    <a:pt x="1000" y="1107"/>
                  </a:lnTo>
                  <a:close/>
                  <a:moveTo>
                    <a:pt x="1002" y="1106"/>
                  </a:moveTo>
                  <a:lnTo>
                    <a:pt x="1002" y="1107"/>
                  </a:lnTo>
                  <a:lnTo>
                    <a:pt x="1000" y="1107"/>
                  </a:lnTo>
                  <a:lnTo>
                    <a:pt x="1002" y="1106"/>
                  </a:lnTo>
                  <a:close/>
                  <a:moveTo>
                    <a:pt x="940" y="1091"/>
                  </a:moveTo>
                  <a:lnTo>
                    <a:pt x="955" y="1101"/>
                  </a:lnTo>
                  <a:lnTo>
                    <a:pt x="977" y="1110"/>
                  </a:lnTo>
                  <a:lnTo>
                    <a:pt x="963" y="1107"/>
                  </a:lnTo>
                  <a:lnTo>
                    <a:pt x="945" y="1097"/>
                  </a:lnTo>
                  <a:lnTo>
                    <a:pt x="940" y="1091"/>
                  </a:lnTo>
                  <a:close/>
                  <a:moveTo>
                    <a:pt x="933" y="1083"/>
                  </a:moveTo>
                  <a:lnTo>
                    <a:pt x="940" y="1091"/>
                  </a:lnTo>
                  <a:lnTo>
                    <a:pt x="935" y="1088"/>
                  </a:lnTo>
                  <a:lnTo>
                    <a:pt x="933" y="1083"/>
                  </a:lnTo>
                  <a:close/>
                  <a:moveTo>
                    <a:pt x="925" y="1067"/>
                  </a:moveTo>
                  <a:lnTo>
                    <a:pt x="933" y="1083"/>
                  </a:lnTo>
                  <a:lnTo>
                    <a:pt x="931" y="1081"/>
                  </a:lnTo>
                  <a:lnTo>
                    <a:pt x="925" y="1067"/>
                  </a:lnTo>
                  <a:close/>
                  <a:moveTo>
                    <a:pt x="923" y="1064"/>
                  </a:moveTo>
                  <a:lnTo>
                    <a:pt x="925" y="1067"/>
                  </a:lnTo>
                  <a:lnTo>
                    <a:pt x="923" y="1065"/>
                  </a:lnTo>
                  <a:lnTo>
                    <a:pt x="923" y="1064"/>
                  </a:lnTo>
                  <a:close/>
                  <a:moveTo>
                    <a:pt x="1054" y="1042"/>
                  </a:moveTo>
                  <a:lnTo>
                    <a:pt x="1053" y="1049"/>
                  </a:lnTo>
                  <a:lnTo>
                    <a:pt x="1043" y="1073"/>
                  </a:lnTo>
                  <a:lnTo>
                    <a:pt x="1027" y="1093"/>
                  </a:lnTo>
                  <a:lnTo>
                    <a:pt x="1004" y="1106"/>
                  </a:lnTo>
                  <a:lnTo>
                    <a:pt x="1002" y="1106"/>
                  </a:lnTo>
                  <a:lnTo>
                    <a:pt x="1026" y="1091"/>
                  </a:lnTo>
                  <a:lnTo>
                    <a:pt x="1045" y="1066"/>
                  </a:lnTo>
                  <a:lnTo>
                    <a:pt x="1054" y="1042"/>
                  </a:lnTo>
                  <a:close/>
                  <a:moveTo>
                    <a:pt x="921" y="1042"/>
                  </a:moveTo>
                  <a:lnTo>
                    <a:pt x="923" y="1064"/>
                  </a:lnTo>
                  <a:lnTo>
                    <a:pt x="923" y="1064"/>
                  </a:lnTo>
                  <a:lnTo>
                    <a:pt x="921" y="1042"/>
                  </a:lnTo>
                  <a:close/>
                  <a:moveTo>
                    <a:pt x="1055" y="1035"/>
                  </a:moveTo>
                  <a:lnTo>
                    <a:pt x="1056" y="1038"/>
                  </a:lnTo>
                  <a:lnTo>
                    <a:pt x="1054" y="1042"/>
                  </a:lnTo>
                  <a:lnTo>
                    <a:pt x="1055" y="1035"/>
                  </a:lnTo>
                  <a:close/>
                  <a:moveTo>
                    <a:pt x="936" y="853"/>
                  </a:moveTo>
                  <a:lnTo>
                    <a:pt x="941" y="855"/>
                  </a:lnTo>
                  <a:lnTo>
                    <a:pt x="955" y="856"/>
                  </a:lnTo>
                  <a:lnTo>
                    <a:pt x="954" y="857"/>
                  </a:lnTo>
                  <a:lnTo>
                    <a:pt x="939" y="856"/>
                  </a:lnTo>
                  <a:lnTo>
                    <a:pt x="936" y="853"/>
                  </a:lnTo>
                  <a:close/>
                  <a:moveTo>
                    <a:pt x="1158" y="847"/>
                  </a:moveTo>
                  <a:lnTo>
                    <a:pt x="1165" y="861"/>
                  </a:lnTo>
                  <a:lnTo>
                    <a:pt x="1183" y="911"/>
                  </a:lnTo>
                  <a:lnTo>
                    <a:pt x="1195" y="960"/>
                  </a:lnTo>
                  <a:lnTo>
                    <a:pt x="1200" y="1006"/>
                  </a:lnTo>
                  <a:lnTo>
                    <a:pt x="1196" y="1047"/>
                  </a:lnTo>
                  <a:lnTo>
                    <a:pt x="1188" y="1084"/>
                  </a:lnTo>
                  <a:lnTo>
                    <a:pt x="1175" y="1117"/>
                  </a:lnTo>
                  <a:lnTo>
                    <a:pt x="1161" y="1147"/>
                  </a:lnTo>
                  <a:lnTo>
                    <a:pt x="1142" y="1170"/>
                  </a:lnTo>
                  <a:lnTo>
                    <a:pt x="1122" y="1189"/>
                  </a:lnTo>
                  <a:lnTo>
                    <a:pt x="1091" y="1210"/>
                  </a:lnTo>
                  <a:lnTo>
                    <a:pt x="1060" y="1225"/>
                  </a:lnTo>
                  <a:lnTo>
                    <a:pt x="1023" y="1234"/>
                  </a:lnTo>
                  <a:lnTo>
                    <a:pt x="988" y="1235"/>
                  </a:lnTo>
                  <a:lnTo>
                    <a:pt x="950" y="1231"/>
                  </a:lnTo>
                  <a:lnTo>
                    <a:pt x="939" y="1227"/>
                  </a:lnTo>
                  <a:lnTo>
                    <a:pt x="943" y="1230"/>
                  </a:lnTo>
                  <a:lnTo>
                    <a:pt x="976" y="1265"/>
                  </a:lnTo>
                  <a:lnTo>
                    <a:pt x="1001" y="1309"/>
                  </a:lnTo>
                  <a:lnTo>
                    <a:pt x="1015" y="1351"/>
                  </a:lnTo>
                  <a:lnTo>
                    <a:pt x="1020" y="1396"/>
                  </a:lnTo>
                  <a:lnTo>
                    <a:pt x="1014" y="1440"/>
                  </a:lnTo>
                  <a:lnTo>
                    <a:pt x="1001" y="1481"/>
                  </a:lnTo>
                  <a:lnTo>
                    <a:pt x="979" y="1521"/>
                  </a:lnTo>
                  <a:lnTo>
                    <a:pt x="950" y="1553"/>
                  </a:lnTo>
                  <a:lnTo>
                    <a:pt x="914" y="1580"/>
                  </a:lnTo>
                  <a:lnTo>
                    <a:pt x="877" y="1593"/>
                  </a:lnTo>
                  <a:lnTo>
                    <a:pt x="838" y="1595"/>
                  </a:lnTo>
                  <a:lnTo>
                    <a:pt x="800" y="1588"/>
                  </a:lnTo>
                  <a:lnTo>
                    <a:pt x="765" y="1571"/>
                  </a:lnTo>
                  <a:lnTo>
                    <a:pt x="794" y="1584"/>
                  </a:lnTo>
                  <a:lnTo>
                    <a:pt x="831" y="1593"/>
                  </a:lnTo>
                  <a:lnTo>
                    <a:pt x="869" y="1591"/>
                  </a:lnTo>
                  <a:lnTo>
                    <a:pt x="905" y="1582"/>
                  </a:lnTo>
                  <a:lnTo>
                    <a:pt x="939" y="1558"/>
                  </a:lnTo>
                  <a:lnTo>
                    <a:pt x="967" y="1527"/>
                  </a:lnTo>
                  <a:lnTo>
                    <a:pt x="993" y="1494"/>
                  </a:lnTo>
                  <a:lnTo>
                    <a:pt x="1007" y="1455"/>
                  </a:lnTo>
                  <a:lnTo>
                    <a:pt x="1016" y="1412"/>
                  </a:lnTo>
                  <a:lnTo>
                    <a:pt x="1014" y="1371"/>
                  </a:lnTo>
                  <a:lnTo>
                    <a:pt x="1005" y="1329"/>
                  </a:lnTo>
                  <a:lnTo>
                    <a:pt x="984" y="1285"/>
                  </a:lnTo>
                  <a:lnTo>
                    <a:pt x="955" y="1249"/>
                  </a:lnTo>
                  <a:lnTo>
                    <a:pt x="926" y="1222"/>
                  </a:lnTo>
                  <a:lnTo>
                    <a:pt x="917" y="1219"/>
                  </a:lnTo>
                  <a:lnTo>
                    <a:pt x="887" y="1199"/>
                  </a:lnTo>
                  <a:lnTo>
                    <a:pt x="884" y="1196"/>
                  </a:lnTo>
                  <a:lnTo>
                    <a:pt x="843" y="1182"/>
                  </a:lnTo>
                  <a:lnTo>
                    <a:pt x="799" y="1172"/>
                  </a:lnTo>
                  <a:lnTo>
                    <a:pt x="755" y="1168"/>
                  </a:lnTo>
                  <a:lnTo>
                    <a:pt x="710" y="1171"/>
                  </a:lnTo>
                  <a:lnTo>
                    <a:pt x="665" y="1180"/>
                  </a:lnTo>
                  <a:lnTo>
                    <a:pt x="622" y="1196"/>
                  </a:lnTo>
                  <a:lnTo>
                    <a:pt x="581" y="1215"/>
                  </a:lnTo>
                  <a:lnTo>
                    <a:pt x="545" y="1242"/>
                  </a:lnTo>
                  <a:lnTo>
                    <a:pt x="513" y="1274"/>
                  </a:lnTo>
                  <a:lnTo>
                    <a:pt x="484" y="1319"/>
                  </a:lnTo>
                  <a:lnTo>
                    <a:pt x="461" y="1368"/>
                  </a:lnTo>
                  <a:lnTo>
                    <a:pt x="450" y="1419"/>
                  </a:lnTo>
                  <a:lnTo>
                    <a:pt x="444" y="1470"/>
                  </a:lnTo>
                  <a:lnTo>
                    <a:pt x="447" y="1524"/>
                  </a:lnTo>
                  <a:lnTo>
                    <a:pt x="457" y="1577"/>
                  </a:lnTo>
                  <a:lnTo>
                    <a:pt x="475" y="1626"/>
                  </a:lnTo>
                  <a:lnTo>
                    <a:pt x="496" y="1674"/>
                  </a:lnTo>
                  <a:lnTo>
                    <a:pt x="528" y="1720"/>
                  </a:lnTo>
                  <a:lnTo>
                    <a:pt x="562" y="1758"/>
                  </a:lnTo>
                  <a:lnTo>
                    <a:pt x="604" y="1793"/>
                  </a:lnTo>
                  <a:lnTo>
                    <a:pt x="654" y="1827"/>
                  </a:lnTo>
                  <a:lnTo>
                    <a:pt x="705" y="1852"/>
                  </a:lnTo>
                  <a:lnTo>
                    <a:pt x="759" y="1869"/>
                  </a:lnTo>
                  <a:lnTo>
                    <a:pt x="816" y="1881"/>
                  </a:lnTo>
                  <a:lnTo>
                    <a:pt x="875" y="1884"/>
                  </a:lnTo>
                  <a:lnTo>
                    <a:pt x="932" y="1878"/>
                  </a:lnTo>
                  <a:lnTo>
                    <a:pt x="990" y="1867"/>
                  </a:lnTo>
                  <a:lnTo>
                    <a:pt x="1044" y="1848"/>
                  </a:lnTo>
                  <a:lnTo>
                    <a:pt x="1098" y="1822"/>
                  </a:lnTo>
                  <a:lnTo>
                    <a:pt x="1146" y="1789"/>
                  </a:lnTo>
                  <a:lnTo>
                    <a:pt x="1173" y="1765"/>
                  </a:lnTo>
                  <a:lnTo>
                    <a:pt x="1203" y="1735"/>
                  </a:lnTo>
                  <a:lnTo>
                    <a:pt x="1230" y="1701"/>
                  </a:lnTo>
                  <a:lnTo>
                    <a:pt x="1256" y="1659"/>
                  </a:lnTo>
                  <a:lnTo>
                    <a:pt x="1278" y="1612"/>
                  </a:lnTo>
                  <a:lnTo>
                    <a:pt x="1297" y="1562"/>
                  </a:lnTo>
                  <a:lnTo>
                    <a:pt x="1311" y="1505"/>
                  </a:lnTo>
                  <a:lnTo>
                    <a:pt x="1321" y="1445"/>
                  </a:lnTo>
                  <a:lnTo>
                    <a:pt x="1326" y="1383"/>
                  </a:lnTo>
                  <a:lnTo>
                    <a:pt x="1326" y="1316"/>
                  </a:lnTo>
                  <a:lnTo>
                    <a:pt x="1318" y="1245"/>
                  </a:lnTo>
                  <a:lnTo>
                    <a:pt x="1305" y="1173"/>
                  </a:lnTo>
                  <a:lnTo>
                    <a:pt x="1284" y="1100"/>
                  </a:lnTo>
                  <a:lnTo>
                    <a:pt x="1254" y="1020"/>
                  </a:lnTo>
                  <a:lnTo>
                    <a:pt x="1217" y="943"/>
                  </a:lnTo>
                  <a:lnTo>
                    <a:pt x="1169" y="862"/>
                  </a:lnTo>
                  <a:lnTo>
                    <a:pt x="1158" y="847"/>
                  </a:lnTo>
                  <a:close/>
                  <a:moveTo>
                    <a:pt x="919" y="836"/>
                  </a:moveTo>
                  <a:lnTo>
                    <a:pt x="928" y="847"/>
                  </a:lnTo>
                  <a:lnTo>
                    <a:pt x="936" y="853"/>
                  </a:lnTo>
                  <a:lnTo>
                    <a:pt x="929" y="850"/>
                  </a:lnTo>
                  <a:lnTo>
                    <a:pt x="919" y="836"/>
                  </a:lnTo>
                  <a:close/>
                  <a:moveTo>
                    <a:pt x="1023" y="710"/>
                  </a:moveTo>
                  <a:lnTo>
                    <a:pt x="1033" y="729"/>
                  </a:lnTo>
                  <a:lnTo>
                    <a:pt x="1045" y="766"/>
                  </a:lnTo>
                  <a:lnTo>
                    <a:pt x="1051" y="797"/>
                  </a:lnTo>
                  <a:lnTo>
                    <a:pt x="1049" y="825"/>
                  </a:lnTo>
                  <a:lnTo>
                    <a:pt x="1044" y="849"/>
                  </a:lnTo>
                  <a:lnTo>
                    <a:pt x="1034" y="871"/>
                  </a:lnTo>
                  <a:lnTo>
                    <a:pt x="1022" y="888"/>
                  </a:lnTo>
                  <a:lnTo>
                    <a:pt x="1009" y="900"/>
                  </a:lnTo>
                  <a:lnTo>
                    <a:pt x="988" y="911"/>
                  </a:lnTo>
                  <a:lnTo>
                    <a:pt x="963" y="917"/>
                  </a:lnTo>
                  <a:lnTo>
                    <a:pt x="987" y="925"/>
                  </a:lnTo>
                  <a:lnTo>
                    <a:pt x="1008" y="943"/>
                  </a:lnTo>
                  <a:lnTo>
                    <a:pt x="1011" y="947"/>
                  </a:lnTo>
                  <a:lnTo>
                    <a:pt x="1015" y="949"/>
                  </a:lnTo>
                  <a:lnTo>
                    <a:pt x="1038" y="972"/>
                  </a:lnTo>
                  <a:lnTo>
                    <a:pt x="1052" y="1000"/>
                  </a:lnTo>
                  <a:lnTo>
                    <a:pt x="1057" y="1025"/>
                  </a:lnTo>
                  <a:lnTo>
                    <a:pt x="1055" y="1035"/>
                  </a:lnTo>
                  <a:lnTo>
                    <a:pt x="1053" y="1007"/>
                  </a:lnTo>
                  <a:lnTo>
                    <a:pt x="1041" y="979"/>
                  </a:lnTo>
                  <a:lnTo>
                    <a:pt x="1021" y="957"/>
                  </a:lnTo>
                  <a:lnTo>
                    <a:pt x="1016" y="954"/>
                  </a:lnTo>
                  <a:lnTo>
                    <a:pt x="1024" y="966"/>
                  </a:lnTo>
                  <a:lnTo>
                    <a:pt x="1032" y="993"/>
                  </a:lnTo>
                  <a:lnTo>
                    <a:pt x="1032" y="1022"/>
                  </a:lnTo>
                  <a:lnTo>
                    <a:pt x="1024" y="1044"/>
                  </a:lnTo>
                  <a:lnTo>
                    <a:pt x="1010" y="1062"/>
                  </a:lnTo>
                  <a:lnTo>
                    <a:pt x="990" y="1073"/>
                  </a:lnTo>
                  <a:lnTo>
                    <a:pt x="967" y="1080"/>
                  </a:lnTo>
                  <a:lnTo>
                    <a:pt x="944" y="1078"/>
                  </a:lnTo>
                  <a:lnTo>
                    <a:pt x="972" y="1078"/>
                  </a:lnTo>
                  <a:lnTo>
                    <a:pt x="994" y="1070"/>
                  </a:lnTo>
                  <a:lnTo>
                    <a:pt x="1011" y="1052"/>
                  </a:lnTo>
                  <a:lnTo>
                    <a:pt x="1020" y="1028"/>
                  </a:lnTo>
                  <a:lnTo>
                    <a:pt x="1023" y="1003"/>
                  </a:lnTo>
                  <a:lnTo>
                    <a:pt x="1016" y="980"/>
                  </a:lnTo>
                  <a:lnTo>
                    <a:pt x="1001" y="959"/>
                  </a:lnTo>
                  <a:lnTo>
                    <a:pt x="982" y="945"/>
                  </a:lnTo>
                  <a:lnTo>
                    <a:pt x="958" y="935"/>
                  </a:lnTo>
                  <a:lnTo>
                    <a:pt x="928" y="934"/>
                  </a:lnTo>
                  <a:lnTo>
                    <a:pt x="897" y="942"/>
                  </a:lnTo>
                  <a:lnTo>
                    <a:pt x="872" y="960"/>
                  </a:lnTo>
                  <a:lnTo>
                    <a:pt x="852" y="983"/>
                  </a:lnTo>
                  <a:lnTo>
                    <a:pt x="840" y="1014"/>
                  </a:lnTo>
                  <a:lnTo>
                    <a:pt x="838" y="1046"/>
                  </a:lnTo>
                  <a:lnTo>
                    <a:pt x="847" y="1078"/>
                  </a:lnTo>
                  <a:lnTo>
                    <a:pt x="859" y="1107"/>
                  </a:lnTo>
                  <a:lnTo>
                    <a:pt x="881" y="1129"/>
                  </a:lnTo>
                  <a:lnTo>
                    <a:pt x="906" y="1150"/>
                  </a:lnTo>
                  <a:lnTo>
                    <a:pt x="937" y="1160"/>
                  </a:lnTo>
                  <a:lnTo>
                    <a:pt x="975" y="1163"/>
                  </a:lnTo>
                  <a:lnTo>
                    <a:pt x="1009" y="1159"/>
                  </a:lnTo>
                  <a:lnTo>
                    <a:pt x="1042" y="1146"/>
                  </a:lnTo>
                  <a:lnTo>
                    <a:pt x="1070" y="1127"/>
                  </a:lnTo>
                  <a:lnTo>
                    <a:pt x="1094" y="1100"/>
                  </a:lnTo>
                  <a:lnTo>
                    <a:pt x="1111" y="1071"/>
                  </a:lnTo>
                  <a:lnTo>
                    <a:pt x="1121" y="1038"/>
                  </a:lnTo>
                  <a:lnTo>
                    <a:pt x="1129" y="985"/>
                  </a:lnTo>
                  <a:lnTo>
                    <a:pt x="1125" y="932"/>
                  </a:lnTo>
                  <a:lnTo>
                    <a:pt x="1113" y="880"/>
                  </a:lnTo>
                  <a:lnTo>
                    <a:pt x="1093" y="827"/>
                  </a:lnTo>
                  <a:lnTo>
                    <a:pt x="1064" y="773"/>
                  </a:lnTo>
                  <a:lnTo>
                    <a:pt x="1026" y="714"/>
                  </a:lnTo>
                  <a:lnTo>
                    <a:pt x="1023" y="710"/>
                  </a:lnTo>
                  <a:close/>
                  <a:moveTo>
                    <a:pt x="1029" y="691"/>
                  </a:moveTo>
                  <a:lnTo>
                    <a:pt x="1045" y="711"/>
                  </a:lnTo>
                  <a:lnTo>
                    <a:pt x="1081" y="762"/>
                  </a:lnTo>
                  <a:lnTo>
                    <a:pt x="1107" y="809"/>
                  </a:lnTo>
                  <a:lnTo>
                    <a:pt x="1126" y="852"/>
                  </a:lnTo>
                  <a:lnTo>
                    <a:pt x="1138" y="892"/>
                  </a:lnTo>
                  <a:lnTo>
                    <a:pt x="1146" y="929"/>
                  </a:lnTo>
                  <a:lnTo>
                    <a:pt x="1151" y="957"/>
                  </a:lnTo>
                  <a:lnTo>
                    <a:pt x="1152" y="984"/>
                  </a:lnTo>
                  <a:lnTo>
                    <a:pt x="1151" y="1004"/>
                  </a:lnTo>
                  <a:lnTo>
                    <a:pt x="1147" y="1019"/>
                  </a:lnTo>
                  <a:lnTo>
                    <a:pt x="1147" y="1027"/>
                  </a:lnTo>
                  <a:lnTo>
                    <a:pt x="1147" y="1032"/>
                  </a:lnTo>
                  <a:lnTo>
                    <a:pt x="1134" y="1071"/>
                  </a:lnTo>
                  <a:lnTo>
                    <a:pt x="1114" y="1104"/>
                  </a:lnTo>
                  <a:lnTo>
                    <a:pt x="1087" y="1133"/>
                  </a:lnTo>
                  <a:lnTo>
                    <a:pt x="1053" y="1154"/>
                  </a:lnTo>
                  <a:lnTo>
                    <a:pt x="1017" y="1168"/>
                  </a:lnTo>
                  <a:lnTo>
                    <a:pt x="980" y="1174"/>
                  </a:lnTo>
                  <a:lnTo>
                    <a:pt x="938" y="1171"/>
                  </a:lnTo>
                  <a:lnTo>
                    <a:pt x="901" y="1158"/>
                  </a:lnTo>
                  <a:lnTo>
                    <a:pt x="871" y="1138"/>
                  </a:lnTo>
                  <a:lnTo>
                    <a:pt x="848" y="1111"/>
                  </a:lnTo>
                  <a:lnTo>
                    <a:pt x="831" y="1078"/>
                  </a:lnTo>
                  <a:lnTo>
                    <a:pt x="824" y="1042"/>
                  </a:lnTo>
                  <a:lnTo>
                    <a:pt x="826" y="1019"/>
                  </a:lnTo>
                  <a:lnTo>
                    <a:pt x="823" y="1025"/>
                  </a:lnTo>
                  <a:lnTo>
                    <a:pt x="817" y="1058"/>
                  </a:lnTo>
                  <a:lnTo>
                    <a:pt x="822" y="1091"/>
                  </a:lnTo>
                  <a:lnTo>
                    <a:pt x="833" y="1125"/>
                  </a:lnTo>
                  <a:lnTo>
                    <a:pt x="849" y="1154"/>
                  </a:lnTo>
                  <a:lnTo>
                    <a:pt x="870" y="1180"/>
                  </a:lnTo>
                  <a:lnTo>
                    <a:pt x="887" y="1193"/>
                  </a:lnTo>
                  <a:lnTo>
                    <a:pt x="906" y="1203"/>
                  </a:lnTo>
                  <a:lnTo>
                    <a:pt x="918" y="1212"/>
                  </a:lnTo>
                  <a:lnTo>
                    <a:pt x="938" y="1221"/>
                  </a:lnTo>
                  <a:lnTo>
                    <a:pt x="980" y="1229"/>
                  </a:lnTo>
                  <a:lnTo>
                    <a:pt x="1018" y="1225"/>
                  </a:lnTo>
                  <a:lnTo>
                    <a:pt x="1056" y="1217"/>
                  </a:lnTo>
                  <a:lnTo>
                    <a:pt x="1092" y="1200"/>
                  </a:lnTo>
                  <a:lnTo>
                    <a:pt x="1109" y="1187"/>
                  </a:lnTo>
                  <a:lnTo>
                    <a:pt x="1128" y="1169"/>
                  </a:lnTo>
                  <a:lnTo>
                    <a:pt x="1146" y="1146"/>
                  </a:lnTo>
                  <a:lnTo>
                    <a:pt x="1160" y="1117"/>
                  </a:lnTo>
                  <a:lnTo>
                    <a:pt x="1172" y="1085"/>
                  </a:lnTo>
                  <a:lnTo>
                    <a:pt x="1181" y="1048"/>
                  </a:lnTo>
                  <a:lnTo>
                    <a:pt x="1184" y="1010"/>
                  </a:lnTo>
                  <a:lnTo>
                    <a:pt x="1181" y="966"/>
                  </a:lnTo>
                  <a:lnTo>
                    <a:pt x="1175" y="921"/>
                  </a:lnTo>
                  <a:lnTo>
                    <a:pt x="1161" y="872"/>
                  </a:lnTo>
                  <a:lnTo>
                    <a:pt x="1138" y="823"/>
                  </a:lnTo>
                  <a:lnTo>
                    <a:pt x="1125" y="802"/>
                  </a:lnTo>
                  <a:lnTo>
                    <a:pt x="1111" y="782"/>
                  </a:lnTo>
                  <a:lnTo>
                    <a:pt x="1055" y="713"/>
                  </a:lnTo>
                  <a:lnTo>
                    <a:pt x="1029" y="691"/>
                  </a:lnTo>
                  <a:close/>
                  <a:moveTo>
                    <a:pt x="4306" y="573"/>
                  </a:moveTo>
                  <a:lnTo>
                    <a:pt x="4320" y="592"/>
                  </a:lnTo>
                  <a:lnTo>
                    <a:pt x="4307" y="574"/>
                  </a:lnTo>
                  <a:lnTo>
                    <a:pt x="4306" y="573"/>
                  </a:lnTo>
                  <a:close/>
                  <a:moveTo>
                    <a:pt x="566" y="532"/>
                  </a:moveTo>
                  <a:lnTo>
                    <a:pt x="573" y="555"/>
                  </a:lnTo>
                  <a:lnTo>
                    <a:pt x="578" y="578"/>
                  </a:lnTo>
                  <a:lnTo>
                    <a:pt x="577" y="603"/>
                  </a:lnTo>
                  <a:lnTo>
                    <a:pt x="567" y="626"/>
                  </a:lnTo>
                  <a:lnTo>
                    <a:pt x="550" y="645"/>
                  </a:lnTo>
                  <a:lnTo>
                    <a:pt x="531" y="657"/>
                  </a:lnTo>
                  <a:lnTo>
                    <a:pt x="507" y="661"/>
                  </a:lnTo>
                  <a:lnTo>
                    <a:pt x="483" y="658"/>
                  </a:lnTo>
                  <a:lnTo>
                    <a:pt x="462" y="645"/>
                  </a:lnTo>
                  <a:lnTo>
                    <a:pt x="448" y="628"/>
                  </a:lnTo>
                  <a:lnTo>
                    <a:pt x="441" y="605"/>
                  </a:lnTo>
                  <a:lnTo>
                    <a:pt x="443" y="582"/>
                  </a:lnTo>
                  <a:lnTo>
                    <a:pt x="452" y="567"/>
                  </a:lnTo>
                  <a:lnTo>
                    <a:pt x="467" y="555"/>
                  </a:lnTo>
                  <a:lnTo>
                    <a:pt x="480" y="550"/>
                  </a:lnTo>
                  <a:lnTo>
                    <a:pt x="499" y="549"/>
                  </a:lnTo>
                  <a:lnTo>
                    <a:pt x="515" y="558"/>
                  </a:lnTo>
                  <a:lnTo>
                    <a:pt x="527" y="571"/>
                  </a:lnTo>
                  <a:lnTo>
                    <a:pt x="532" y="589"/>
                  </a:lnTo>
                  <a:lnTo>
                    <a:pt x="530" y="597"/>
                  </a:lnTo>
                  <a:lnTo>
                    <a:pt x="527" y="604"/>
                  </a:lnTo>
                  <a:lnTo>
                    <a:pt x="522" y="609"/>
                  </a:lnTo>
                  <a:lnTo>
                    <a:pt x="518" y="614"/>
                  </a:lnTo>
                  <a:lnTo>
                    <a:pt x="511" y="618"/>
                  </a:lnTo>
                  <a:lnTo>
                    <a:pt x="506" y="620"/>
                  </a:lnTo>
                  <a:lnTo>
                    <a:pt x="497" y="619"/>
                  </a:lnTo>
                  <a:lnTo>
                    <a:pt x="491" y="618"/>
                  </a:lnTo>
                  <a:lnTo>
                    <a:pt x="484" y="614"/>
                  </a:lnTo>
                  <a:lnTo>
                    <a:pt x="483" y="610"/>
                  </a:lnTo>
                  <a:lnTo>
                    <a:pt x="479" y="605"/>
                  </a:lnTo>
                  <a:lnTo>
                    <a:pt x="478" y="599"/>
                  </a:lnTo>
                  <a:lnTo>
                    <a:pt x="480" y="595"/>
                  </a:lnTo>
                  <a:lnTo>
                    <a:pt x="481" y="590"/>
                  </a:lnTo>
                  <a:lnTo>
                    <a:pt x="484" y="584"/>
                  </a:lnTo>
                  <a:lnTo>
                    <a:pt x="489" y="580"/>
                  </a:lnTo>
                  <a:lnTo>
                    <a:pt x="492" y="579"/>
                  </a:lnTo>
                  <a:lnTo>
                    <a:pt x="498" y="579"/>
                  </a:lnTo>
                  <a:lnTo>
                    <a:pt x="502" y="580"/>
                  </a:lnTo>
                  <a:lnTo>
                    <a:pt x="503" y="580"/>
                  </a:lnTo>
                  <a:lnTo>
                    <a:pt x="503" y="577"/>
                  </a:lnTo>
                  <a:lnTo>
                    <a:pt x="503" y="575"/>
                  </a:lnTo>
                  <a:lnTo>
                    <a:pt x="502" y="574"/>
                  </a:lnTo>
                  <a:lnTo>
                    <a:pt x="491" y="565"/>
                  </a:lnTo>
                  <a:lnTo>
                    <a:pt x="478" y="565"/>
                  </a:lnTo>
                  <a:lnTo>
                    <a:pt x="466" y="570"/>
                  </a:lnTo>
                  <a:lnTo>
                    <a:pt x="457" y="581"/>
                  </a:lnTo>
                  <a:lnTo>
                    <a:pt x="454" y="589"/>
                  </a:lnTo>
                  <a:lnTo>
                    <a:pt x="451" y="600"/>
                  </a:lnTo>
                  <a:lnTo>
                    <a:pt x="453" y="607"/>
                  </a:lnTo>
                  <a:lnTo>
                    <a:pt x="454" y="614"/>
                  </a:lnTo>
                  <a:lnTo>
                    <a:pt x="465" y="634"/>
                  </a:lnTo>
                  <a:lnTo>
                    <a:pt x="480" y="646"/>
                  </a:lnTo>
                  <a:lnTo>
                    <a:pt x="498" y="652"/>
                  </a:lnTo>
                  <a:lnTo>
                    <a:pt x="522" y="649"/>
                  </a:lnTo>
                  <a:lnTo>
                    <a:pt x="541" y="642"/>
                  </a:lnTo>
                  <a:lnTo>
                    <a:pt x="543" y="641"/>
                  </a:lnTo>
                  <a:lnTo>
                    <a:pt x="548" y="638"/>
                  </a:lnTo>
                  <a:lnTo>
                    <a:pt x="555" y="629"/>
                  </a:lnTo>
                  <a:lnTo>
                    <a:pt x="564" y="617"/>
                  </a:lnTo>
                  <a:lnTo>
                    <a:pt x="571" y="602"/>
                  </a:lnTo>
                  <a:lnTo>
                    <a:pt x="573" y="583"/>
                  </a:lnTo>
                  <a:lnTo>
                    <a:pt x="572" y="560"/>
                  </a:lnTo>
                  <a:lnTo>
                    <a:pt x="566" y="532"/>
                  </a:lnTo>
                  <a:close/>
                  <a:moveTo>
                    <a:pt x="374" y="463"/>
                  </a:moveTo>
                  <a:lnTo>
                    <a:pt x="370" y="465"/>
                  </a:lnTo>
                  <a:lnTo>
                    <a:pt x="342" y="488"/>
                  </a:lnTo>
                  <a:lnTo>
                    <a:pt x="322" y="516"/>
                  </a:lnTo>
                  <a:lnTo>
                    <a:pt x="307" y="548"/>
                  </a:lnTo>
                  <a:lnTo>
                    <a:pt x="299" y="583"/>
                  </a:lnTo>
                  <a:lnTo>
                    <a:pt x="295" y="616"/>
                  </a:lnTo>
                  <a:lnTo>
                    <a:pt x="301" y="659"/>
                  </a:lnTo>
                  <a:lnTo>
                    <a:pt x="317" y="699"/>
                  </a:lnTo>
                  <a:lnTo>
                    <a:pt x="331" y="723"/>
                  </a:lnTo>
                  <a:lnTo>
                    <a:pt x="333" y="715"/>
                  </a:lnTo>
                  <a:lnTo>
                    <a:pt x="344" y="636"/>
                  </a:lnTo>
                  <a:lnTo>
                    <a:pt x="357" y="554"/>
                  </a:lnTo>
                  <a:lnTo>
                    <a:pt x="372" y="472"/>
                  </a:lnTo>
                  <a:lnTo>
                    <a:pt x="374" y="463"/>
                  </a:lnTo>
                  <a:close/>
                  <a:moveTo>
                    <a:pt x="4015" y="422"/>
                  </a:moveTo>
                  <a:lnTo>
                    <a:pt x="4018" y="436"/>
                  </a:lnTo>
                  <a:lnTo>
                    <a:pt x="4017" y="436"/>
                  </a:lnTo>
                  <a:lnTo>
                    <a:pt x="4015" y="422"/>
                  </a:lnTo>
                  <a:close/>
                  <a:moveTo>
                    <a:pt x="1698" y="385"/>
                  </a:moveTo>
                  <a:lnTo>
                    <a:pt x="1750" y="391"/>
                  </a:lnTo>
                  <a:lnTo>
                    <a:pt x="1795" y="390"/>
                  </a:lnTo>
                  <a:lnTo>
                    <a:pt x="1753" y="393"/>
                  </a:lnTo>
                  <a:lnTo>
                    <a:pt x="1701" y="386"/>
                  </a:lnTo>
                  <a:lnTo>
                    <a:pt x="1698" y="385"/>
                  </a:lnTo>
                  <a:close/>
                  <a:moveTo>
                    <a:pt x="3635" y="377"/>
                  </a:moveTo>
                  <a:lnTo>
                    <a:pt x="3636" y="383"/>
                  </a:lnTo>
                  <a:lnTo>
                    <a:pt x="3633" y="388"/>
                  </a:lnTo>
                  <a:lnTo>
                    <a:pt x="3632" y="393"/>
                  </a:lnTo>
                  <a:lnTo>
                    <a:pt x="3627" y="394"/>
                  </a:lnTo>
                  <a:lnTo>
                    <a:pt x="3631" y="388"/>
                  </a:lnTo>
                  <a:lnTo>
                    <a:pt x="3633" y="384"/>
                  </a:lnTo>
                  <a:lnTo>
                    <a:pt x="3635" y="377"/>
                  </a:lnTo>
                  <a:close/>
                  <a:moveTo>
                    <a:pt x="1859" y="375"/>
                  </a:moveTo>
                  <a:lnTo>
                    <a:pt x="1805" y="389"/>
                  </a:lnTo>
                  <a:lnTo>
                    <a:pt x="1795" y="390"/>
                  </a:lnTo>
                  <a:lnTo>
                    <a:pt x="1806" y="389"/>
                  </a:lnTo>
                  <a:lnTo>
                    <a:pt x="1859" y="375"/>
                  </a:lnTo>
                  <a:close/>
                  <a:moveTo>
                    <a:pt x="687" y="225"/>
                  </a:moveTo>
                  <a:lnTo>
                    <a:pt x="657" y="254"/>
                  </a:lnTo>
                  <a:lnTo>
                    <a:pt x="603" y="299"/>
                  </a:lnTo>
                  <a:lnTo>
                    <a:pt x="542" y="338"/>
                  </a:lnTo>
                  <a:lnTo>
                    <a:pt x="497" y="368"/>
                  </a:lnTo>
                  <a:lnTo>
                    <a:pt x="446" y="394"/>
                  </a:lnTo>
                  <a:lnTo>
                    <a:pt x="427" y="401"/>
                  </a:lnTo>
                  <a:lnTo>
                    <a:pt x="419" y="440"/>
                  </a:lnTo>
                  <a:lnTo>
                    <a:pt x="437" y="436"/>
                  </a:lnTo>
                  <a:lnTo>
                    <a:pt x="468" y="435"/>
                  </a:lnTo>
                  <a:lnTo>
                    <a:pt x="501" y="445"/>
                  </a:lnTo>
                  <a:lnTo>
                    <a:pt x="530" y="458"/>
                  </a:lnTo>
                  <a:lnTo>
                    <a:pt x="554" y="479"/>
                  </a:lnTo>
                  <a:lnTo>
                    <a:pt x="573" y="500"/>
                  </a:lnTo>
                  <a:lnTo>
                    <a:pt x="584" y="525"/>
                  </a:lnTo>
                  <a:lnTo>
                    <a:pt x="590" y="553"/>
                  </a:lnTo>
                  <a:lnTo>
                    <a:pt x="591" y="580"/>
                  </a:lnTo>
                  <a:lnTo>
                    <a:pt x="586" y="606"/>
                  </a:lnTo>
                  <a:lnTo>
                    <a:pt x="575" y="631"/>
                  </a:lnTo>
                  <a:lnTo>
                    <a:pt x="556" y="651"/>
                  </a:lnTo>
                  <a:lnTo>
                    <a:pt x="546" y="659"/>
                  </a:lnTo>
                  <a:lnTo>
                    <a:pt x="566" y="637"/>
                  </a:lnTo>
                  <a:lnTo>
                    <a:pt x="582" y="610"/>
                  </a:lnTo>
                  <a:lnTo>
                    <a:pt x="587" y="583"/>
                  </a:lnTo>
                  <a:lnTo>
                    <a:pt x="586" y="551"/>
                  </a:lnTo>
                  <a:lnTo>
                    <a:pt x="578" y="521"/>
                  </a:lnTo>
                  <a:lnTo>
                    <a:pt x="564" y="496"/>
                  </a:lnTo>
                  <a:lnTo>
                    <a:pt x="537" y="469"/>
                  </a:lnTo>
                  <a:lnTo>
                    <a:pt x="506" y="451"/>
                  </a:lnTo>
                  <a:lnTo>
                    <a:pt x="472" y="443"/>
                  </a:lnTo>
                  <a:lnTo>
                    <a:pt x="436" y="442"/>
                  </a:lnTo>
                  <a:lnTo>
                    <a:pt x="417" y="447"/>
                  </a:lnTo>
                  <a:lnTo>
                    <a:pt x="410" y="479"/>
                  </a:lnTo>
                  <a:lnTo>
                    <a:pt x="394" y="561"/>
                  </a:lnTo>
                  <a:lnTo>
                    <a:pt x="379" y="641"/>
                  </a:lnTo>
                  <a:lnTo>
                    <a:pt x="365" y="721"/>
                  </a:lnTo>
                  <a:lnTo>
                    <a:pt x="358" y="756"/>
                  </a:lnTo>
                  <a:lnTo>
                    <a:pt x="366" y="765"/>
                  </a:lnTo>
                  <a:lnTo>
                    <a:pt x="402" y="789"/>
                  </a:lnTo>
                  <a:lnTo>
                    <a:pt x="440" y="804"/>
                  </a:lnTo>
                  <a:lnTo>
                    <a:pt x="483" y="813"/>
                  </a:lnTo>
                  <a:lnTo>
                    <a:pt x="524" y="811"/>
                  </a:lnTo>
                  <a:lnTo>
                    <a:pt x="566" y="802"/>
                  </a:lnTo>
                  <a:lnTo>
                    <a:pt x="605" y="787"/>
                  </a:lnTo>
                  <a:lnTo>
                    <a:pt x="639" y="761"/>
                  </a:lnTo>
                  <a:lnTo>
                    <a:pt x="668" y="728"/>
                  </a:lnTo>
                  <a:lnTo>
                    <a:pt x="693" y="689"/>
                  </a:lnTo>
                  <a:lnTo>
                    <a:pt x="710" y="646"/>
                  </a:lnTo>
                  <a:lnTo>
                    <a:pt x="722" y="605"/>
                  </a:lnTo>
                  <a:lnTo>
                    <a:pt x="730" y="551"/>
                  </a:lnTo>
                  <a:lnTo>
                    <a:pt x="732" y="494"/>
                  </a:lnTo>
                  <a:lnTo>
                    <a:pt x="726" y="437"/>
                  </a:lnTo>
                  <a:lnTo>
                    <a:pt x="717" y="378"/>
                  </a:lnTo>
                  <a:lnTo>
                    <a:pt x="706" y="317"/>
                  </a:lnTo>
                  <a:lnTo>
                    <a:pt x="693" y="256"/>
                  </a:lnTo>
                  <a:lnTo>
                    <a:pt x="687" y="225"/>
                  </a:lnTo>
                  <a:close/>
                  <a:moveTo>
                    <a:pt x="4523" y="65"/>
                  </a:moveTo>
                  <a:lnTo>
                    <a:pt x="4527" y="71"/>
                  </a:lnTo>
                  <a:lnTo>
                    <a:pt x="4543" y="88"/>
                  </a:lnTo>
                  <a:lnTo>
                    <a:pt x="4542" y="82"/>
                  </a:lnTo>
                  <a:lnTo>
                    <a:pt x="4533" y="71"/>
                  </a:lnTo>
                  <a:lnTo>
                    <a:pt x="4523" y="65"/>
                  </a:lnTo>
                  <a:close/>
                  <a:moveTo>
                    <a:pt x="2493" y="12"/>
                  </a:moveTo>
                  <a:lnTo>
                    <a:pt x="2489" y="13"/>
                  </a:lnTo>
                  <a:lnTo>
                    <a:pt x="2496" y="22"/>
                  </a:lnTo>
                  <a:lnTo>
                    <a:pt x="2493" y="12"/>
                  </a:lnTo>
                  <a:close/>
                  <a:moveTo>
                    <a:pt x="4717" y="9"/>
                  </a:moveTo>
                  <a:lnTo>
                    <a:pt x="4719" y="14"/>
                  </a:lnTo>
                  <a:lnTo>
                    <a:pt x="4719" y="30"/>
                  </a:lnTo>
                  <a:lnTo>
                    <a:pt x="4717" y="9"/>
                  </a:lnTo>
                  <a:close/>
                  <a:moveTo>
                    <a:pt x="4913" y="0"/>
                  </a:moveTo>
                  <a:lnTo>
                    <a:pt x="4998" y="0"/>
                  </a:lnTo>
                  <a:lnTo>
                    <a:pt x="4993" y="34"/>
                  </a:lnTo>
                  <a:lnTo>
                    <a:pt x="4982" y="84"/>
                  </a:lnTo>
                  <a:lnTo>
                    <a:pt x="4963" y="133"/>
                  </a:lnTo>
                  <a:lnTo>
                    <a:pt x="4939" y="176"/>
                  </a:lnTo>
                  <a:lnTo>
                    <a:pt x="4906" y="211"/>
                  </a:lnTo>
                  <a:lnTo>
                    <a:pt x="4874" y="241"/>
                  </a:lnTo>
                  <a:lnTo>
                    <a:pt x="4838" y="263"/>
                  </a:lnTo>
                  <a:lnTo>
                    <a:pt x="4813" y="272"/>
                  </a:lnTo>
                  <a:lnTo>
                    <a:pt x="4790" y="279"/>
                  </a:lnTo>
                  <a:lnTo>
                    <a:pt x="4773" y="281"/>
                  </a:lnTo>
                  <a:lnTo>
                    <a:pt x="4762" y="284"/>
                  </a:lnTo>
                  <a:lnTo>
                    <a:pt x="4757" y="282"/>
                  </a:lnTo>
                  <a:lnTo>
                    <a:pt x="4760" y="281"/>
                  </a:lnTo>
                  <a:lnTo>
                    <a:pt x="4773" y="280"/>
                  </a:lnTo>
                  <a:lnTo>
                    <a:pt x="4788" y="274"/>
                  </a:lnTo>
                  <a:lnTo>
                    <a:pt x="4808" y="263"/>
                  </a:lnTo>
                  <a:lnTo>
                    <a:pt x="4829" y="248"/>
                  </a:lnTo>
                  <a:lnTo>
                    <a:pt x="4855" y="224"/>
                  </a:lnTo>
                  <a:lnTo>
                    <a:pt x="4879" y="194"/>
                  </a:lnTo>
                  <a:lnTo>
                    <a:pt x="4899" y="158"/>
                  </a:lnTo>
                  <a:lnTo>
                    <a:pt x="4912" y="116"/>
                  </a:lnTo>
                  <a:lnTo>
                    <a:pt x="4918" y="75"/>
                  </a:lnTo>
                  <a:lnTo>
                    <a:pt x="4919" y="35"/>
                  </a:lnTo>
                  <a:lnTo>
                    <a:pt x="4913" y="0"/>
                  </a:lnTo>
                  <a:close/>
                  <a:moveTo>
                    <a:pt x="4031" y="0"/>
                  </a:moveTo>
                  <a:lnTo>
                    <a:pt x="4082" y="0"/>
                  </a:lnTo>
                  <a:lnTo>
                    <a:pt x="4109" y="39"/>
                  </a:lnTo>
                  <a:lnTo>
                    <a:pt x="4110" y="42"/>
                  </a:lnTo>
                  <a:lnTo>
                    <a:pt x="4120" y="56"/>
                  </a:lnTo>
                  <a:lnTo>
                    <a:pt x="4133" y="75"/>
                  </a:lnTo>
                  <a:lnTo>
                    <a:pt x="4152" y="99"/>
                  </a:lnTo>
                  <a:lnTo>
                    <a:pt x="4178" y="128"/>
                  </a:lnTo>
                  <a:lnTo>
                    <a:pt x="4209" y="159"/>
                  </a:lnTo>
                  <a:lnTo>
                    <a:pt x="4246" y="191"/>
                  </a:lnTo>
                  <a:lnTo>
                    <a:pt x="4288" y="225"/>
                  </a:lnTo>
                  <a:lnTo>
                    <a:pt x="4338" y="254"/>
                  </a:lnTo>
                  <a:lnTo>
                    <a:pt x="4392" y="284"/>
                  </a:lnTo>
                  <a:lnTo>
                    <a:pt x="4453" y="309"/>
                  </a:lnTo>
                  <a:lnTo>
                    <a:pt x="4517" y="327"/>
                  </a:lnTo>
                  <a:lnTo>
                    <a:pt x="4566" y="335"/>
                  </a:lnTo>
                  <a:lnTo>
                    <a:pt x="4571" y="334"/>
                  </a:lnTo>
                  <a:lnTo>
                    <a:pt x="4586" y="335"/>
                  </a:lnTo>
                  <a:lnTo>
                    <a:pt x="4609" y="336"/>
                  </a:lnTo>
                  <a:lnTo>
                    <a:pt x="4638" y="333"/>
                  </a:lnTo>
                  <a:lnTo>
                    <a:pt x="4670" y="330"/>
                  </a:lnTo>
                  <a:lnTo>
                    <a:pt x="4706" y="327"/>
                  </a:lnTo>
                  <a:lnTo>
                    <a:pt x="4742" y="320"/>
                  </a:lnTo>
                  <a:lnTo>
                    <a:pt x="4776" y="313"/>
                  </a:lnTo>
                  <a:lnTo>
                    <a:pt x="4809" y="303"/>
                  </a:lnTo>
                  <a:lnTo>
                    <a:pt x="4836" y="291"/>
                  </a:lnTo>
                  <a:lnTo>
                    <a:pt x="4832" y="294"/>
                  </a:lnTo>
                  <a:lnTo>
                    <a:pt x="4819" y="300"/>
                  </a:lnTo>
                  <a:lnTo>
                    <a:pt x="4798" y="308"/>
                  </a:lnTo>
                  <a:lnTo>
                    <a:pt x="4769" y="319"/>
                  </a:lnTo>
                  <a:lnTo>
                    <a:pt x="4733" y="330"/>
                  </a:lnTo>
                  <a:lnTo>
                    <a:pt x="4688" y="339"/>
                  </a:lnTo>
                  <a:lnTo>
                    <a:pt x="4638" y="345"/>
                  </a:lnTo>
                  <a:lnTo>
                    <a:pt x="4583" y="347"/>
                  </a:lnTo>
                  <a:lnTo>
                    <a:pt x="4517" y="350"/>
                  </a:lnTo>
                  <a:lnTo>
                    <a:pt x="4459" y="354"/>
                  </a:lnTo>
                  <a:lnTo>
                    <a:pt x="4408" y="364"/>
                  </a:lnTo>
                  <a:lnTo>
                    <a:pt x="4364" y="377"/>
                  </a:lnTo>
                  <a:lnTo>
                    <a:pt x="4354" y="382"/>
                  </a:lnTo>
                  <a:lnTo>
                    <a:pt x="4366" y="382"/>
                  </a:lnTo>
                  <a:lnTo>
                    <a:pt x="4408" y="382"/>
                  </a:lnTo>
                  <a:lnTo>
                    <a:pt x="4454" y="382"/>
                  </a:lnTo>
                  <a:lnTo>
                    <a:pt x="4514" y="380"/>
                  </a:lnTo>
                  <a:lnTo>
                    <a:pt x="4573" y="373"/>
                  </a:lnTo>
                  <a:lnTo>
                    <a:pt x="4630" y="367"/>
                  </a:lnTo>
                  <a:lnTo>
                    <a:pt x="4681" y="358"/>
                  </a:lnTo>
                  <a:lnTo>
                    <a:pt x="4727" y="348"/>
                  </a:lnTo>
                  <a:lnTo>
                    <a:pt x="4764" y="340"/>
                  </a:lnTo>
                  <a:lnTo>
                    <a:pt x="4791" y="335"/>
                  </a:lnTo>
                  <a:lnTo>
                    <a:pt x="4840" y="321"/>
                  </a:lnTo>
                  <a:lnTo>
                    <a:pt x="4882" y="306"/>
                  </a:lnTo>
                  <a:lnTo>
                    <a:pt x="4922" y="293"/>
                  </a:lnTo>
                  <a:lnTo>
                    <a:pt x="4961" y="276"/>
                  </a:lnTo>
                  <a:lnTo>
                    <a:pt x="4967" y="274"/>
                  </a:lnTo>
                  <a:lnTo>
                    <a:pt x="4979" y="268"/>
                  </a:lnTo>
                  <a:lnTo>
                    <a:pt x="5007" y="254"/>
                  </a:lnTo>
                  <a:lnTo>
                    <a:pt x="5038" y="247"/>
                  </a:lnTo>
                  <a:lnTo>
                    <a:pt x="5072" y="247"/>
                  </a:lnTo>
                  <a:lnTo>
                    <a:pt x="5105" y="255"/>
                  </a:lnTo>
                  <a:lnTo>
                    <a:pt x="5136" y="272"/>
                  </a:lnTo>
                  <a:lnTo>
                    <a:pt x="5161" y="296"/>
                  </a:lnTo>
                  <a:lnTo>
                    <a:pt x="5177" y="323"/>
                  </a:lnTo>
                  <a:lnTo>
                    <a:pt x="5189" y="357"/>
                  </a:lnTo>
                  <a:lnTo>
                    <a:pt x="5189" y="386"/>
                  </a:lnTo>
                  <a:lnTo>
                    <a:pt x="5181" y="414"/>
                  </a:lnTo>
                  <a:lnTo>
                    <a:pt x="5167" y="441"/>
                  </a:lnTo>
                  <a:lnTo>
                    <a:pt x="5147" y="461"/>
                  </a:lnTo>
                  <a:lnTo>
                    <a:pt x="5121" y="477"/>
                  </a:lnTo>
                  <a:lnTo>
                    <a:pt x="5095" y="484"/>
                  </a:lnTo>
                  <a:lnTo>
                    <a:pt x="5063" y="482"/>
                  </a:lnTo>
                  <a:lnTo>
                    <a:pt x="5040" y="474"/>
                  </a:lnTo>
                  <a:lnTo>
                    <a:pt x="5020" y="458"/>
                  </a:lnTo>
                  <a:lnTo>
                    <a:pt x="5006" y="438"/>
                  </a:lnTo>
                  <a:lnTo>
                    <a:pt x="4998" y="417"/>
                  </a:lnTo>
                  <a:lnTo>
                    <a:pt x="4996" y="392"/>
                  </a:lnTo>
                  <a:lnTo>
                    <a:pt x="5003" y="367"/>
                  </a:lnTo>
                  <a:lnTo>
                    <a:pt x="5014" y="350"/>
                  </a:lnTo>
                  <a:lnTo>
                    <a:pt x="5034" y="336"/>
                  </a:lnTo>
                  <a:lnTo>
                    <a:pt x="5057" y="329"/>
                  </a:lnTo>
                  <a:lnTo>
                    <a:pt x="5079" y="332"/>
                  </a:lnTo>
                  <a:lnTo>
                    <a:pt x="5096" y="340"/>
                  </a:lnTo>
                  <a:lnTo>
                    <a:pt x="5111" y="357"/>
                  </a:lnTo>
                  <a:lnTo>
                    <a:pt x="5116" y="372"/>
                  </a:lnTo>
                  <a:lnTo>
                    <a:pt x="5116" y="388"/>
                  </a:lnTo>
                  <a:lnTo>
                    <a:pt x="5108" y="404"/>
                  </a:lnTo>
                  <a:lnTo>
                    <a:pt x="5098" y="412"/>
                  </a:lnTo>
                  <a:lnTo>
                    <a:pt x="5084" y="418"/>
                  </a:lnTo>
                  <a:lnTo>
                    <a:pt x="5066" y="415"/>
                  </a:lnTo>
                  <a:lnTo>
                    <a:pt x="5054" y="405"/>
                  </a:lnTo>
                  <a:lnTo>
                    <a:pt x="5048" y="393"/>
                  </a:lnTo>
                  <a:lnTo>
                    <a:pt x="5046" y="381"/>
                  </a:lnTo>
                  <a:lnTo>
                    <a:pt x="5045" y="380"/>
                  </a:lnTo>
                  <a:lnTo>
                    <a:pt x="5044" y="379"/>
                  </a:lnTo>
                  <a:lnTo>
                    <a:pt x="5040" y="377"/>
                  </a:lnTo>
                  <a:lnTo>
                    <a:pt x="5037" y="378"/>
                  </a:lnTo>
                  <a:lnTo>
                    <a:pt x="5033" y="383"/>
                  </a:lnTo>
                  <a:lnTo>
                    <a:pt x="5024" y="398"/>
                  </a:lnTo>
                  <a:lnTo>
                    <a:pt x="5025" y="417"/>
                  </a:lnTo>
                  <a:lnTo>
                    <a:pt x="5032" y="435"/>
                  </a:lnTo>
                  <a:lnTo>
                    <a:pt x="5044" y="449"/>
                  </a:lnTo>
                  <a:lnTo>
                    <a:pt x="5060" y="458"/>
                  </a:lnTo>
                  <a:lnTo>
                    <a:pt x="5078" y="465"/>
                  </a:lnTo>
                  <a:lnTo>
                    <a:pt x="5100" y="463"/>
                  </a:lnTo>
                  <a:lnTo>
                    <a:pt x="5118" y="456"/>
                  </a:lnTo>
                  <a:lnTo>
                    <a:pt x="5142" y="444"/>
                  </a:lnTo>
                  <a:lnTo>
                    <a:pt x="5157" y="424"/>
                  </a:lnTo>
                  <a:lnTo>
                    <a:pt x="5167" y="401"/>
                  </a:lnTo>
                  <a:lnTo>
                    <a:pt x="5172" y="375"/>
                  </a:lnTo>
                  <a:lnTo>
                    <a:pt x="5171" y="348"/>
                  </a:lnTo>
                  <a:lnTo>
                    <a:pt x="5161" y="323"/>
                  </a:lnTo>
                  <a:lnTo>
                    <a:pt x="5147" y="301"/>
                  </a:lnTo>
                  <a:lnTo>
                    <a:pt x="5145" y="297"/>
                  </a:lnTo>
                  <a:lnTo>
                    <a:pt x="5140" y="294"/>
                  </a:lnTo>
                  <a:lnTo>
                    <a:pt x="5130" y="285"/>
                  </a:lnTo>
                  <a:lnTo>
                    <a:pt x="5117" y="274"/>
                  </a:lnTo>
                  <a:lnTo>
                    <a:pt x="5100" y="266"/>
                  </a:lnTo>
                  <a:lnTo>
                    <a:pt x="5078" y="260"/>
                  </a:lnTo>
                  <a:lnTo>
                    <a:pt x="5052" y="258"/>
                  </a:lnTo>
                  <a:lnTo>
                    <a:pt x="5024" y="259"/>
                  </a:lnTo>
                  <a:lnTo>
                    <a:pt x="4988" y="266"/>
                  </a:lnTo>
                  <a:lnTo>
                    <a:pt x="4974" y="272"/>
                  </a:lnTo>
                  <a:lnTo>
                    <a:pt x="4962" y="277"/>
                  </a:lnTo>
                  <a:lnTo>
                    <a:pt x="4922" y="294"/>
                  </a:lnTo>
                  <a:lnTo>
                    <a:pt x="4883" y="309"/>
                  </a:lnTo>
                  <a:lnTo>
                    <a:pt x="4841" y="324"/>
                  </a:lnTo>
                  <a:lnTo>
                    <a:pt x="4792" y="339"/>
                  </a:lnTo>
                  <a:lnTo>
                    <a:pt x="4766" y="346"/>
                  </a:lnTo>
                  <a:lnTo>
                    <a:pt x="4728" y="354"/>
                  </a:lnTo>
                  <a:lnTo>
                    <a:pt x="4683" y="363"/>
                  </a:lnTo>
                  <a:lnTo>
                    <a:pt x="4629" y="371"/>
                  </a:lnTo>
                  <a:lnTo>
                    <a:pt x="4574" y="378"/>
                  </a:lnTo>
                  <a:lnTo>
                    <a:pt x="4515" y="384"/>
                  </a:lnTo>
                  <a:lnTo>
                    <a:pt x="4452" y="386"/>
                  </a:lnTo>
                  <a:lnTo>
                    <a:pt x="4408" y="387"/>
                  </a:lnTo>
                  <a:lnTo>
                    <a:pt x="4364" y="386"/>
                  </a:lnTo>
                  <a:lnTo>
                    <a:pt x="4346" y="385"/>
                  </a:lnTo>
                  <a:lnTo>
                    <a:pt x="4324" y="397"/>
                  </a:lnTo>
                  <a:lnTo>
                    <a:pt x="4287" y="422"/>
                  </a:lnTo>
                  <a:lnTo>
                    <a:pt x="4254" y="454"/>
                  </a:lnTo>
                  <a:lnTo>
                    <a:pt x="4237" y="484"/>
                  </a:lnTo>
                  <a:lnTo>
                    <a:pt x="4227" y="517"/>
                  </a:lnTo>
                  <a:lnTo>
                    <a:pt x="4227" y="549"/>
                  </a:lnTo>
                  <a:lnTo>
                    <a:pt x="4233" y="582"/>
                  </a:lnTo>
                  <a:lnTo>
                    <a:pt x="4247" y="611"/>
                  </a:lnTo>
                  <a:lnTo>
                    <a:pt x="4270" y="638"/>
                  </a:lnTo>
                  <a:lnTo>
                    <a:pt x="4295" y="652"/>
                  </a:lnTo>
                  <a:lnTo>
                    <a:pt x="4321" y="662"/>
                  </a:lnTo>
                  <a:lnTo>
                    <a:pt x="4346" y="661"/>
                  </a:lnTo>
                  <a:lnTo>
                    <a:pt x="4373" y="656"/>
                  </a:lnTo>
                  <a:lnTo>
                    <a:pt x="4396" y="644"/>
                  </a:lnTo>
                  <a:lnTo>
                    <a:pt x="4419" y="626"/>
                  </a:lnTo>
                  <a:lnTo>
                    <a:pt x="4432" y="601"/>
                  </a:lnTo>
                  <a:lnTo>
                    <a:pt x="4437" y="577"/>
                  </a:lnTo>
                  <a:lnTo>
                    <a:pt x="4434" y="553"/>
                  </a:lnTo>
                  <a:lnTo>
                    <a:pt x="4425" y="529"/>
                  </a:lnTo>
                  <a:lnTo>
                    <a:pt x="4408" y="509"/>
                  </a:lnTo>
                  <a:lnTo>
                    <a:pt x="4390" y="496"/>
                  </a:lnTo>
                  <a:lnTo>
                    <a:pt x="4369" y="491"/>
                  </a:lnTo>
                  <a:lnTo>
                    <a:pt x="4349" y="493"/>
                  </a:lnTo>
                  <a:lnTo>
                    <a:pt x="4330" y="503"/>
                  </a:lnTo>
                  <a:lnTo>
                    <a:pt x="4314" y="515"/>
                  </a:lnTo>
                  <a:lnTo>
                    <a:pt x="4305" y="535"/>
                  </a:lnTo>
                  <a:lnTo>
                    <a:pt x="4302" y="555"/>
                  </a:lnTo>
                  <a:lnTo>
                    <a:pt x="4306" y="573"/>
                  </a:lnTo>
                  <a:lnTo>
                    <a:pt x="4306" y="573"/>
                  </a:lnTo>
                  <a:lnTo>
                    <a:pt x="4300" y="550"/>
                  </a:lnTo>
                  <a:lnTo>
                    <a:pt x="4301" y="527"/>
                  </a:lnTo>
                  <a:lnTo>
                    <a:pt x="4312" y="505"/>
                  </a:lnTo>
                  <a:lnTo>
                    <a:pt x="4332" y="490"/>
                  </a:lnTo>
                  <a:lnTo>
                    <a:pt x="4353" y="482"/>
                  </a:lnTo>
                  <a:lnTo>
                    <a:pt x="4376" y="479"/>
                  </a:lnTo>
                  <a:lnTo>
                    <a:pt x="4399" y="485"/>
                  </a:lnTo>
                  <a:lnTo>
                    <a:pt x="4420" y="498"/>
                  </a:lnTo>
                  <a:lnTo>
                    <a:pt x="4439" y="519"/>
                  </a:lnTo>
                  <a:lnTo>
                    <a:pt x="4451" y="546"/>
                  </a:lnTo>
                  <a:lnTo>
                    <a:pt x="4454" y="574"/>
                  </a:lnTo>
                  <a:lnTo>
                    <a:pt x="4446" y="604"/>
                  </a:lnTo>
                  <a:lnTo>
                    <a:pt x="4430" y="630"/>
                  </a:lnTo>
                  <a:lnTo>
                    <a:pt x="4408" y="651"/>
                  </a:lnTo>
                  <a:lnTo>
                    <a:pt x="4381" y="666"/>
                  </a:lnTo>
                  <a:lnTo>
                    <a:pt x="4351" y="673"/>
                  </a:lnTo>
                  <a:lnTo>
                    <a:pt x="4321" y="670"/>
                  </a:lnTo>
                  <a:lnTo>
                    <a:pt x="4292" y="661"/>
                  </a:lnTo>
                  <a:lnTo>
                    <a:pt x="4265" y="645"/>
                  </a:lnTo>
                  <a:lnTo>
                    <a:pt x="4241" y="620"/>
                  </a:lnTo>
                  <a:lnTo>
                    <a:pt x="4225" y="591"/>
                  </a:lnTo>
                  <a:lnTo>
                    <a:pt x="4216" y="559"/>
                  </a:lnTo>
                  <a:lnTo>
                    <a:pt x="4212" y="527"/>
                  </a:lnTo>
                  <a:lnTo>
                    <a:pt x="4216" y="496"/>
                  </a:lnTo>
                  <a:lnTo>
                    <a:pt x="4228" y="464"/>
                  </a:lnTo>
                  <a:lnTo>
                    <a:pt x="4246" y="436"/>
                  </a:lnTo>
                  <a:lnTo>
                    <a:pt x="4249" y="433"/>
                  </a:lnTo>
                  <a:lnTo>
                    <a:pt x="4255" y="426"/>
                  </a:lnTo>
                  <a:lnTo>
                    <a:pt x="4265" y="416"/>
                  </a:lnTo>
                  <a:lnTo>
                    <a:pt x="4281" y="402"/>
                  </a:lnTo>
                  <a:lnTo>
                    <a:pt x="4302" y="387"/>
                  </a:lnTo>
                  <a:lnTo>
                    <a:pt x="4309" y="383"/>
                  </a:lnTo>
                  <a:lnTo>
                    <a:pt x="4286" y="381"/>
                  </a:lnTo>
                  <a:lnTo>
                    <a:pt x="4260" y="379"/>
                  </a:lnTo>
                  <a:lnTo>
                    <a:pt x="4245" y="393"/>
                  </a:lnTo>
                  <a:lnTo>
                    <a:pt x="4228" y="406"/>
                  </a:lnTo>
                  <a:lnTo>
                    <a:pt x="4217" y="419"/>
                  </a:lnTo>
                  <a:lnTo>
                    <a:pt x="4207" y="426"/>
                  </a:lnTo>
                  <a:lnTo>
                    <a:pt x="4204" y="430"/>
                  </a:lnTo>
                  <a:lnTo>
                    <a:pt x="4172" y="460"/>
                  </a:lnTo>
                  <a:lnTo>
                    <a:pt x="4142" y="482"/>
                  </a:lnTo>
                  <a:lnTo>
                    <a:pt x="4114" y="498"/>
                  </a:lnTo>
                  <a:lnTo>
                    <a:pt x="4090" y="504"/>
                  </a:lnTo>
                  <a:lnTo>
                    <a:pt x="4071" y="509"/>
                  </a:lnTo>
                  <a:lnTo>
                    <a:pt x="4056" y="509"/>
                  </a:lnTo>
                  <a:lnTo>
                    <a:pt x="4048" y="507"/>
                  </a:lnTo>
                  <a:lnTo>
                    <a:pt x="4045" y="508"/>
                  </a:lnTo>
                  <a:lnTo>
                    <a:pt x="4020" y="502"/>
                  </a:lnTo>
                  <a:lnTo>
                    <a:pt x="4000" y="488"/>
                  </a:lnTo>
                  <a:lnTo>
                    <a:pt x="3983" y="469"/>
                  </a:lnTo>
                  <a:lnTo>
                    <a:pt x="3975" y="447"/>
                  </a:lnTo>
                  <a:lnTo>
                    <a:pt x="3976" y="423"/>
                  </a:lnTo>
                  <a:lnTo>
                    <a:pt x="3982" y="399"/>
                  </a:lnTo>
                  <a:lnTo>
                    <a:pt x="3996" y="381"/>
                  </a:lnTo>
                  <a:lnTo>
                    <a:pt x="4018" y="368"/>
                  </a:lnTo>
                  <a:lnTo>
                    <a:pt x="4043" y="365"/>
                  </a:lnTo>
                  <a:lnTo>
                    <a:pt x="4062" y="372"/>
                  </a:lnTo>
                  <a:lnTo>
                    <a:pt x="4077" y="384"/>
                  </a:lnTo>
                  <a:lnTo>
                    <a:pt x="4085" y="402"/>
                  </a:lnTo>
                  <a:lnTo>
                    <a:pt x="4087" y="422"/>
                  </a:lnTo>
                  <a:lnTo>
                    <a:pt x="4083" y="436"/>
                  </a:lnTo>
                  <a:lnTo>
                    <a:pt x="4073" y="448"/>
                  </a:lnTo>
                  <a:lnTo>
                    <a:pt x="4061" y="454"/>
                  </a:lnTo>
                  <a:lnTo>
                    <a:pt x="4044" y="457"/>
                  </a:lnTo>
                  <a:lnTo>
                    <a:pt x="4028" y="451"/>
                  </a:lnTo>
                  <a:lnTo>
                    <a:pt x="4018" y="437"/>
                  </a:lnTo>
                  <a:lnTo>
                    <a:pt x="4018" y="436"/>
                  </a:lnTo>
                  <a:lnTo>
                    <a:pt x="4026" y="447"/>
                  </a:lnTo>
                  <a:lnTo>
                    <a:pt x="4041" y="452"/>
                  </a:lnTo>
                  <a:lnTo>
                    <a:pt x="4059" y="449"/>
                  </a:lnTo>
                  <a:lnTo>
                    <a:pt x="4073" y="440"/>
                  </a:lnTo>
                  <a:lnTo>
                    <a:pt x="4078" y="420"/>
                  </a:lnTo>
                  <a:lnTo>
                    <a:pt x="4078" y="404"/>
                  </a:lnTo>
                  <a:lnTo>
                    <a:pt x="4068" y="389"/>
                  </a:lnTo>
                  <a:lnTo>
                    <a:pt x="4056" y="379"/>
                  </a:lnTo>
                  <a:lnTo>
                    <a:pt x="4039" y="373"/>
                  </a:lnTo>
                  <a:lnTo>
                    <a:pt x="4018" y="375"/>
                  </a:lnTo>
                  <a:lnTo>
                    <a:pt x="4000" y="383"/>
                  </a:lnTo>
                  <a:lnTo>
                    <a:pt x="3985" y="402"/>
                  </a:lnTo>
                  <a:lnTo>
                    <a:pt x="3979" y="423"/>
                  </a:lnTo>
                  <a:lnTo>
                    <a:pt x="3980" y="443"/>
                  </a:lnTo>
                  <a:lnTo>
                    <a:pt x="3988" y="464"/>
                  </a:lnTo>
                  <a:lnTo>
                    <a:pt x="4001" y="482"/>
                  </a:lnTo>
                  <a:lnTo>
                    <a:pt x="4019" y="491"/>
                  </a:lnTo>
                  <a:lnTo>
                    <a:pt x="4041" y="498"/>
                  </a:lnTo>
                  <a:lnTo>
                    <a:pt x="4074" y="497"/>
                  </a:lnTo>
                  <a:lnTo>
                    <a:pt x="4105" y="490"/>
                  </a:lnTo>
                  <a:lnTo>
                    <a:pt x="4137" y="473"/>
                  </a:lnTo>
                  <a:lnTo>
                    <a:pt x="4170" y="451"/>
                  </a:lnTo>
                  <a:lnTo>
                    <a:pt x="4205" y="418"/>
                  </a:lnTo>
                  <a:lnTo>
                    <a:pt x="4235" y="392"/>
                  </a:lnTo>
                  <a:lnTo>
                    <a:pt x="4254" y="379"/>
                  </a:lnTo>
                  <a:lnTo>
                    <a:pt x="4253" y="379"/>
                  </a:lnTo>
                  <a:lnTo>
                    <a:pt x="4228" y="376"/>
                  </a:lnTo>
                  <a:lnTo>
                    <a:pt x="4205" y="375"/>
                  </a:lnTo>
                  <a:lnTo>
                    <a:pt x="4193" y="370"/>
                  </a:lnTo>
                  <a:lnTo>
                    <a:pt x="4189" y="370"/>
                  </a:lnTo>
                  <a:lnTo>
                    <a:pt x="4185" y="370"/>
                  </a:lnTo>
                  <a:lnTo>
                    <a:pt x="4172" y="368"/>
                  </a:lnTo>
                  <a:lnTo>
                    <a:pt x="4151" y="365"/>
                  </a:lnTo>
                  <a:lnTo>
                    <a:pt x="4124" y="360"/>
                  </a:lnTo>
                  <a:lnTo>
                    <a:pt x="4093" y="354"/>
                  </a:lnTo>
                  <a:lnTo>
                    <a:pt x="4056" y="346"/>
                  </a:lnTo>
                  <a:lnTo>
                    <a:pt x="4016" y="336"/>
                  </a:lnTo>
                  <a:lnTo>
                    <a:pt x="3973" y="324"/>
                  </a:lnTo>
                  <a:lnTo>
                    <a:pt x="3928" y="313"/>
                  </a:lnTo>
                  <a:lnTo>
                    <a:pt x="3861" y="292"/>
                  </a:lnTo>
                  <a:lnTo>
                    <a:pt x="3795" y="277"/>
                  </a:lnTo>
                  <a:lnTo>
                    <a:pt x="3732" y="268"/>
                  </a:lnTo>
                  <a:lnTo>
                    <a:pt x="3687" y="266"/>
                  </a:lnTo>
                  <a:lnTo>
                    <a:pt x="3649" y="271"/>
                  </a:lnTo>
                  <a:lnTo>
                    <a:pt x="3618" y="278"/>
                  </a:lnTo>
                  <a:lnTo>
                    <a:pt x="3600" y="288"/>
                  </a:lnTo>
                  <a:lnTo>
                    <a:pt x="3579" y="304"/>
                  </a:lnTo>
                  <a:lnTo>
                    <a:pt x="3565" y="324"/>
                  </a:lnTo>
                  <a:lnTo>
                    <a:pt x="3556" y="346"/>
                  </a:lnTo>
                  <a:lnTo>
                    <a:pt x="3556" y="367"/>
                  </a:lnTo>
                  <a:lnTo>
                    <a:pt x="3562" y="386"/>
                  </a:lnTo>
                  <a:lnTo>
                    <a:pt x="3570" y="403"/>
                  </a:lnTo>
                  <a:lnTo>
                    <a:pt x="3586" y="416"/>
                  </a:lnTo>
                  <a:lnTo>
                    <a:pt x="3603" y="424"/>
                  </a:lnTo>
                  <a:lnTo>
                    <a:pt x="3621" y="424"/>
                  </a:lnTo>
                  <a:lnTo>
                    <a:pt x="3623" y="421"/>
                  </a:lnTo>
                  <a:lnTo>
                    <a:pt x="3641" y="414"/>
                  </a:lnTo>
                  <a:lnTo>
                    <a:pt x="3651" y="398"/>
                  </a:lnTo>
                  <a:lnTo>
                    <a:pt x="3654" y="378"/>
                  </a:lnTo>
                  <a:lnTo>
                    <a:pt x="3649" y="364"/>
                  </a:lnTo>
                  <a:lnTo>
                    <a:pt x="3637" y="352"/>
                  </a:lnTo>
                  <a:lnTo>
                    <a:pt x="3620" y="351"/>
                  </a:lnTo>
                  <a:lnTo>
                    <a:pt x="3613" y="354"/>
                  </a:lnTo>
                  <a:lnTo>
                    <a:pt x="3607" y="357"/>
                  </a:lnTo>
                  <a:lnTo>
                    <a:pt x="3603" y="364"/>
                  </a:lnTo>
                  <a:lnTo>
                    <a:pt x="3599" y="372"/>
                  </a:lnTo>
                  <a:lnTo>
                    <a:pt x="3601" y="379"/>
                  </a:lnTo>
                  <a:lnTo>
                    <a:pt x="3603" y="384"/>
                  </a:lnTo>
                  <a:lnTo>
                    <a:pt x="3605" y="390"/>
                  </a:lnTo>
                  <a:lnTo>
                    <a:pt x="3609" y="393"/>
                  </a:lnTo>
                  <a:lnTo>
                    <a:pt x="3615" y="395"/>
                  </a:lnTo>
                  <a:lnTo>
                    <a:pt x="3621" y="395"/>
                  </a:lnTo>
                  <a:lnTo>
                    <a:pt x="3627" y="394"/>
                  </a:lnTo>
                  <a:lnTo>
                    <a:pt x="3626" y="395"/>
                  </a:lnTo>
                  <a:lnTo>
                    <a:pt x="3620" y="397"/>
                  </a:lnTo>
                  <a:lnTo>
                    <a:pt x="3614" y="398"/>
                  </a:lnTo>
                  <a:lnTo>
                    <a:pt x="3607" y="396"/>
                  </a:lnTo>
                  <a:lnTo>
                    <a:pt x="3601" y="392"/>
                  </a:lnTo>
                  <a:lnTo>
                    <a:pt x="3597" y="385"/>
                  </a:lnTo>
                  <a:lnTo>
                    <a:pt x="3596" y="379"/>
                  </a:lnTo>
                  <a:lnTo>
                    <a:pt x="3597" y="365"/>
                  </a:lnTo>
                  <a:lnTo>
                    <a:pt x="3606" y="355"/>
                  </a:lnTo>
                  <a:lnTo>
                    <a:pt x="3617" y="347"/>
                  </a:lnTo>
                  <a:lnTo>
                    <a:pt x="3636" y="351"/>
                  </a:lnTo>
                  <a:lnTo>
                    <a:pt x="3649" y="360"/>
                  </a:lnTo>
                  <a:lnTo>
                    <a:pt x="3656" y="377"/>
                  </a:lnTo>
                  <a:lnTo>
                    <a:pt x="3656" y="393"/>
                  </a:lnTo>
                  <a:lnTo>
                    <a:pt x="3649" y="408"/>
                  </a:lnTo>
                  <a:lnTo>
                    <a:pt x="3637" y="420"/>
                  </a:lnTo>
                  <a:lnTo>
                    <a:pt x="3624" y="424"/>
                  </a:lnTo>
                  <a:lnTo>
                    <a:pt x="3620" y="426"/>
                  </a:lnTo>
                  <a:lnTo>
                    <a:pt x="3621" y="425"/>
                  </a:lnTo>
                  <a:lnTo>
                    <a:pt x="3604" y="426"/>
                  </a:lnTo>
                  <a:lnTo>
                    <a:pt x="3584" y="419"/>
                  </a:lnTo>
                  <a:lnTo>
                    <a:pt x="3569" y="405"/>
                  </a:lnTo>
                  <a:lnTo>
                    <a:pt x="3557" y="387"/>
                  </a:lnTo>
                  <a:lnTo>
                    <a:pt x="3551" y="367"/>
                  </a:lnTo>
                  <a:lnTo>
                    <a:pt x="3553" y="343"/>
                  </a:lnTo>
                  <a:lnTo>
                    <a:pt x="3559" y="321"/>
                  </a:lnTo>
                  <a:lnTo>
                    <a:pt x="3574" y="301"/>
                  </a:lnTo>
                  <a:lnTo>
                    <a:pt x="3595" y="285"/>
                  </a:lnTo>
                  <a:lnTo>
                    <a:pt x="3620" y="274"/>
                  </a:lnTo>
                  <a:lnTo>
                    <a:pt x="3649" y="266"/>
                  </a:lnTo>
                  <a:lnTo>
                    <a:pt x="3687" y="263"/>
                  </a:lnTo>
                  <a:lnTo>
                    <a:pt x="3733" y="264"/>
                  </a:lnTo>
                  <a:lnTo>
                    <a:pt x="3797" y="274"/>
                  </a:lnTo>
                  <a:lnTo>
                    <a:pt x="3863" y="287"/>
                  </a:lnTo>
                  <a:lnTo>
                    <a:pt x="3931" y="307"/>
                  </a:lnTo>
                  <a:lnTo>
                    <a:pt x="3973" y="321"/>
                  </a:lnTo>
                  <a:lnTo>
                    <a:pt x="4017" y="332"/>
                  </a:lnTo>
                  <a:lnTo>
                    <a:pt x="4056" y="341"/>
                  </a:lnTo>
                  <a:lnTo>
                    <a:pt x="4093" y="351"/>
                  </a:lnTo>
                  <a:lnTo>
                    <a:pt x="4125" y="354"/>
                  </a:lnTo>
                  <a:lnTo>
                    <a:pt x="4152" y="362"/>
                  </a:lnTo>
                  <a:lnTo>
                    <a:pt x="4172" y="364"/>
                  </a:lnTo>
                  <a:lnTo>
                    <a:pt x="4185" y="365"/>
                  </a:lnTo>
                  <a:lnTo>
                    <a:pt x="4190" y="365"/>
                  </a:lnTo>
                  <a:lnTo>
                    <a:pt x="4194" y="366"/>
                  </a:lnTo>
                  <a:lnTo>
                    <a:pt x="4207" y="368"/>
                  </a:lnTo>
                  <a:lnTo>
                    <a:pt x="4227" y="370"/>
                  </a:lnTo>
                  <a:lnTo>
                    <a:pt x="4254" y="374"/>
                  </a:lnTo>
                  <a:lnTo>
                    <a:pt x="4261" y="375"/>
                  </a:lnTo>
                  <a:lnTo>
                    <a:pt x="4262" y="374"/>
                  </a:lnTo>
                  <a:lnTo>
                    <a:pt x="4286" y="360"/>
                  </a:lnTo>
                  <a:lnTo>
                    <a:pt x="4304" y="353"/>
                  </a:lnTo>
                  <a:lnTo>
                    <a:pt x="4284" y="366"/>
                  </a:lnTo>
                  <a:lnTo>
                    <a:pt x="4266" y="375"/>
                  </a:lnTo>
                  <a:lnTo>
                    <a:pt x="4286" y="378"/>
                  </a:lnTo>
                  <a:lnTo>
                    <a:pt x="4316" y="379"/>
                  </a:lnTo>
                  <a:lnTo>
                    <a:pt x="4329" y="372"/>
                  </a:lnTo>
                  <a:lnTo>
                    <a:pt x="4363" y="359"/>
                  </a:lnTo>
                  <a:lnTo>
                    <a:pt x="4402" y="348"/>
                  </a:lnTo>
                  <a:lnTo>
                    <a:pt x="4450" y="339"/>
                  </a:lnTo>
                  <a:lnTo>
                    <a:pt x="4495" y="334"/>
                  </a:lnTo>
                  <a:lnTo>
                    <a:pt x="4489" y="333"/>
                  </a:lnTo>
                  <a:lnTo>
                    <a:pt x="4449" y="323"/>
                  </a:lnTo>
                  <a:lnTo>
                    <a:pt x="4406" y="312"/>
                  </a:lnTo>
                  <a:lnTo>
                    <a:pt x="4360" y="295"/>
                  </a:lnTo>
                  <a:lnTo>
                    <a:pt x="4311" y="271"/>
                  </a:lnTo>
                  <a:lnTo>
                    <a:pt x="4260" y="242"/>
                  </a:lnTo>
                  <a:lnTo>
                    <a:pt x="4208" y="208"/>
                  </a:lnTo>
                  <a:lnTo>
                    <a:pt x="4160" y="162"/>
                  </a:lnTo>
                  <a:lnTo>
                    <a:pt x="4110" y="109"/>
                  </a:lnTo>
                  <a:lnTo>
                    <a:pt x="4065" y="47"/>
                  </a:lnTo>
                  <a:lnTo>
                    <a:pt x="4031" y="0"/>
                  </a:lnTo>
                  <a:close/>
                  <a:moveTo>
                    <a:pt x="1577" y="0"/>
                  </a:moveTo>
                  <a:lnTo>
                    <a:pt x="1583" y="0"/>
                  </a:lnTo>
                  <a:lnTo>
                    <a:pt x="1576" y="42"/>
                  </a:lnTo>
                  <a:lnTo>
                    <a:pt x="1577" y="98"/>
                  </a:lnTo>
                  <a:lnTo>
                    <a:pt x="1590" y="149"/>
                  </a:lnTo>
                  <a:lnTo>
                    <a:pt x="1611" y="196"/>
                  </a:lnTo>
                  <a:lnTo>
                    <a:pt x="1644" y="235"/>
                  </a:lnTo>
                  <a:lnTo>
                    <a:pt x="1682" y="268"/>
                  </a:lnTo>
                  <a:lnTo>
                    <a:pt x="1726" y="296"/>
                  </a:lnTo>
                  <a:lnTo>
                    <a:pt x="1774" y="313"/>
                  </a:lnTo>
                  <a:lnTo>
                    <a:pt x="1825" y="324"/>
                  </a:lnTo>
                  <a:lnTo>
                    <a:pt x="1875" y="322"/>
                  </a:lnTo>
                  <a:lnTo>
                    <a:pt x="1926" y="312"/>
                  </a:lnTo>
                  <a:lnTo>
                    <a:pt x="1974" y="289"/>
                  </a:lnTo>
                  <a:lnTo>
                    <a:pt x="1925" y="315"/>
                  </a:lnTo>
                  <a:lnTo>
                    <a:pt x="1872" y="324"/>
                  </a:lnTo>
                  <a:lnTo>
                    <a:pt x="1819" y="326"/>
                  </a:lnTo>
                  <a:lnTo>
                    <a:pt x="1765" y="315"/>
                  </a:lnTo>
                  <a:lnTo>
                    <a:pt x="1716" y="294"/>
                  </a:lnTo>
                  <a:lnTo>
                    <a:pt x="1671" y="264"/>
                  </a:lnTo>
                  <a:lnTo>
                    <a:pt x="1633" y="229"/>
                  </a:lnTo>
                  <a:lnTo>
                    <a:pt x="1600" y="185"/>
                  </a:lnTo>
                  <a:lnTo>
                    <a:pt x="1580" y="136"/>
                  </a:lnTo>
                  <a:lnTo>
                    <a:pt x="1570" y="81"/>
                  </a:lnTo>
                  <a:lnTo>
                    <a:pt x="1573" y="29"/>
                  </a:lnTo>
                  <a:lnTo>
                    <a:pt x="1577" y="0"/>
                  </a:lnTo>
                  <a:close/>
                  <a:moveTo>
                    <a:pt x="4867" y="0"/>
                  </a:moveTo>
                  <a:lnTo>
                    <a:pt x="4877" y="0"/>
                  </a:lnTo>
                  <a:lnTo>
                    <a:pt x="4878" y="4"/>
                  </a:lnTo>
                  <a:lnTo>
                    <a:pt x="4882" y="51"/>
                  </a:lnTo>
                  <a:lnTo>
                    <a:pt x="4873" y="95"/>
                  </a:lnTo>
                  <a:lnTo>
                    <a:pt x="4859" y="141"/>
                  </a:lnTo>
                  <a:lnTo>
                    <a:pt x="4837" y="181"/>
                  </a:lnTo>
                  <a:lnTo>
                    <a:pt x="4806" y="217"/>
                  </a:lnTo>
                  <a:lnTo>
                    <a:pt x="4781" y="240"/>
                  </a:lnTo>
                  <a:lnTo>
                    <a:pt x="4754" y="260"/>
                  </a:lnTo>
                  <a:lnTo>
                    <a:pt x="4720" y="276"/>
                  </a:lnTo>
                  <a:lnTo>
                    <a:pt x="4682" y="289"/>
                  </a:lnTo>
                  <a:lnTo>
                    <a:pt x="4638" y="294"/>
                  </a:lnTo>
                  <a:lnTo>
                    <a:pt x="4591" y="298"/>
                  </a:lnTo>
                  <a:lnTo>
                    <a:pt x="4542" y="294"/>
                  </a:lnTo>
                  <a:lnTo>
                    <a:pt x="4487" y="282"/>
                  </a:lnTo>
                  <a:lnTo>
                    <a:pt x="4430" y="262"/>
                  </a:lnTo>
                  <a:lnTo>
                    <a:pt x="4372" y="231"/>
                  </a:lnTo>
                  <a:lnTo>
                    <a:pt x="4311" y="192"/>
                  </a:lnTo>
                  <a:lnTo>
                    <a:pt x="4248" y="140"/>
                  </a:lnTo>
                  <a:lnTo>
                    <a:pt x="4209" y="97"/>
                  </a:lnTo>
                  <a:lnTo>
                    <a:pt x="4268" y="151"/>
                  </a:lnTo>
                  <a:lnTo>
                    <a:pt x="4327" y="194"/>
                  </a:lnTo>
                  <a:lnTo>
                    <a:pt x="4385" y="228"/>
                  </a:lnTo>
                  <a:lnTo>
                    <a:pt x="4441" y="252"/>
                  </a:lnTo>
                  <a:lnTo>
                    <a:pt x="4495" y="268"/>
                  </a:lnTo>
                  <a:lnTo>
                    <a:pt x="4547" y="278"/>
                  </a:lnTo>
                  <a:lnTo>
                    <a:pt x="4597" y="280"/>
                  </a:lnTo>
                  <a:lnTo>
                    <a:pt x="4641" y="277"/>
                  </a:lnTo>
                  <a:lnTo>
                    <a:pt x="4684" y="269"/>
                  </a:lnTo>
                  <a:lnTo>
                    <a:pt x="4720" y="256"/>
                  </a:lnTo>
                  <a:lnTo>
                    <a:pt x="4754" y="240"/>
                  </a:lnTo>
                  <a:lnTo>
                    <a:pt x="4783" y="223"/>
                  </a:lnTo>
                  <a:lnTo>
                    <a:pt x="4806" y="201"/>
                  </a:lnTo>
                  <a:lnTo>
                    <a:pt x="4824" y="180"/>
                  </a:lnTo>
                  <a:lnTo>
                    <a:pt x="4847" y="144"/>
                  </a:lnTo>
                  <a:lnTo>
                    <a:pt x="4863" y="103"/>
                  </a:lnTo>
                  <a:lnTo>
                    <a:pt x="4872" y="59"/>
                  </a:lnTo>
                  <a:lnTo>
                    <a:pt x="4870" y="15"/>
                  </a:lnTo>
                  <a:lnTo>
                    <a:pt x="4867" y="0"/>
                  </a:lnTo>
                  <a:close/>
                  <a:moveTo>
                    <a:pt x="4715" y="0"/>
                  </a:moveTo>
                  <a:lnTo>
                    <a:pt x="4715" y="0"/>
                  </a:lnTo>
                  <a:lnTo>
                    <a:pt x="4717" y="5"/>
                  </a:lnTo>
                  <a:lnTo>
                    <a:pt x="4717" y="9"/>
                  </a:lnTo>
                  <a:lnTo>
                    <a:pt x="4715" y="0"/>
                  </a:lnTo>
                  <a:close/>
                  <a:moveTo>
                    <a:pt x="4186" y="0"/>
                  </a:moveTo>
                  <a:lnTo>
                    <a:pt x="4211" y="0"/>
                  </a:lnTo>
                  <a:lnTo>
                    <a:pt x="4229" y="25"/>
                  </a:lnTo>
                  <a:lnTo>
                    <a:pt x="4242" y="41"/>
                  </a:lnTo>
                  <a:lnTo>
                    <a:pt x="4253" y="53"/>
                  </a:lnTo>
                  <a:lnTo>
                    <a:pt x="4290" y="88"/>
                  </a:lnTo>
                  <a:lnTo>
                    <a:pt x="4333" y="117"/>
                  </a:lnTo>
                  <a:lnTo>
                    <a:pt x="4376" y="140"/>
                  </a:lnTo>
                  <a:lnTo>
                    <a:pt x="4412" y="155"/>
                  </a:lnTo>
                  <a:lnTo>
                    <a:pt x="4447" y="163"/>
                  </a:lnTo>
                  <a:lnTo>
                    <a:pt x="4475" y="163"/>
                  </a:lnTo>
                  <a:lnTo>
                    <a:pt x="4499" y="157"/>
                  </a:lnTo>
                  <a:lnTo>
                    <a:pt x="4516" y="148"/>
                  </a:lnTo>
                  <a:lnTo>
                    <a:pt x="4527" y="138"/>
                  </a:lnTo>
                  <a:lnTo>
                    <a:pt x="4535" y="131"/>
                  </a:lnTo>
                  <a:lnTo>
                    <a:pt x="4543" y="115"/>
                  </a:lnTo>
                  <a:lnTo>
                    <a:pt x="4545" y="98"/>
                  </a:lnTo>
                  <a:lnTo>
                    <a:pt x="4544" y="93"/>
                  </a:lnTo>
                  <a:lnTo>
                    <a:pt x="4543" y="92"/>
                  </a:lnTo>
                  <a:lnTo>
                    <a:pt x="4520" y="69"/>
                  </a:lnTo>
                  <a:lnTo>
                    <a:pt x="4516" y="63"/>
                  </a:lnTo>
                  <a:lnTo>
                    <a:pt x="4502" y="62"/>
                  </a:lnTo>
                  <a:lnTo>
                    <a:pt x="4485" y="67"/>
                  </a:lnTo>
                  <a:lnTo>
                    <a:pt x="4474" y="76"/>
                  </a:lnTo>
                  <a:lnTo>
                    <a:pt x="4470" y="87"/>
                  </a:lnTo>
                  <a:lnTo>
                    <a:pt x="4469" y="100"/>
                  </a:lnTo>
                  <a:lnTo>
                    <a:pt x="4468" y="110"/>
                  </a:lnTo>
                  <a:lnTo>
                    <a:pt x="4471" y="118"/>
                  </a:lnTo>
                  <a:lnTo>
                    <a:pt x="4472" y="121"/>
                  </a:lnTo>
                  <a:lnTo>
                    <a:pt x="4470" y="120"/>
                  </a:lnTo>
                  <a:lnTo>
                    <a:pt x="4463" y="115"/>
                  </a:lnTo>
                  <a:lnTo>
                    <a:pt x="4456" y="105"/>
                  </a:lnTo>
                  <a:lnTo>
                    <a:pt x="4452" y="92"/>
                  </a:lnTo>
                  <a:lnTo>
                    <a:pt x="4449" y="76"/>
                  </a:lnTo>
                  <a:lnTo>
                    <a:pt x="4453" y="58"/>
                  </a:lnTo>
                  <a:lnTo>
                    <a:pt x="4465" y="39"/>
                  </a:lnTo>
                  <a:lnTo>
                    <a:pt x="4481" y="27"/>
                  </a:lnTo>
                  <a:lnTo>
                    <a:pt x="4499" y="23"/>
                  </a:lnTo>
                  <a:lnTo>
                    <a:pt x="4500" y="23"/>
                  </a:lnTo>
                  <a:lnTo>
                    <a:pt x="4495" y="10"/>
                  </a:lnTo>
                  <a:lnTo>
                    <a:pt x="4494" y="0"/>
                  </a:lnTo>
                  <a:lnTo>
                    <a:pt x="4498" y="0"/>
                  </a:lnTo>
                  <a:lnTo>
                    <a:pt x="4499" y="10"/>
                  </a:lnTo>
                  <a:lnTo>
                    <a:pt x="4503" y="23"/>
                  </a:lnTo>
                  <a:lnTo>
                    <a:pt x="4520" y="24"/>
                  </a:lnTo>
                  <a:lnTo>
                    <a:pt x="4540" y="31"/>
                  </a:lnTo>
                  <a:lnTo>
                    <a:pt x="4558" y="44"/>
                  </a:lnTo>
                  <a:lnTo>
                    <a:pt x="4575" y="59"/>
                  </a:lnTo>
                  <a:lnTo>
                    <a:pt x="4584" y="78"/>
                  </a:lnTo>
                  <a:lnTo>
                    <a:pt x="4589" y="102"/>
                  </a:lnTo>
                  <a:lnTo>
                    <a:pt x="4588" y="112"/>
                  </a:lnTo>
                  <a:lnTo>
                    <a:pt x="4612" y="115"/>
                  </a:lnTo>
                  <a:lnTo>
                    <a:pt x="4643" y="113"/>
                  </a:lnTo>
                  <a:lnTo>
                    <a:pt x="4672" y="99"/>
                  </a:lnTo>
                  <a:lnTo>
                    <a:pt x="4697" y="82"/>
                  </a:lnTo>
                  <a:lnTo>
                    <a:pt x="4714" y="54"/>
                  </a:lnTo>
                  <a:lnTo>
                    <a:pt x="4719" y="30"/>
                  </a:lnTo>
                  <a:lnTo>
                    <a:pt x="4719" y="38"/>
                  </a:lnTo>
                  <a:lnTo>
                    <a:pt x="4713" y="61"/>
                  </a:lnTo>
                  <a:lnTo>
                    <a:pt x="4697" y="83"/>
                  </a:lnTo>
                  <a:lnTo>
                    <a:pt x="4676" y="101"/>
                  </a:lnTo>
                  <a:lnTo>
                    <a:pt x="4651" y="112"/>
                  </a:lnTo>
                  <a:lnTo>
                    <a:pt x="4624" y="117"/>
                  </a:lnTo>
                  <a:lnTo>
                    <a:pt x="4599" y="117"/>
                  </a:lnTo>
                  <a:lnTo>
                    <a:pt x="4587" y="113"/>
                  </a:lnTo>
                  <a:lnTo>
                    <a:pt x="4584" y="129"/>
                  </a:lnTo>
                  <a:lnTo>
                    <a:pt x="4571" y="157"/>
                  </a:lnTo>
                  <a:lnTo>
                    <a:pt x="4558" y="170"/>
                  </a:lnTo>
                  <a:lnTo>
                    <a:pt x="4540" y="183"/>
                  </a:lnTo>
                  <a:lnTo>
                    <a:pt x="4515" y="196"/>
                  </a:lnTo>
                  <a:lnTo>
                    <a:pt x="4482" y="202"/>
                  </a:lnTo>
                  <a:lnTo>
                    <a:pt x="4442" y="200"/>
                  </a:lnTo>
                  <a:lnTo>
                    <a:pt x="4403" y="191"/>
                  </a:lnTo>
                  <a:lnTo>
                    <a:pt x="4361" y="170"/>
                  </a:lnTo>
                  <a:lnTo>
                    <a:pt x="4358" y="167"/>
                  </a:lnTo>
                  <a:lnTo>
                    <a:pt x="4362" y="173"/>
                  </a:lnTo>
                  <a:lnTo>
                    <a:pt x="4341" y="155"/>
                  </a:lnTo>
                  <a:lnTo>
                    <a:pt x="4322" y="143"/>
                  </a:lnTo>
                  <a:lnTo>
                    <a:pt x="4283" y="110"/>
                  </a:lnTo>
                  <a:lnTo>
                    <a:pt x="4244" y="72"/>
                  </a:lnTo>
                  <a:lnTo>
                    <a:pt x="4202" y="24"/>
                  </a:lnTo>
                  <a:lnTo>
                    <a:pt x="4186" y="0"/>
                  </a:lnTo>
                  <a:close/>
                  <a:moveTo>
                    <a:pt x="1783" y="0"/>
                  </a:moveTo>
                  <a:lnTo>
                    <a:pt x="1801" y="0"/>
                  </a:lnTo>
                  <a:lnTo>
                    <a:pt x="1798" y="11"/>
                  </a:lnTo>
                  <a:lnTo>
                    <a:pt x="1794" y="43"/>
                  </a:lnTo>
                  <a:lnTo>
                    <a:pt x="1796" y="79"/>
                  </a:lnTo>
                  <a:lnTo>
                    <a:pt x="1797" y="83"/>
                  </a:lnTo>
                  <a:lnTo>
                    <a:pt x="1814" y="112"/>
                  </a:lnTo>
                  <a:lnTo>
                    <a:pt x="1840" y="142"/>
                  </a:lnTo>
                  <a:lnTo>
                    <a:pt x="1873" y="162"/>
                  </a:lnTo>
                  <a:lnTo>
                    <a:pt x="1906" y="176"/>
                  </a:lnTo>
                  <a:lnTo>
                    <a:pt x="1937" y="184"/>
                  </a:lnTo>
                  <a:lnTo>
                    <a:pt x="1963" y="183"/>
                  </a:lnTo>
                  <a:lnTo>
                    <a:pt x="1982" y="179"/>
                  </a:lnTo>
                  <a:lnTo>
                    <a:pt x="1989" y="177"/>
                  </a:lnTo>
                  <a:lnTo>
                    <a:pt x="1999" y="174"/>
                  </a:lnTo>
                  <a:lnTo>
                    <a:pt x="2007" y="174"/>
                  </a:lnTo>
                  <a:lnTo>
                    <a:pt x="2015" y="174"/>
                  </a:lnTo>
                  <a:lnTo>
                    <a:pt x="2022" y="177"/>
                  </a:lnTo>
                  <a:lnTo>
                    <a:pt x="2029" y="180"/>
                  </a:lnTo>
                  <a:lnTo>
                    <a:pt x="2034" y="185"/>
                  </a:lnTo>
                  <a:lnTo>
                    <a:pt x="2039" y="190"/>
                  </a:lnTo>
                  <a:lnTo>
                    <a:pt x="2041" y="195"/>
                  </a:lnTo>
                  <a:lnTo>
                    <a:pt x="2043" y="201"/>
                  </a:lnTo>
                  <a:lnTo>
                    <a:pt x="2054" y="193"/>
                  </a:lnTo>
                  <a:lnTo>
                    <a:pt x="2064" y="186"/>
                  </a:lnTo>
                  <a:lnTo>
                    <a:pt x="2083" y="166"/>
                  </a:lnTo>
                  <a:lnTo>
                    <a:pt x="2091" y="152"/>
                  </a:lnTo>
                  <a:lnTo>
                    <a:pt x="2095" y="142"/>
                  </a:lnTo>
                  <a:lnTo>
                    <a:pt x="2101" y="135"/>
                  </a:lnTo>
                  <a:lnTo>
                    <a:pt x="2107" y="130"/>
                  </a:lnTo>
                  <a:lnTo>
                    <a:pt x="2115" y="125"/>
                  </a:lnTo>
                  <a:lnTo>
                    <a:pt x="2121" y="120"/>
                  </a:lnTo>
                  <a:lnTo>
                    <a:pt x="2126" y="118"/>
                  </a:lnTo>
                  <a:lnTo>
                    <a:pt x="2133" y="118"/>
                  </a:lnTo>
                  <a:lnTo>
                    <a:pt x="2139" y="118"/>
                  </a:lnTo>
                  <a:lnTo>
                    <a:pt x="2147" y="121"/>
                  </a:lnTo>
                  <a:lnTo>
                    <a:pt x="2152" y="125"/>
                  </a:lnTo>
                  <a:lnTo>
                    <a:pt x="2156" y="132"/>
                  </a:lnTo>
                  <a:lnTo>
                    <a:pt x="2159" y="140"/>
                  </a:lnTo>
                  <a:lnTo>
                    <a:pt x="2162" y="161"/>
                  </a:lnTo>
                  <a:lnTo>
                    <a:pt x="2154" y="185"/>
                  </a:lnTo>
                  <a:lnTo>
                    <a:pt x="2149" y="195"/>
                  </a:lnTo>
                  <a:lnTo>
                    <a:pt x="2135" y="209"/>
                  </a:lnTo>
                  <a:lnTo>
                    <a:pt x="2119" y="226"/>
                  </a:lnTo>
                  <a:lnTo>
                    <a:pt x="2094" y="242"/>
                  </a:lnTo>
                  <a:lnTo>
                    <a:pt x="2056" y="256"/>
                  </a:lnTo>
                  <a:lnTo>
                    <a:pt x="2012" y="264"/>
                  </a:lnTo>
                  <a:lnTo>
                    <a:pt x="1965" y="261"/>
                  </a:lnTo>
                  <a:lnTo>
                    <a:pt x="1928" y="252"/>
                  </a:lnTo>
                  <a:lnTo>
                    <a:pt x="1896" y="238"/>
                  </a:lnTo>
                  <a:lnTo>
                    <a:pt x="1867" y="217"/>
                  </a:lnTo>
                  <a:lnTo>
                    <a:pt x="1837" y="194"/>
                  </a:lnTo>
                  <a:lnTo>
                    <a:pt x="1814" y="168"/>
                  </a:lnTo>
                  <a:lnTo>
                    <a:pt x="1806" y="154"/>
                  </a:lnTo>
                  <a:lnTo>
                    <a:pt x="1796" y="140"/>
                  </a:lnTo>
                  <a:lnTo>
                    <a:pt x="1784" y="108"/>
                  </a:lnTo>
                  <a:lnTo>
                    <a:pt x="1783" y="108"/>
                  </a:lnTo>
                  <a:lnTo>
                    <a:pt x="1783" y="108"/>
                  </a:lnTo>
                  <a:lnTo>
                    <a:pt x="1783" y="107"/>
                  </a:lnTo>
                  <a:lnTo>
                    <a:pt x="1783" y="104"/>
                  </a:lnTo>
                  <a:lnTo>
                    <a:pt x="1775" y="77"/>
                  </a:lnTo>
                  <a:lnTo>
                    <a:pt x="1774" y="49"/>
                  </a:lnTo>
                  <a:lnTo>
                    <a:pt x="1775" y="35"/>
                  </a:lnTo>
                  <a:lnTo>
                    <a:pt x="1775" y="28"/>
                  </a:lnTo>
                  <a:lnTo>
                    <a:pt x="1777" y="23"/>
                  </a:lnTo>
                  <a:lnTo>
                    <a:pt x="1780" y="7"/>
                  </a:lnTo>
                  <a:lnTo>
                    <a:pt x="1783" y="0"/>
                  </a:lnTo>
                  <a:close/>
                  <a:moveTo>
                    <a:pt x="444" y="0"/>
                  </a:moveTo>
                  <a:lnTo>
                    <a:pt x="443" y="10"/>
                  </a:lnTo>
                  <a:lnTo>
                    <a:pt x="437" y="51"/>
                  </a:lnTo>
                  <a:lnTo>
                    <a:pt x="419" y="88"/>
                  </a:lnTo>
                  <a:lnTo>
                    <a:pt x="395" y="122"/>
                  </a:lnTo>
                  <a:lnTo>
                    <a:pt x="366" y="149"/>
                  </a:lnTo>
                  <a:lnTo>
                    <a:pt x="330" y="173"/>
                  </a:lnTo>
                  <a:lnTo>
                    <a:pt x="290" y="185"/>
                  </a:lnTo>
                  <a:lnTo>
                    <a:pt x="245" y="191"/>
                  </a:lnTo>
                  <a:lnTo>
                    <a:pt x="223" y="186"/>
                  </a:lnTo>
                  <a:lnTo>
                    <a:pt x="265" y="186"/>
                  </a:lnTo>
                  <a:lnTo>
                    <a:pt x="303" y="178"/>
                  </a:lnTo>
                  <a:lnTo>
                    <a:pt x="341" y="159"/>
                  </a:lnTo>
                  <a:lnTo>
                    <a:pt x="372" y="137"/>
                  </a:lnTo>
                  <a:lnTo>
                    <a:pt x="398" y="108"/>
                  </a:lnTo>
                  <a:lnTo>
                    <a:pt x="418" y="73"/>
                  </a:lnTo>
                  <a:lnTo>
                    <a:pt x="431" y="36"/>
                  </a:lnTo>
                  <a:lnTo>
                    <a:pt x="437" y="0"/>
                  </a:lnTo>
                  <a:lnTo>
                    <a:pt x="444" y="0"/>
                  </a:lnTo>
                  <a:close/>
                  <a:moveTo>
                    <a:pt x="356" y="0"/>
                  </a:moveTo>
                  <a:lnTo>
                    <a:pt x="326" y="29"/>
                  </a:lnTo>
                  <a:lnTo>
                    <a:pt x="228" y="113"/>
                  </a:lnTo>
                  <a:lnTo>
                    <a:pt x="131" y="188"/>
                  </a:lnTo>
                  <a:lnTo>
                    <a:pt x="33" y="250"/>
                  </a:lnTo>
                  <a:lnTo>
                    <a:pt x="0" y="269"/>
                  </a:lnTo>
                  <a:lnTo>
                    <a:pt x="0" y="210"/>
                  </a:lnTo>
                  <a:lnTo>
                    <a:pt x="24" y="197"/>
                  </a:lnTo>
                  <a:lnTo>
                    <a:pt x="125" y="136"/>
                  </a:lnTo>
                  <a:lnTo>
                    <a:pt x="229" y="63"/>
                  </a:lnTo>
                  <a:lnTo>
                    <a:pt x="304" y="0"/>
                  </a:lnTo>
                  <a:lnTo>
                    <a:pt x="356" y="0"/>
                  </a:lnTo>
                  <a:close/>
                  <a:moveTo>
                    <a:pt x="132" y="0"/>
                  </a:moveTo>
                  <a:lnTo>
                    <a:pt x="107" y="4"/>
                  </a:lnTo>
                  <a:lnTo>
                    <a:pt x="52" y="6"/>
                  </a:lnTo>
                  <a:lnTo>
                    <a:pt x="0" y="3"/>
                  </a:lnTo>
                  <a:lnTo>
                    <a:pt x="0" y="3"/>
                  </a:lnTo>
                  <a:lnTo>
                    <a:pt x="0" y="0"/>
                  </a:lnTo>
                  <a:lnTo>
                    <a:pt x="132" y="0"/>
                  </a:lnTo>
                  <a:close/>
                  <a:moveTo>
                    <a:pt x="4154" y="0"/>
                  </a:moveTo>
                  <a:lnTo>
                    <a:pt x="4178" y="48"/>
                  </a:lnTo>
                  <a:lnTo>
                    <a:pt x="4148" y="0"/>
                  </a:lnTo>
                  <a:lnTo>
                    <a:pt x="4154" y="0"/>
                  </a:lnTo>
                  <a:close/>
                  <a:moveTo>
                    <a:pt x="3797" y="0"/>
                  </a:moveTo>
                  <a:lnTo>
                    <a:pt x="3987" y="0"/>
                  </a:lnTo>
                  <a:lnTo>
                    <a:pt x="3994" y="11"/>
                  </a:lnTo>
                  <a:lnTo>
                    <a:pt x="4034" y="71"/>
                  </a:lnTo>
                  <a:lnTo>
                    <a:pt x="4076" y="122"/>
                  </a:lnTo>
                  <a:lnTo>
                    <a:pt x="4114" y="163"/>
                  </a:lnTo>
                  <a:lnTo>
                    <a:pt x="4150" y="201"/>
                  </a:lnTo>
                  <a:lnTo>
                    <a:pt x="4182" y="228"/>
                  </a:lnTo>
                  <a:lnTo>
                    <a:pt x="4212" y="248"/>
                  </a:lnTo>
                  <a:lnTo>
                    <a:pt x="4237" y="265"/>
                  </a:lnTo>
                  <a:lnTo>
                    <a:pt x="4260" y="276"/>
                  </a:lnTo>
                  <a:lnTo>
                    <a:pt x="4277" y="283"/>
                  </a:lnTo>
                  <a:lnTo>
                    <a:pt x="4290" y="290"/>
                  </a:lnTo>
                  <a:lnTo>
                    <a:pt x="4299" y="291"/>
                  </a:lnTo>
                  <a:lnTo>
                    <a:pt x="4301" y="292"/>
                  </a:lnTo>
                  <a:lnTo>
                    <a:pt x="4219" y="277"/>
                  </a:lnTo>
                  <a:lnTo>
                    <a:pt x="4145" y="257"/>
                  </a:lnTo>
                  <a:lnTo>
                    <a:pt x="4082" y="233"/>
                  </a:lnTo>
                  <a:lnTo>
                    <a:pt x="4027" y="203"/>
                  </a:lnTo>
                  <a:lnTo>
                    <a:pt x="3978" y="174"/>
                  </a:lnTo>
                  <a:lnTo>
                    <a:pt x="3937" y="142"/>
                  </a:lnTo>
                  <a:lnTo>
                    <a:pt x="3900" y="113"/>
                  </a:lnTo>
                  <a:lnTo>
                    <a:pt x="3868" y="80"/>
                  </a:lnTo>
                  <a:lnTo>
                    <a:pt x="3841" y="49"/>
                  </a:lnTo>
                  <a:lnTo>
                    <a:pt x="3815" y="20"/>
                  </a:lnTo>
                  <a:lnTo>
                    <a:pt x="3797" y="0"/>
                  </a:lnTo>
                  <a:close/>
                  <a:moveTo>
                    <a:pt x="3239" y="0"/>
                  </a:moveTo>
                  <a:lnTo>
                    <a:pt x="3242" y="1"/>
                  </a:lnTo>
                  <a:lnTo>
                    <a:pt x="3247" y="6"/>
                  </a:lnTo>
                  <a:lnTo>
                    <a:pt x="3251" y="12"/>
                  </a:lnTo>
                  <a:lnTo>
                    <a:pt x="3256" y="22"/>
                  </a:lnTo>
                  <a:lnTo>
                    <a:pt x="3256" y="31"/>
                  </a:lnTo>
                  <a:lnTo>
                    <a:pt x="3256" y="31"/>
                  </a:lnTo>
                  <a:lnTo>
                    <a:pt x="3256" y="31"/>
                  </a:lnTo>
                  <a:lnTo>
                    <a:pt x="3256" y="42"/>
                  </a:lnTo>
                  <a:lnTo>
                    <a:pt x="3249" y="66"/>
                  </a:lnTo>
                  <a:lnTo>
                    <a:pt x="3243" y="75"/>
                  </a:lnTo>
                  <a:lnTo>
                    <a:pt x="3232" y="88"/>
                  </a:lnTo>
                  <a:lnTo>
                    <a:pt x="3231" y="89"/>
                  </a:lnTo>
                  <a:lnTo>
                    <a:pt x="3234" y="92"/>
                  </a:lnTo>
                  <a:lnTo>
                    <a:pt x="3276" y="124"/>
                  </a:lnTo>
                  <a:lnTo>
                    <a:pt x="3325" y="147"/>
                  </a:lnTo>
                  <a:lnTo>
                    <a:pt x="3377" y="161"/>
                  </a:lnTo>
                  <a:lnTo>
                    <a:pt x="3392" y="162"/>
                  </a:lnTo>
                  <a:lnTo>
                    <a:pt x="3393" y="159"/>
                  </a:lnTo>
                  <a:lnTo>
                    <a:pt x="3407" y="106"/>
                  </a:lnTo>
                  <a:lnTo>
                    <a:pt x="3408" y="90"/>
                  </a:lnTo>
                  <a:lnTo>
                    <a:pt x="3379" y="91"/>
                  </a:lnTo>
                  <a:lnTo>
                    <a:pt x="3346" y="85"/>
                  </a:lnTo>
                  <a:lnTo>
                    <a:pt x="3313" y="73"/>
                  </a:lnTo>
                  <a:lnTo>
                    <a:pt x="3281" y="53"/>
                  </a:lnTo>
                  <a:lnTo>
                    <a:pt x="3256" y="31"/>
                  </a:lnTo>
                  <a:lnTo>
                    <a:pt x="3283" y="54"/>
                  </a:lnTo>
                  <a:lnTo>
                    <a:pt x="3321" y="73"/>
                  </a:lnTo>
                  <a:lnTo>
                    <a:pt x="3362" y="85"/>
                  </a:lnTo>
                  <a:lnTo>
                    <a:pt x="3401" y="88"/>
                  </a:lnTo>
                  <a:lnTo>
                    <a:pt x="3409" y="85"/>
                  </a:lnTo>
                  <a:lnTo>
                    <a:pt x="3412" y="50"/>
                  </a:lnTo>
                  <a:lnTo>
                    <a:pt x="3412" y="9"/>
                  </a:lnTo>
                  <a:lnTo>
                    <a:pt x="3400" y="8"/>
                  </a:lnTo>
                  <a:lnTo>
                    <a:pt x="3379" y="0"/>
                  </a:lnTo>
                  <a:lnTo>
                    <a:pt x="3387" y="0"/>
                  </a:lnTo>
                  <a:lnTo>
                    <a:pt x="3407" y="7"/>
                  </a:lnTo>
                  <a:lnTo>
                    <a:pt x="3412" y="7"/>
                  </a:lnTo>
                  <a:lnTo>
                    <a:pt x="3412" y="0"/>
                  </a:lnTo>
                  <a:lnTo>
                    <a:pt x="3420" y="0"/>
                  </a:lnTo>
                  <a:lnTo>
                    <a:pt x="3421" y="8"/>
                  </a:lnTo>
                  <a:lnTo>
                    <a:pt x="3435" y="9"/>
                  </a:lnTo>
                  <a:lnTo>
                    <a:pt x="3465" y="3"/>
                  </a:lnTo>
                  <a:lnTo>
                    <a:pt x="3469" y="0"/>
                  </a:lnTo>
                  <a:lnTo>
                    <a:pt x="3471" y="0"/>
                  </a:lnTo>
                  <a:lnTo>
                    <a:pt x="3460" y="6"/>
                  </a:lnTo>
                  <a:lnTo>
                    <a:pt x="3431" y="11"/>
                  </a:lnTo>
                  <a:lnTo>
                    <a:pt x="3421" y="10"/>
                  </a:lnTo>
                  <a:lnTo>
                    <a:pt x="3422" y="29"/>
                  </a:lnTo>
                  <a:lnTo>
                    <a:pt x="3418" y="83"/>
                  </a:lnTo>
                  <a:lnTo>
                    <a:pt x="3439" y="77"/>
                  </a:lnTo>
                  <a:lnTo>
                    <a:pt x="3473" y="62"/>
                  </a:lnTo>
                  <a:lnTo>
                    <a:pt x="3504" y="37"/>
                  </a:lnTo>
                  <a:lnTo>
                    <a:pt x="3528" y="9"/>
                  </a:lnTo>
                  <a:lnTo>
                    <a:pt x="3532" y="0"/>
                  </a:lnTo>
                  <a:lnTo>
                    <a:pt x="3540" y="0"/>
                  </a:lnTo>
                  <a:lnTo>
                    <a:pt x="3534" y="13"/>
                  </a:lnTo>
                  <a:lnTo>
                    <a:pt x="3515" y="34"/>
                  </a:lnTo>
                  <a:lnTo>
                    <a:pt x="3493" y="54"/>
                  </a:lnTo>
                  <a:lnTo>
                    <a:pt x="3470" y="69"/>
                  </a:lnTo>
                  <a:lnTo>
                    <a:pt x="3442" y="82"/>
                  </a:lnTo>
                  <a:lnTo>
                    <a:pt x="3417" y="89"/>
                  </a:lnTo>
                  <a:lnTo>
                    <a:pt x="3406" y="146"/>
                  </a:lnTo>
                  <a:lnTo>
                    <a:pt x="3401" y="162"/>
                  </a:lnTo>
                  <a:lnTo>
                    <a:pt x="3431" y="164"/>
                  </a:lnTo>
                  <a:lnTo>
                    <a:pt x="3483" y="154"/>
                  </a:lnTo>
                  <a:lnTo>
                    <a:pt x="3532" y="133"/>
                  </a:lnTo>
                  <a:lnTo>
                    <a:pt x="3570" y="106"/>
                  </a:lnTo>
                  <a:lnTo>
                    <a:pt x="3602" y="73"/>
                  </a:lnTo>
                  <a:lnTo>
                    <a:pt x="3625" y="32"/>
                  </a:lnTo>
                  <a:lnTo>
                    <a:pt x="3637" y="0"/>
                  </a:lnTo>
                  <a:lnTo>
                    <a:pt x="3693" y="0"/>
                  </a:lnTo>
                  <a:lnTo>
                    <a:pt x="3761" y="54"/>
                  </a:lnTo>
                  <a:lnTo>
                    <a:pt x="3831" y="107"/>
                  </a:lnTo>
                  <a:lnTo>
                    <a:pt x="3903" y="156"/>
                  </a:lnTo>
                  <a:lnTo>
                    <a:pt x="3974" y="203"/>
                  </a:lnTo>
                  <a:lnTo>
                    <a:pt x="4046" y="243"/>
                  </a:lnTo>
                  <a:lnTo>
                    <a:pt x="4118" y="274"/>
                  </a:lnTo>
                  <a:lnTo>
                    <a:pt x="4189" y="301"/>
                  </a:lnTo>
                  <a:lnTo>
                    <a:pt x="4262" y="315"/>
                  </a:lnTo>
                  <a:lnTo>
                    <a:pt x="4332" y="322"/>
                  </a:lnTo>
                  <a:lnTo>
                    <a:pt x="4395" y="330"/>
                  </a:lnTo>
                  <a:lnTo>
                    <a:pt x="4320" y="328"/>
                  </a:lnTo>
                  <a:lnTo>
                    <a:pt x="4241" y="318"/>
                  </a:lnTo>
                  <a:lnTo>
                    <a:pt x="4160" y="298"/>
                  </a:lnTo>
                  <a:lnTo>
                    <a:pt x="4077" y="266"/>
                  </a:lnTo>
                  <a:lnTo>
                    <a:pt x="3991" y="230"/>
                  </a:lnTo>
                  <a:lnTo>
                    <a:pt x="3908" y="185"/>
                  </a:lnTo>
                  <a:lnTo>
                    <a:pt x="3827" y="134"/>
                  </a:lnTo>
                  <a:lnTo>
                    <a:pt x="3747" y="80"/>
                  </a:lnTo>
                  <a:lnTo>
                    <a:pt x="3675" y="25"/>
                  </a:lnTo>
                  <a:lnTo>
                    <a:pt x="3646" y="1"/>
                  </a:lnTo>
                  <a:lnTo>
                    <a:pt x="3645" y="9"/>
                  </a:lnTo>
                  <a:lnTo>
                    <a:pt x="3629" y="48"/>
                  </a:lnTo>
                  <a:lnTo>
                    <a:pt x="3604" y="83"/>
                  </a:lnTo>
                  <a:lnTo>
                    <a:pt x="3576" y="115"/>
                  </a:lnTo>
                  <a:lnTo>
                    <a:pt x="3540" y="140"/>
                  </a:lnTo>
                  <a:lnTo>
                    <a:pt x="3503" y="157"/>
                  </a:lnTo>
                  <a:lnTo>
                    <a:pt x="3458" y="170"/>
                  </a:lnTo>
                  <a:lnTo>
                    <a:pt x="3410" y="174"/>
                  </a:lnTo>
                  <a:lnTo>
                    <a:pt x="3398" y="172"/>
                  </a:lnTo>
                  <a:lnTo>
                    <a:pt x="3389" y="201"/>
                  </a:lnTo>
                  <a:lnTo>
                    <a:pt x="3360" y="255"/>
                  </a:lnTo>
                  <a:lnTo>
                    <a:pt x="3327" y="304"/>
                  </a:lnTo>
                  <a:lnTo>
                    <a:pt x="3287" y="349"/>
                  </a:lnTo>
                  <a:lnTo>
                    <a:pt x="3244" y="386"/>
                  </a:lnTo>
                  <a:lnTo>
                    <a:pt x="3192" y="418"/>
                  </a:lnTo>
                  <a:lnTo>
                    <a:pt x="3138" y="441"/>
                  </a:lnTo>
                  <a:lnTo>
                    <a:pt x="3069" y="457"/>
                  </a:lnTo>
                  <a:lnTo>
                    <a:pt x="3002" y="459"/>
                  </a:lnTo>
                  <a:lnTo>
                    <a:pt x="2933" y="455"/>
                  </a:lnTo>
                  <a:lnTo>
                    <a:pt x="2865" y="438"/>
                  </a:lnTo>
                  <a:lnTo>
                    <a:pt x="2804" y="414"/>
                  </a:lnTo>
                  <a:lnTo>
                    <a:pt x="2743" y="381"/>
                  </a:lnTo>
                  <a:lnTo>
                    <a:pt x="2687" y="340"/>
                  </a:lnTo>
                  <a:lnTo>
                    <a:pt x="2636" y="292"/>
                  </a:lnTo>
                  <a:lnTo>
                    <a:pt x="2593" y="238"/>
                  </a:lnTo>
                  <a:lnTo>
                    <a:pt x="2553" y="181"/>
                  </a:lnTo>
                  <a:lnTo>
                    <a:pt x="2525" y="119"/>
                  </a:lnTo>
                  <a:lnTo>
                    <a:pt x="2525" y="133"/>
                  </a:lnTo>
                  <a:lnTo>
                    <a:pt x="2524" y="162"/>
                  </a:lnTo>
                  <a:lnTo>
                    <a:pt x="2519" y="201"/>
                  </a:lnTo>
                  <a:lnTo>
                    <a:pt x="2512" y="240"/>
                  </a:lnTo>
                  <a:lnTo>
                    <a:pt x="2500" y="283"/>
                  </a:lnTo>
                  <a:lnTo>
                    <a:pt x="2480" y="328"/>
                  </a:lnTo>
                  <a:lnTo>
                    <a:pt x="2452" y="380"/>
                  </a:lnTo>
                  <a:lnTo>
                    <a:pt x="2417" y="432"/>
                  </a:lnTo>
                  <a:lnTo>
                    <a:pt x="2416" y="432"/>
                  </a:lnTo>
                  <a:lnTo>
                    <a:pt x="2414" y="445"/>
                  </a:lnTo>
                  <a:lnTo>
                    <a:pt x="2394" y="509"/>
                  </a:lnTo>
                  <a:lnTo>
                    <a:pt x="2370" y="571"/>
                  </a:lnTo>
                  <a:lnTo>
                    <a:pt x="2341" y="630"/>
                  </a:lnTo>
                  <a:lnTo>
                    <a:pt x="2303" y="685"/>
                  </a:lnTo>
                  <a:lnTo>
                    <a:pt x="2247" y="751"/>
                  </a:lnTo>
                  <a:lnTo>
                    <a:pt x="2181" y="806"/>
                  </a:lnTo>
                  <a:lnTo>
                    <a:pt x="2114" y="853"/>
                  </a:lnTo>
                  <a:lnTo>
                    <a:pt x="2042" y="893"/>
                  </a:lnTo>
                  <a:lnTo>
                    <a:pt x="1966" y="924"/>
                  </a:lnTo>
                  <a:lnTo>
                    <a:pt x="1886" y="946"/>
                  </a:lnTo>
                  <a:lnTo>
                    <a:pt x="1805" y="962"/>
                  </a:lnTo>
                  <a:lnTo>
                    <a:pt x="1721" y="968"/>
                  </a:lnTo>
                  <a:lnTo>
                    <a:pt x="1639" y="967"/>
                  </a:lnTo>
                  <a:lnTo>
                    <a:pt x="1554" y="958"/>
                  </a:lnTo>
                  <a:lnTo>
                    <a:pt x="1472" y="941"/>
                  </a:lnTo>
                  <a:lnTo>
                    <a:pt x="1390" y="919"/>
                  </a:lnTo>
                  <a:lnTo>
                    <a:pt x="1313" y="887"/>
                  </a:lnTo>
                  <a:lnTo>
                    <a:pt x="1238" y="850"/>
                  </a:lnTo>
                  <a:lnTo>
                    <a:pt x="1166" y="806"/>
                  </a:lnTo>
                  <a:lnTo>
                    <a:pt x="1114" y="762"/>
                  </a:lnTo>
                  <a:lnTo>
                    <a:pt x="1123" y="773"/>
                  </a:lnTo>
                  <a:lnTo>
                    <a:pt x="1184" y="857"/>
                  </a:lnTo>
                  <a:lnTo>
                    <a:pt x="1235" y="936"/>
                  </a:lnTo>
                  <a:lnTo>
                    <a:pt x="1277" y="1016"/>
                  </a:lnTo>
                  <a:lnTo>
                    <a:pt x="1309" y="1092"/>
                  </a:lnTo>
                  <a:lnTo>
                    <a:pt x="1334" y="1165"/>
                  </a:lnTo>
                  <a:lnTo>
                    <a:pt x="1351" y="1237"/>
                  </a:lnTo>
                  <a:lnTo>
                    <a:pt x="1360" y="1304"/>
                  </a:lnTo>
                  <a:lnTo>
                    <a:pt x="1362" y="1371"/>
                  </a:lnTo>
                  <a:lnTo>
                    <a:pt x="1358" y="1433"/>
                  </a:lnTo>
                  <a:lnTo>
                    <a:pt x="1351" y="1493"/>
                  </a:lnTo>
                  <a:lnTo>
                    <a:pt x="1337" y="1546"/>
                  </a:lnTo>
                  <a:lnTo>
                    <a:pt x="1318" y="1597"/>
                  </a:lnTo>
                  <a:lnTo>
                    <a:pt x="1296" y="1643"/>
                  </a:lnTo>
                  <a:lnTo>
                    <a:pt x="1272" y="1686"/>
                  </a:lnTo>
                  <a:lnTo>
                    <a:pt x="1245" y="1722"/>
                  </a:lnTo>
                  <a:lnTo>
                    <a:pt x="1217" y="1754"/>
                  </a:lnTo>
                  <a:lnTo>
                    <a:pt x="1170" y="1795"/>
                  </a:lnTo>
                  <a:lnTo>
                    <a:pt x="1119" y="1833"/>
                  </a:lnTo>
                  <a:lnTo>
                    <a:pt x="1063" y="1860"/>
                  </a:lnTo>
                  <a:lnTo>
                    <a:pt x="1006" y="1882"/>
                  </a:lnTo>
                  <a:lnTo>
                    <a:pt x="943" y="1895"/>
                  </a:lnTo>
                  <a:lnTo>
                    <a:pt x="881" y="1900"/>
                  </a:lnTo>
                  <a:lnTo>
                    <a:pt x="820" y="1899"/>
                  </a:lnTo>
                  <a:lnTo>
                    <a:pt x="758" y="1886"/>
                  </a:lnTo>
                  <a:lnTo>
                    <a:pt x="699" y="1867"/>
                  </a:lnTo>
                  <a:lnTo>
                    <a:pt x="643" y="1838"/>
                  </a:lnTo>
                  <a:lnTo>
                    <a:pt x="600" y="1809"/>
                  </a:lnTo>
                  <a:lnTo>
                    <a:pt x="560" y="1776"/>
                  </a:lnTo>
                  <a:lnTo>
                    <a:pt x="525" y="1737"/>
                  </a:lnTo>
                  <a:lnTo>
                    <a:pt x="494" y="1694"/>
                  </a:lnTo>
                  <a:lnTo>
                    <a:pt x="470" y="1649"/>
                  </a:lnTo>
                  <a:lnTo>
                    <a:pt x="452" y="1600"/>
                  </a:lnTo>
                  <a:lnTo>
                    <a:pt x="439" y="1551"/>
                  </a:lnTo>
                  <a:lnTo>
                    <a:pt x="432" y="1499"/>
                  </a:lnTo>
                  <a:lnTo>
                    <a:pt x="433" y="1447"/>
                  </a:lnTo>
                  <a:lnTo>
                    <a:pt x="441" y="1396"/>
                  </a:lnTo>
                  <a:lnTo>
                    <a:pt x="458" y="1348"/>
                  </a:lnTo>
                  <a:lnTo>
                    <a:pt x="483" y="1300"/>
                  </a:lnTo>
                  <a:lnTo>
                    <a:pt x="513" y="1262"/>
                  </a:lnTo>
                  <a:lnTo>
                    <a:pt x="547" y="1230"/>
                  </a:lnTo>
                  <a:lnTo>
                    <a:pt x="586" y="1203"/>
                  </a:lnTo>
                  <a:lnTo>
                    <a:pt x="631" y="1183"/>
                  </a:lnTo>
                  <a:lnTo>
                    <a:pt x="679" y="1170"/>
                  </a:lnTo>
                  <a:lnTo>
                    <a:pt x="725" y="1161"/>
                  </a:lnTo>
                  <a:lnTo>
                    <a:pt x="773" y="1161"/>
                  </a:lnTo>
                  <a:lnTo>
                    <a:pt x="821" y="1168"/>
                  </a:lnTo>
                  <a:lnTo>
                    <a:pt x="862" y="1180"/>
                  </a:lnTo>
                  <a:lnTo>
                    <a:pt x="862" y="1180"/>
                  </a:lnTo>
                  <a:lnTo>
                    <a:pt x="842" y="1154"/>
                  </a:lnTo>
                  <a:lnTo>
                    <a:pt x="827" y="1126"/>
                  </a:lnTo>
                  <a:lnTo>
                    <a:pt x="817" y="1096"/>
                  </a:lnTo>
                  <a:lnTo>
                    <a:pt x="814" y="1064"/>
                  </a:lnTo>
                  <a:lnTo>
                    <a:pt x="817" y="1034"/>
                  </a:lnTo>
                  <a:lnTo>
                    <a:pt x="826" y="1002"/>
                  </a:lnTo>
                  <a:lnTo>
                    <a:pt x="830" y="995"/>
                  </a:lnTo>
                  <a:lnTo>
                    <a:pt x="836" y="975"/>
                  </a:lnTo>
                  <a:lnTo>
                    <a:pt x="853" y="953"/>
                  </a:lnTo>
                  <a:lnTo>
                    <a:pt x="875" y="933"/>
                  </a:lnTo>
                  <a:lnTo>
                    <a:pt x="901" y="919"/>
                  </a:lnTo>
                  <a:lnTo>
                    <a:pt x="929" y="914"/>
                  </a:lnTo>
                  <a:lnTo>
                    <a:pt x="915" y="910"/>
                  </a:lnTo>
                  <a:lnTo>
                    <a:pt x="896" y="896"/>
                  </a:lnTo>
                  <a:lnTo>
                    <a:pt x="879" y="879"/>
                  </a:lnTo>
                  <a:lnTo>
                    <a:pt x="870" y="855"/>
                  </a:lnTo>
                  <a:lnTo>
                    <a:pt x="865" y="833"/>
                  </a:lnTo>
                  <a:lnTo>
                    <a:pt x="870" y="809"/>
                  </a:lnTo>
                  <a:lnTo>
                    <a:pt x="883" y="788"/>
                  </a:lnTo>
                  <a:lnTo>
                    <a:pt x="898" y="776"/>
                  </a:lnTo>
                  <a:lnTo>
                    <a:pt x="919" y="769"/>
                  </a:lnTo>
                  <a:lnTo>
                    <a:pt x="938" y="772"/>
                  </a:lnTo>
                  <a:lnTo>
                    <a:pt x="957" y="776"/>
                  </a:lnTo>
                  <a:lnTo>
                    <a:pt x="972" y="789"/>
                  </a:lnTo>
                  <a:lnTo>
                    <a:pt x="981" y="806"/>
                  </a:lnTo>
                  <a:lnTo>
                    <a:pt x="983" y="827"/>
                  </a:lnTo>
                  <a:lnTo>
                    <a:pt x="972" y="846"/>
                  </a:lnTo>
                  <a:lnTo>
                    <a:pt x="955" y="856"/>
                  </a:lnTo>
                  <a:lnTo>
                    <a:pt x="955" y="856"/>
                  </a:lnTo>
                  <a:lnTo>
                    <a:pt x="971" y="847"/>
                  </a:lnTo>
                  <a:lnTo>
                    <a:pt x="979" y="831"/>
                  </a:lnTo>
                  <a:lnTo>
                    <a:pt x="980" y="811"/>
                  </a:lnTo>
                  <a:lnTo>
                    <a:pt x="973" y="793"/>
                  </a:lnTo>
                  <a:lnTo>
                    <a:pt x="960" y="781"/>
                  </a:lnTo>
                  <a:lnTo>
                    <a:pt x="943" y="773"/>
                  </a:lnTo>
                  <a:lnTo>
                    <a:pt x="926" y="771"/>
                  </a:lnTo>
                  <a:lnTo>
                    <a:pt x="905" y="775"/>
                  </a:lnTo>
                  <a:lnTo>
                    <a:pt x="888" y="786"/>
                  </a:lnTo>
                  <a:lnTo>
                    <a:pt x="875" y="804"/>
                  </a:lnTo>
                  <a:lnTo>
                    <a:pt x="869" y="825"/>
                  </a:lnTo>
                  <a:lnTo>
                    <a:pt x="869" y="846"/>
                  </a:lnTo>
                  <a:lnTo>
                    <a:pt x="876" y="867"/>
                  </a:lnTo>
                  <a:lnTo>
                    <a:pt x="890" y="886"/>
                  </a:lnTo>
                  <a:lnTo>
                    <a:pt x="912" y="905"/>
                  </a:lnTo>
                  <a:lnTo>
                    <a:pt x="938" y="914"/>
                  </a:lnTo>
                  <a:lnTo>
                    <a:pt x="967" y="912"/>
                  </a:lnTo>
                  <a:lnTo>
                    <a:pt x="993" y="905"/>
                  </a:lnTo>
                  <a:lnTo>
                    <a:pt x="1007" y="895"/>
                  </a:lnTo>
                  <a:lnTo>
                    <a:pt x="1019" y="880"/>
                  </a:lnTo>
                  <a:lnTo>
                    <a:pt x="1032" y="864"/>
                  </a:lnTo>
                  <a:lnTo>
                    <a:pt x="1040" y="838"/>
                  </a:lnTo>
                  <a:lnTo>
                    <a:pt x="1044" y="812"/>
                  </a:lnTo>
                  <a:lnTo>
                    <a:pt x="1042" y="781"/>
                  </a:lnTo>
                  <a:lnTo>
                    <a:pt x="1036" y="749"/>
                  </a:lnTo>
                  <a:lnTo>
                    <a:pt x="1022" y="712"/>
                  </a:lnTo>
                  <a:lnTo>
                    <a:pt x="1014" y="698"/>
                  </a:lnTo>
                  <a:lnTo>
                    <a:pt x="978" y="652"/>
                  </a:lnTo>
                  <a:lnTo>
                    <a:pt x="939" y="599"/>
                  </a:lnTo>
                  <a:lnTo>
                    <a:pt x="906" y="547"/>
                  </a:lnTo>
                  <a:lnTo>
                    <a:pt x="883" y="498"/>
                  </a:lnTo>
                  <a:lnTo>
                    <a:pt x="882" y="496"/>
                  </a:lnTo>
                  <a:lnTo>
                    <a:pt x="861" y="459"/>
                  </a:lnTo>
                  <a:lnTo>
                    <a:pt x="822" y="373"/>
                  </a:lnTo>
                  <a:lnTo>
                    <a:pt x="789" y="283"/>
                  </a:lnTo>
                  <a:lnTo>
                    <a:pt x="766" y="190"/>
                  </a:lnTo>
                  <a:lnTo>
                    <a:pt x="760" y="145"/>
                  </a:lnTo>
                  <a:lnTo>
                    <a:pt x="757" y="149"/>
                  </a:lnTo>
                  <a:lnTo>
                    <a:pt x="714" y="198"/>
                  </a:lnTo>
                  <a:lnTo>
                    <a:pt x="717" y="215"/>
                  </a:lnTo>
                  <a:lnTo>
                    <a:pt x="730" y="284"/>
                  </a:lnTo>
                  <a:lnTo>
                    <a:pt x="741" y="348"/>
                  </a:lnTo>
                  <a:lnTo>
                    <a:pt x="749" y="412"/>
                  </a:lnTo>
                  <a:lnTo>
                    <a:pt x="750" y="476"/>
                  </a:lnTo>
                  <a:lnTo>
                    <a:pt x="746" y="541"/>
                  </a:lnTo>
                  <a:lnTo>
                    <a:pt x="731" y="604"/>
                  </a:lnTo>
                  <a:lnTo>
                    <a:pt x="716" y="657"/>
                  </a:lnTo>
                  <a:lnTo>
                    <a:pt x="690" y="708"/>
                  </a:lnTo>
                  <a:lnTo>
                    <a:pt x="653" y="756"/>
                  </a:lnTo>
                  <a:lnTo>
                    <a:pt x="612" y="793"/>
                  </a:lnTo>
                  <a:lnTo>
                    <a:pt x="574" y="812"/>
                  </a:lnTo>
                  <a:lnTo>
                    <a:pt x="535" y="822"/>
                  </a:lnTo>
                  <a:lnTo>
                    <a:pt x="495" y="826"/>
                  </a:lnTo>
                  <a:lnTo>
                    <a:pt x="452" y="820"/>
                  </a:lnTo>
                  <a:lnTo>
                    <a:pt x="413" y="808"/>
                  </a:lnTo>
                  <a:lnTo>
                    <a:pt x="381" y="791"/>
                  </a:lnTo>
                  <a:lnTo>
                    <a:pt x="355" y="770"/>
                  </a:lnTo>
                  <a:lnTo>
                    <a:pt x="349" y="800"/>
                  </a:lnTo>
                  <a:lnTo>
                    <a:pt x="346" y="815"/>
                  </a:lnTo>
                  <a:lnTo>
                    <a:pt x="355" y="825"/>
                  </a:lnTo>
                  <a:lnTo>
                    <a:pt x="363" y="833"/>
                  </a:lnTo>
                  <a:lnTo>
                    <a:pt x="375" y="848"/>
                  </a:lnTo>
                  <a:lnTo>
                    <a:pt x="397" y="866"/>
                  </a:lnTo>
                  <a:lnTo>
                    <a:pt x="429" y="888"/>
                  </a:lnTo>
                  <a:lnTo>
                    <a:pt x="471" y="907"/>
                  </a:lnTo>
                  <a:lnTo>
                    <a:pt x="471" y="897"/>
                  </a:lnTo>
                  <a:lnTo>
                    <a:pt x="473" y="885"/>
                  </a:lnTo>
                  <a:lnTo>
                    <a:pt x="482" y="872"/>
                  </a:lnTo>
                  <a:lnTo>
                    <a:pt x="494" y="861"/>
                  </a:lnTo>
                  <a:lnTo>
                    <a:pt x="507" y="855"/>
                  </a:lnTo>
                  <a:lnTo>
                    <a:pt x="532" y="847"/>
                  </a:lnTo>
                  <a:lnTo>
                    <a:pt x="555" y="846"/>
                  </a:lnTo>
                  <a:lnTo>
                    <a:pt x="565" y="847"/>
                  </a:lnTo>
                  <a:lnTo>
                    <a:pt x="587" y="848"/>
                  </a:lnTo>
                  <a:lnTo>
                    <a:pt x="617" y="848"/>
                  </a:lnTo>
                  <a:lnTo>
                    <a:pt x="651" y="841"/>
                  </a:lnTo>
                  <a:lnTo>
                    <a:pt x="691" y="826"/>
                  </a:lnTo>
                  <a:lnTo>
                    <a:pt x="731" y="801"/>
                  </a:lnTo>
                  <a:lnTo>
                    <a:pt x="772" y="769"/>
                  </a:lnTo>
                  <a:lnTo>
                    <a:pt x="807" y="731"/>
                  </a:lnTo>
                  <a:lnTo>
                    <a:pt x="836" y="686"/>
                  </a:lnTo>
                  <a:lnTo>
                    <a:pt x="858" y="638"/>
                  </a:lnTo>
                  <a:lnTo>
                    <a:pt x="872" y="591"/>
                  </a:lnTo>
                  <a:lnTo>
                    <a:pt x="874" y="543"/>
                  </a:lnTo>
                  <a:lnTo>
                    <a:pt x="871" y="513"/>
                  </a:lnTo>
                  <a:lnTo>
                    <a:pt x="865" y="485"/>
                  </a:lnTo>
                  <a:lnTo>
                    <a:pt x="858" y="465"/>
                  </a:lnTo>
                  <a:lnTo>
                    <a:pt x="854" y="452"/>
                  </a:lnTo>
                  <a:lnTo>
                    <a:pt x="863" y="463"/>
                  </a:lnTo>
                  <a:lnTo>
                    <a:pt x="872" y="483"/>
                  </a:lnTo>
                  <a:lnTo>
                    <a:pt x="884" y="511"/>
                  </a:lnTo>
                  <a:lnTo>
                    <a:pt x="894" y="545"/>
                  </a:lnTo>
                  <a:lnTo>
                    <a:pt x="900" y="585"/>
                  </a:lnTo>
                  <a:lnTo>
                    <a:pt x="901" y="631"/>
                  </a:lnTo>
                  <a:lnTo>
                    <a:pt x="896" y="676"/>
                  </a:lnTo>
                  <a:lnTo>
                    <a:pt x="882" y="723"/>
                  </a:lnTo>
                  <a:lnTo>
                    <a:pt x="865" y="769"/>
                  </a:lnTo>
                  <a:lnTo>
                    <a:pt x="843" y="809"/>
                  </a:lnTo>
                  <a:lnTo>
                    <a:pt x="817" y="845"/>
                  </a:lnTo>
                  <a:lnTo>
                    <a:pt x="791" y="877"/>
                  </a:lnTo>
                  <a:lnTo>
                    <a:pt x="759" y="910"/>
                  </a:lnTo>
                  <a:lnTo>
                    <a:pt x="721" y="942"/>
                  </a:lnTo>
                  <a:lnTo>
                    <a:pt x="677" y="969"/>
                  </a:lnTo>
                  <a:lnTo>
                    <a:pt x="628" y="989"/>
                  </a:lnTo>
                  <a:lnTo>
                    <a:pt x="582" y="1004"/>
                  </a:lnTo>
                  <a:lnTo>
                    <a:pt x="532" y="1010"/>
                  </a:lnTo>
                  <a:lnTo>
                    <a:pt x="482" y="1013"/>
                  </a:lnTo>
                  <a:lnTo>
                    <a:pt x="437" y="1008"/>
                  </a:lnTo>
                  <a:lnTo>
                    <a:pt x="393" y="998"/>
                  </a:lnTo>
                  <a:lnTo>
                    <a:pt x="359" y="986"/>
                  </a:lnTo>
                  <a:lnTo>
                    <a:pt x="330" y="972"/>
                  </a:lnTo>
                  <a:lnTo>
                    <a:pt x="313" y="959"/>
                  </a:lnTo>
                  <a:lnTo>
                    <a:pt x="294" y="1024"/>
                  </a:lnTo>
                  <a:lnTo>
                    <a:pt x="270" y="1091"/>
                  </a:lnTo>
                  <a:lnTo>
                    <a:pt x="242" y="1156"/>
                  </a:lnTo>
                  <a:lnTo>
                    <a:pt x="209" y="1215"/>
                  </a:lnTo>
                  <a:lnTo>
                    <a:pt x="169" y="1270"/>
                  </a:lnTo>
                  <a:lnTo>
                    <a:pt x="123" y="1316"/>
                  </a:lnTo>
                  <a:lnTo>
                    <a:pt x="71" y="1360"/>
                  </a:lnTo>
                  <a:lnTo>
                    <a:pt x="23" y="1391"/>
                  </a:lnTo>
                  <a:lnTo>
                    <a:pt x="0" y="1401"/>
                  </a:lnTo>
                  <a:lnTo>
                    <a:pt x="0" y="1386"/>
                  </a:lnTo>
                  <a:lnTo>
                    <a:pt x="18" y="1377"/>
                  </a:lnTo>
                  <a:lnTo>
                    <a:pt x="62" y="1349"/>
                  </a:lnTo>
                  <a:lnTo>
                    <a:pt x="113" y="1306"/>
                  </a:lnTo>
                  <a:lnTo>
                    <a:pt x="155" y="1258"/>
                  </a:lnTo>
                  <a:lnTo>
                    <a:pt x="193" y="1207"/>
                  </a:lnTo>
                  <a:lnTo>
                    <a:pt x="224" y="1147"/>
                  </a:lnTo>
                  <a:lnTo>
                    <a:pt x="250" y="1084"/>
                  </a:lnTo>
                  <a:lnTo>
                    <a:pt x="270" y="1016"/>
                  </a:lnTo>
                  <a:lnTo>
                    <a:pt x="290" y="946"/>
                  </a:lnTo>
                  <a:lnTo>
                    <a:pt x="291" y="941"/>
                  </a:lnTo>
                  <a:lnTo>
                    <a:pt x="289" y="940"/>
                  </a:lnTo>
                  <a:lnTo>
                    <a:pt x="276" y="927"/>
                  </a:lnTo>
                  <a:lnTo>
                    <a:pt x="268" y="919"/>
                  </a:lnTo>
                  <a:lnTo>
                    <a:pt x="252" y="893"/>
                  </a:lnTo>
                  <a:lnTo>
                    <a:pt x="242" y="868"/>
                  </a:lnTo>
                  <a:lnTo>
                    <a:pt x="241" y="843"/>
                  </a:lnTo>
                  <a:lnTo>
                    <a:pt x="245" y="821"/>
                  </a:lnTo>
                  <a:lnTo>
                    <a:pt x="257" y="805"/>
                  </a:lnTo>
                  <a:lnTo>
                    <a:pt x="269" y="794"/>
                  </a:lnTo>
                  <a:lnTo>
                    <a:pt x="285" y="791"/>
                  </a:lnTo>
                  <a:lnTo>
                    <a:pt x="301" y="793"/>
                  </a:lnTo>
                  <a:lnTo>
                    <a:pt x="316" y="797"/>
                  </a:lnTo>
                  <a:lnTo>
                    <a:pt x="319" y="798"/>
                  </a:lnTo>
                  <a:lnTo>
                    <a:pt x="319" y="794"/>
                  </a:lnTo>
                  <a:lnTo>
                    <a:pt x="329" y="739"/>
                  </a:lnTo>
                  <a:lnTo>
                    <a:pt x="311" y="709"/>
                  </a:lnTo>
                  <a:lnTo>
                    <a:pt x="298" y="674"/>
                  </a:lnTo>
                  <a:lnTo>
                    <a:pt x="291" y="640"/>
                  </a:lnTo>
                  <a:lnTo>
                    <a:pt x="290" y="604"/>
                  </a:lnTo>
                  <a:lnTo>
                    <a:pt x="295" y="568"/>
                  </a:lnTo>
                  <a:lnTo>
                    <a:pt x="305" y="534"/>
                  </a:lnTo>
                  <a:lnTo>
                    <a:pt x="323" y="503"/>
                  </a:lnTo>
                  <a:lnTo>
                    <a:pt x="347" y="476"/>
                  </a:lnTo>
                  <a:lnTo>
                    <a:pt x="375" y="455"/>
                  </a:lnTo>
                  <a:lnTo>
                    <a:pt x="381" y="417"/>
                  </a:lnTo>
                  <a:lnTo>
                    <a:pt x="335" y="428"/>
                  </a:lnTo>
                  <a:lnTo>
                    <a:pt x="275" y="438"/>
                  </a:lnTo>
                  <a:lnTo>
                    <a:pt x="215" y="441"/>
                  </a:lnTo>
                  <a:lnTo>
                    <a:pt x="159" y="436"/>
                  </a:lnTo>
                  <a:lnTo>
                    <a:pt x="97" y="420"/>
                  </a:lnTo>
                  <a:lnTo>
                    <a:pt x="39" y="394"/>
                  </a:lnTo>
                  <a:lnTo>
                    <a:pt x="0" y="369"/>
                  </a:lnTo>
                  <a:lnTo>
                    <a:pt x="0" y="342"/>
                  </a:lnTo>
                  <a:lnTo>
                    <a:pt x="37" y="369"/>
                  </a:lnTo>
                  <a:lnTo>
                    <a:pt x="95" y="400"/>
                  </a:lnTo>
                  <a:lnTo>
                    <a:pt x="156" y="421"/>
                  </a:lnTo>
                  <a:lnTo>
                    <a:pt x="211" y="429"/>
                  </a:lnTo>
                  <a:lnTo>
                    <a:pt x="267" y="427"/>
                  </a:lnTo>
                  <a:lnTo>
                    <a:pt x="325" y="419"/>
                  </a:lnTo>
                  <a:lnTo>
                    <a:pt x="382" y="404"/>
                  </a:lnTo>
                  <a:lnTo>
                    <a:pt x="383" y="403"/>
                  </a:lnTo>
                  <a:lnTo>
                    <a:pt x="386" y="390"/>
                  </a:lnTo>
                  <a:lnTo>
                    <a:pt x="406" y="308"/>
                  </a:lnTo>
                  <a:lnTo>
                    <a:pt x="428" y="229"/>
                  </a:lnTo>
                  <a:lnTo>
                    <a:pt x="458" y="131"/>
                  </a:lnTo>
                  <a:lnTo>
                    <a:pt x="490" y="27"/>
                  </a:lnTo>
                  <a:lnTo>
                    <a:pt x="501" y="0"/>
                  </a:lnTo>
                  <a:lnTo>
                    <a:pt x="547" y="0"/>
                  </a:lnTo>
                  <a:lnTo>
                    <a:pt x="543" y="11"/>
                  </a:lnTo>
                  <a:lnTo>
                    <a:pt x="506" y="126"/>
                  </a:lnTo>
                  <a:lnTo>
                    <a:pt x="470" y="242"/>
                  </a:lnTo>
                  <a:lnTo>
                    <a:pt x="447" y="320"/>
                  </a:lnTo>
                  <a:lnTo>
                    <a:pt x="431" y="385"/>
                  </a:lnTo>
                  <a:lnTo>
                    <a:pt x="434" y="384"/>
                  </a:lnTo>
                  <a:lnTo>
                    <a:pt x="485" y="358"/>
                  </a:lnTo>
                  <a:lnTo>
                    <a:pt x="530" y="328"/>
                  </a:lnTo>
                  <a:lnTo>
                    <a:pt x="578" y="294"/>
                  </a:lnTo>
                  <a:lnTo>
                    <a:pt x="622" y="251"/>
                  </a:lnTo>
                  <a:lnTo>
                    <a:pt x="661" y="208"/>
                  </a:lnTo>
                  <a:lnTo>
                    <a:pt x="679" y="185"/>
                  </a:lnTo>
                  <a:lnTo>
                    <a:pt x="671" y="121"/>
                  </a:lnTo>
                  <a:lnTo>
                    <a:pt x="666" y="48"/>
                  </a:lnTo>
                  <a:lnTo>
                    <a:pt x="665" y="0"/>
                  </a:lnTo>
                  <a:lnTo>
                    <a:pt x="691" y="0"/>
                  </a:lnTo>
                  <a:lnTo>
                    <a:pt x="696" y="73"/>
                  </a:lnTo>
                  <a:lnTo>
                    <a:pt x="705" y="146"/>
                  </a:lnTo>
                  <a:lnTo>
                    <a:pt x="706" y="150"/>
                  </a:lnTo>
                  <a:lnTo>
                    <a:pt x="733" y="108"/>
                  </a:lnTo>
                  <a:lnTo>
                    <a:pt x="752" y="76"/>
                  </a:lnTo>
                  <a:lnTo>
                    <a:pt x="748" y="0"/>
                  </a:lnTo>
                  <a:lnTo>
                    <a:pt x="748" y="0"/>
                  </a:lnTo>
                  <a:lnTo>
                    <a:pt x="788" y="0"/>
                  </a:lnTo>
                  <a:lnTo>
                    <a:pt x="788" y="11"/>
                  </a:lnTo>
                  <a:lnTo>
                    <a:pt x="794" y="0"/>
                  </a:lnTo>
                  <a:lnTo>
                    <a:pt x="863" y="0"/>
                  </a:lnTo>
                  <a:lnTo>
                    <a:pt x="845" y="27"/>
                  </a:lnTo>
                  <a:lnTo>
                    <a:pt x="802" y="90"/>
                  </a:lnTo>
                  <a:lnTo>
                    <a:pt x="794" y="100"/>
                  </a:lnTo>
                  <a:lnTo>
                    <a:pt x="799" y="149"/>
                  </a:lnTo>
                  <a:lnTo>
                    <a:pt x="815" y="237"/>
                  </a:lnTo>
                  <a:lnTo>
                    <a:pt x="841" y="319"/>
                  </a:lnTo>
                  <a:lnTo>
                    <a:pt x="875" y="404"/>
                  </a:lnTo>
                  <a:lnTo>
                    <a:pt x="914" y="484"/>
                  </a:lnTo>
                  <a:lnTo>
                    <a:pt x="962" y="559"/>
                  </a:lnTo>
                  <a:lnTo>
                    <a:pt x="1017" y="628"/>
                  </a:lnTo>
                  <a:lnTo>
                    <a:pt x="1080" y="692"/>
                  </a:lnTo>
                  <a:lnTo>
                    <a:pt x="1148" y="749"/>
                  </a:lnTo>
                  <a:lnTo>
                    <a:pt x="1222" y="800"/>
                  </a:lnTo>
                  <a:lnTo>
                    <a:pt x="1289" y="842"/>
                  </a:lnTo>
                  <a:lnTo>
                    <a:pt x="1359" y="876"/>
                  </a:lnTo>
                  <a:lnTo>
                    <a:pt x="1434" y="903"/>
                  </a:lnTo>
                  <a:lnTo>
                    <a:pt x="1508" y="923"/>
                  </a:lnTo>
                  <a:lnTo>
                    <a:pt x="1587" y="936"/>
                  </a:lnTo>
                  <a:lnTo>
                    <a:pt x="1666" y="943"/>
                  </a:lnTo>
                  <a:lnTo>
                    <a:pt x="1745" y="940"/>
                  </a:lnTo>
                  <a:lnTo>
                    <a:pt x="1822" y="931"/>
                  </a:lnTo>
                  <a:lnTo>
                    <a:pt x="1899" y="916"/>
                  </a:lnTo>
                  <a:lnTo>
                    <a:pt x="1972" y="893"/>
                  </a:lnTo>
                  <a:lnTo>
                    <a:pt x="2045" y="863"/>
                  </a:lnTo>
                  <a:lnTo>
                    <a:pt x="2113" y="826"/>
                  </a:lnTo>
                  <a:lnTo>
                    <a:pt x="2177" y="781"/>
                  </a:lnTo>
                  <a:lnTo>
                    <a:pt x="2234" y="730"/>
                  </a:lnTo>
                  <a:lnTo>
                    <a:pt x="2286" y="670"/>
                  </a:lnTo>
                  <a:lnTo>
                    <a:pt x="2333" y="605"/>
                  </a:lnTo>
                  <a:lnTo>
                    <a:pt x="2363" y="545"/>
                  </a:lnTo>
                  <a:lnTo>
                    <a:pt x="2384" y="484"/>
                  </a:lnTo>
                  <a:lnTo>
                    <a:pt x="2390" y="463"/>
                  </a:lnTo>
                  <a:lnTo>
                    <a:pt x="2374" y="482"/>
                  </a:lnTo>
                  <a:lnTo>
                    <a:pt x="2354" y="500"/>
                  </a:lnTo>
                  <a:lnTo>
                    <a:pt x="2339" y="527"/>
                  </a:lnTo>
                  <a:lnTo>
                    <a:pt x="2294" y="586"/>
                  </a:lnTo>
                  <a:lnTo>
                    <a:pt x="2244" y="635"/>
                  </a:lnTo>
                  <a:lnTo>
                    <a:pt x="2191" y="680"/>
                  </a:lnTo>
                  <a:lnTo>
                    <a:pt x="2129" y="718"/>
                  </a:lnTo>
                  <a:lnTo>
                    <a:pt x="2064" y="750"/>
                  </a:lnTo>
                  <a:lnTo>
                    <a:pt x="1998" y="774"/>
                  </a:lnTo>
                  <a:lnTo>
                    <a:pt x="1926" y="790"/>
                  </a:lnTo>
                  <a:lnTo>
                    <a:pt x="1855" y="801"/>
                  </a:lnTo>
                  <a:lnTo>
                    <a:pt x="1783" y="804"/>
                  </a:lnTo>
                  <a:lnTo>
                    <a:pt x="1711" y="802"/>
                  </a:lnTo>
                  <a:lnTo>
                    <a:pt x="1638" y="790"/>
                  </a:lnTo>
                  <a:lnTo>
                    <a:pt x="1568" y="774"/>
                  </a:lnTo>
                  <a:lnTo>
                    <a:pt x="1501" y="748"/>
                  </a:lnTo>
                  <a:lnTo>
                    <a:pt x="1436" y="717"/>
                  </a:lnTo>
                  <a:lnTo>
                    <a:pt x="1364" y="676"/>
                  </a:lnTo>
                  <a:lnTo>
                    <a:pt x="1297" y="625"/>
                  </a:lnTo>
                  <a:lnTo>
                    <a:pt x="1236" y="570"/>
                  </a:lnTo>
                  <a:lnTo>
                    <a:pt x="1181" y="506"/>
                  </a:lnTo>
                  <a:lnTo>
                    <a:pt x="1134" y="436"/>
                  </a:lnTo>
                  <a:lnTo>
                    <a:pt x="1093" y="364"/>
                  </a:lnTo>
                  <a:lnTo>
                    <a:pt x="1063" y="288"/>
                  </a:lnTo>
                  <a:lnTo>
                    <a:pt x="1038" y="207"/>
                  </a:lnTo>
                  <a:lnTo>
                    <a:pt x="1022" y="126"/>
                  </a:lnTo>
                  <a:lnTo>
                    <a:pt x="1014" y="42"/>
                  </a:lnTo>
                  <a:lnTo>
                    <a:pt x="1013" y="0"/>
                  </a:lnTo>
                  <a:lnTo>
                    <a:pt x="1045" y="0"/>
                  </a:lnTo>
                  <a:lnTo>
                    <a:pt x="1044" y="10"/>
                  </a:lnTo>
                  <a:lnTo>
                    <a:pt x="1049" y="88"/>
                  </a:lnTo>
                  <a:lnTo>
                    <a:pt x="1061" y="165"/>
                  </a:lnTo>
                  <a:lnTo>
                    <a:pt x="1080" y="240"/>
                  </a:lnTo>
                  <a:lnTo>
                    <a:pt x="1106" y="313"/>
                  </a:lnTo>
                  <a:lnTo>
                    <a:pt x="1140" y="384"/>
                  </a:lnTo>
                  <a:lnTo>
                    <a:pt x="1179" y="451"/>
                  </a:lnTo>
                  <a:lnTo>
                    <a:pt x="1224" y="514"/>
                  </a:lnTo>
                  <a:lnTo>
                    <a:pt x="1278" y="570"/>
                  </a:lnTo>
                  <a:lnTo>
                    <a:pt x="1336" y="621"/>
                  </a:lnTo>
                  <a:lnTo>
                    <a:pt x="1398" y="666"/>
                  </a:lnTo>
                  <a:lnTo>
                    <a:pt x="1466" y="703"/>
                  </a:lnTo>
                  <a:lnTo>
                    <a:pt x="1538" y="734"/>
                  </a:lnTo>
                  <a:lnTo>
                    <a:pt x="1609" y="758"/>
                  </a:lnTo>
                  <a:lnTo>
                    <a:pt x="1680" y="774"/>
                  </a:lnTo>
                  <a:lnTo>
                    <a:pt x="1752" y="782"/>
                  </a:lnTo>
                  <a:lnTo>
                    <a:pt x="1824" y="781"/>
                  </a:lnTo>
                  <a:lnTo>
                    <a:pt x="1896" y="775"/>
                  </a:lnTo>
                  <a:lnTo>
                    <a:pt x="1967" y="760"/>
                  </a:lnTo>
                  <a:lnTo>
                    <a:pt x="2037" y="738"/>
                  </a:lnTo>
                  <a:lnTo>
                    <a:pt x="2103" y="709"/>
                  </a:lnTo>
                  <a:lnTo>
                    <a:pt x="2164" y="672"/>
                  </a:lnTo>
                  <a:lnTo>
                    <a:pt x="2221" y="630"/>
                  </a:lnTo>
                  <a:lnTo>
                    <a:pt x="2272" y="580"/>
                  </a:lnTo>
                  <a:lnTo>
                    <a:pt x="2301" y="545"/>
                  </a:lnTo>
                  <a:lnTo>
                    <a:pt x="2272" y="567"/>
                  </a:lnTo>
                  <a:lnTo>
                    <a:pt x="2215" y="601"/>
                  </a:lnTo>
                  <a:lnTo>
                    <a:pt x="2154" y="628"/>
                  </a:lnTo>
                  <a:lnTo>
                    <a:pt x="2092" y="650"/>
                  </a:lnTo>
                  <a:lnTo>
                    <a:pt x="2026" y="664"/>
                  </a:lnTo>
                  <a:lnTo>
                    <a:pt x="1965" y="672"/>
                  </a:lnTo>
                  <a:lnTo>
                    <a:pt x="1906" y="672"/>
                  </a:lnTo>
                  <a:lnTo>
                    <a:pt x="1837" y="671"/>
                  </a:lnTo>
                  <a:lnTo>
                    <a:pt x="1766" y="660"/>
                  </a:lnTo>
                  <a:lnTo>
                    <a:pt x="1698" y="644"/>
                  </a:lnTo>
                  <a:lnTo>
                    <a:pt x="1634" y="621"/>
                  </a:lnTo>
                  <a:lnTo>
                    <a:pt x="1575" y="591"/>
                  </a:lnTo>
                  <a:lnTo>
                    <a:pt x="1522" y="557"/>
                  </a:lnTo>
                  <a:lnTo>
                    <a:pt x="1471" y="518"/>
                  </a:lnTo>
                  <a:lnTo>
                    <a:pt x="1430" y="476"/>
                  </a:lnTo>
                  <a:lnTo>
                    <a:pt x="1397" y="435"/>
                  </a:lnTo>
                  <a:lnTo>
                    <a:pt x="1371" y="392"/>
                  </a:lnTo>
                  <a:lnTo>
                    <a:pt x="1352" y="356"/>
                  </a:lnTo>
                  <a:lnTo>
                    <a:pt x="1340" y="324"/>
                  </a:lnTo>
                  <a:lnTo>
                    <a:pt x="1339" y="319"/>
                  </a:lnTo>
                  <a:lnTo>
                    <a:pt x="1323" y="297"/>
                  </a:lnTo>
                  <a:lnTo>
                    <a:pt x="1292" y="230"/>
                  </a:lnTo>
                  <a:lnTo>
                    <a:pt x="1268" y="160"/>
                  </a:lnTo>
                  <a:lnTo>
                    <a:pt x="1250" y="87"/>
                  </a:lnTo>
                  <a:lnTo>
                    <a:pt x="1241" y="13"/>
                  </a:lnTo>
                  <a:lnTo>
                    <a:pt x="1240" y="0"/>
                  </a:lnTo>
                  <a:lnTo>
                    <a:pt x="1256" y="0"/>
                  </a:lnTo>
                  <a:lnTo>
                    <a:pt x="1259" y="35"/>
                  </a:lnTo>
                  <a:lnTo>
                    <a:pt x="1274" y="113"/>
                  </a:lnTo>
                  <a:lnTo>
                    <a:pt x="1297" y="189"/>
                  </a:lnTo>
                  <a:lnTo>
                    <a:pt x="1328" y="258"/>
                  </a:lnTo>
                  <a:lnTo>
                    <a:pt x="1366" y="325"/>
                  </a:lnTo>
                  <a:lnTo>
                    <a:pt x="1415" y="386"/>
                  </a:lnTo>
                  <a:lnTo>
                    <a:pt x="1469" y="443"/>
                  </a:lnTo>
                  <a:lnTo>
                    <a:pt x="1518" y="481"/>
                  </a:lnTo>
                  <a:lnTo>
                    <a:pt x="1578" y="506"/>
                  </a:lnTo>
                  <a:lnTo>
                    <a:pt x="1644" y="524"/>
                  </a:lnTo>
                  <a:lnTo>
                    <a:pt x="1711" y="534"/>
                  </a:lnTo>
                  <a:lnTo>
                    <a:pt x="1780" y="534"/>
                  </a:lnTo>
                  <a:lnTo>
                    <a:pt x="1846" y="527"/>
                  </a:lnTo>
                  <a:lnTo>
                    <a:pt x="1908" y="513"/>
                  </a:lnTo>
                  <a:lnTo>
                    <a:pt x="1965" y="491"/>
                  </a:lnTo>
                  <a:lnTo>
                    <a:pt x="2014" y="464"/>
                  </a:lnTo>
                  <a:lnTo>
                    <a:pt x="2047" y="442"/>
                  </a:lnTo>
                  <a:lnTo>
                    <a:pt x="2072" y="420"/>
                  </a:lnTo>
                  <a:lnTo>
                    <a:pt x="2093" y="399"/>
                  </a:lnTo>
                  <a:lnTo>
                    <a:pt x="2107" y="381"/>
                  </a:lnTo>
                  <a:lnTo>
                    <a:pt x="2119" y="365"/>
                  </a:lnTo>
                  <a:lnTo>
                    <a:pt x="2123" y="357"/>
                  </a:lnTo>
                  <a:lnTo>
                    <a:pt x="2150" y="331"/>
                  </a:lnTo>
                  <a:lnTo>
                    <a:pt x="2185" y="309"/>
                  </a:lnTo>
                  <a:lnTo>
                    <a:pt x="2209" y="302"/>
                  </a:lnTo>
                  <a:lnTo>
                    <a:pt x="2235" y="298"/>
                  </a:lnTo>
                  <a:lnTo>
                    <a:pt x="2259" y="303"/>
                  </a:lnTo>
                  <a:lnTo>
                    <a:pt x="2265" y="307"/>
                  </a:lnTo>
                  <a:lnTo>
                    <a:pt x="2276" y="276"/>
                  </a:lnTo>
                  <a:lnTo>
                    <a:pt x="2287" y="219"/>
                  </a:lnTo>
                  <a:lnTo>
                    <a:pt x="2291" y="160"/>
                  </a:lnTo>
                  <a:lnTo>
                    <a:pt x="2288" y="102"/>
                  </a:lnTo>
                  <a:lnTo>
                    <a:pt x="2274" y="52"/>
                  </a:lnTo>
                  <a:lnTo>
                    <a:pt x="2254" y="5"/>
                  </a:lnTo>
                  <a:lnTo>
                    <a:pt x="2251" y="0"/>
                  </a:lnTo>
                  <a:lnTo>
                    <a:pt x="2271" y="0"/>
                  </a:lnTo>
                  <a:lnTo>
                    <a:pt x="2271" y="0"/>
                  </a:lnTo>
                  <a:lnTo>
                    <a:pt x="2290" y="45"/>
                  </a:lnTo>
                  <a:lnTo>
                    <a:pt x="2303" y="95"/>
                  </a:lnTo>
                  <a:lnTo>
                    <a:pt x="2309" y="144"/>
                  </a:lnTo>
                  <a:lnTo>
                    <a:pt x="2306" y="196"/>
                  </a:lnTo>
                  <a:lnTo>
                    <a:pt x="2299" y="247"/>
                  </a:lnTo>
                  <a:lnTo>
                    <a:pt x="2285" y="299"/>
                  </a:lnTo>
                  <a:lnTo>
                    <a:pt x="2278" y="316"/>
                  </a:lnTo>
                  <a:lnTo>
                    <a:pt x="2279" y="317"/>
                  </a:lnTo>
                  <a:lnTo>
                    <a:pt x="2288" y="324"/>
                  </a:lnTo>
                  <a:lnTo>
                    <a:pt x="2301" y="287"/>
                  </a:lnTo>
                  <a:lnTo>
                    <a:pt x="2313" y="252"/>
                  </a:lnTo>
                  <a:lnTo>
                    <a:pt x="2321" y="205"/>
                  </a:lnTo>
                  <a:lnTo>
                    <a:pt x="2322" y="165"/>
                  </a:lnTo>
                  <a:lnTo>
                    <a:pt x="2320" y="131"/>
                  </a:lnTo>
                  <a:lnTo>
                    <a:pt x="2318" y="110"/>
                  </a:lnTo>
                  <a:lnTo>
                    <a:pt x="2315" y="97"/>
                  </a:lnTo>
                  <a:lnTo>
                    <a:pt x="2313" y="70"/>
                  </a:lnTo>
                  <a:lnTo>
                    <a:pt x="2316" y="45"/>
                  </a:lnTo>
                  <a:lnTo>
                    <a:pt x="2322" y="20"/>
                  </a:lnTo>
                  <a:lnTo>
                    <a:pt x="2329" y="8"/>
                  </a:lnTo>
                  <a:lnTo>
                    <a:pt x="2304" y="0"/>
                  </a:lnTo>
                  <a:lnTo>
                    <a:pt x="2480" y="0"/>
                  </a:lnTo>
                  <a:lnTo>
                    <a:pt x="2481" y="1"/>
                  </a:lnTo>
                  <a:lnTo>
                    <a:pt x="2482" y="2"/>
                  </a:lnTo>
                  <a:lnTo>
                    <a:pt x="2491" y="1"/>
                  </a:lnTo>
                  <a:lnTo>
                    <a:pt x="2490" y="0"/>
                  </a:lnTo>
                  <a:lnTo>
                    <a:pt x="2543" y="0"/>
                  </a:lnTo>
                  <a:lnTo>
                    <a:pt x="2538" y="2"/>
                  </a:lnTo>
                  <a:lnTo>
                    <a:pt x="2512" y="8"/>
                  </a:lnTo>
                  <a:lnTo>
                    <a:pt x="2521" y="45"/>
                  </a:lnTo>
                  <a:lnTo>
                    <a:pt x="2547" y="120"/>
                  </a:lnTo>
                  <a:lnTo>
                    <a:pt x="2575" y="179"/>
                  </a:lnTo>
                  <a:lnTo>
                    <a:pt x="2609" y="232"/>
                  </a:lnTo>
                  <a:lnTo>
                    <a:pt x="2651" y="283"/>
                  </a:lnTo>
                  <a:lnTo>
                    <a:pt x="2697" y="326"/>
                  </a:lnTo>
                  <a:lnTo>
                    <a:pt x="2750" y="365"/>
                  </a:lnTo>
                  <a:lnTo>
                    <a:pt x="2808" y="397"/>
                  </a:lnTo>
                  <a:lnTo>
                    <a:pt x="2867" y="421"/>
                  </a:lnTo>
                  <a:lnTo>
                    <a:pt x="2928" y="438"/>
                  </a:lnTo>
                  <a:lnTo>
                    <a:pt x="2991" y="444"/>
                  </a:lnTo>
                  <a:lnTo>
                    <a:pt x="3056" y="443"/>
                  </a:lnTo>
                  <a:lnTo>
                    <a:pt x="3120" y="432"/>
                  </a:lnTo>
                  <a:lnTo>
                    <a:pt x="3182" y="409"/>
                  </a:lnTo>
                  <a:lnTo>
                    <a:pt x="3231" y="383"/>
                  </a:lnTo>
                  <a:lnTo>
                    <a:pt x="3274" y="347"/>
                  </a:lnTo>
                  <a:lnTo>
                    <a:pt x="3314" y="306"/>
                  </a:lnTo>
                  <a:lnTo>
                    <a:pt x="3346" y="261"/>
                  </a:lnTo>
                  <a:lnTo>
                    <a:pt x="3370" y="211"/>
                  </a:lnTo>
                  <a:lnTo>
                    <a:pt x="3388" y="171"/>
                  </a:lnTo>
                  <a:lnTo>
                    <a:pt x="3364" y="169"/>
                  </a:lnTo>
                  <a:lnTo>
                    <a:pt x="3318" y="155"/>
                  </a:lnTo>
                  <a:lnTo>
                    <a:pt x="3277" y="135"/>
                  </a:lnTo>
                  <a:lnTo>
                    <a:pt x="3238" y="108"/>
                  </a:lnTo>
                  <a:lnTo>
                    <a:pt x="3225" y="96"/>
                  </a:lnTo>
                  <a:lnTo>
                    <a:pt x="3213" y="107"/>
                  </a:lnTo>
                  <a:lnTo>
                    <a:pt x="3191" y="122"/>
                  </a:lnTo>
                  <a:lnTo>
                    <a:pt x="3150" y="137"/>
                  </a:lnTo>
                  <a:lnTo>
                    <a:pt x="3107" y="146"/>
                  </a:lnTo>
                  <a:lnTo>
                    <a:pt x="3063" y="142"/>
                  </a:lnTo>
                  <a:lnTo>
                    <a:pt x="3022" y="133"/>
                  </a:lnTo>
                  <a:lnTo>
                    <a:pt x="2990" y="119"/>
                  </a:lnTo>
                  <a:lnTo>
                    <a:pt x="2961" y="98"/>
                  </a:lnTo>
                  <a:lnTo>
                    <a:pt x="2953" y="91"/>
                  </a:lnTo>
                  <a:lnTo>
                    <a:pt x="2952" y="90"/>
                  </a:lnTo>
                  <a:lnTo>
                    <a:pt x="2950" y="89"/>
                  </a:lnTo>
                  <a:lnTo>
                    <a:pt x="2949" y="88"/>
                  </a:lnTo>
                  <a:lnTo>
                    <a:pt x="2949" y="88"/>
                  </a:lnTo>
                  <a:lnTo>
                    <a:pt x="2949" y="87"/>
                  </a:lnTo>
                  <a:lnTo>
                    <a:pt x="2935" y="76"/>
                  </a:lnTo>
                  <a:lnTo>
                    <a:pt x="2909" y="49"/>
                  </a:lnTo>
                  <a:lnTo>
                    <a:pt x="2891" y="19"/>
                  </a:lnTo>
                  <a:lnTo>
                    <a:pt x="2882" y="0"/>
                  </a:lnTo>
                  <a:lnTo>
                    <a:pt x="2915" y="0"/>
                  </a:lnTo>
                  <a:lnTo>
                    <a:pt x="2937" y="22"/>
                  </a:lnTo>
                  <a:lnTo>
                    <a:pt x="2967" y="44"/>
                  </a:lnTo>
                  <a:lnTo>
                    <a:pt x="3003" y="58"/>
                  </a:lnTo>
                  <a:lnTo>
                    <a:pt x="3033" y="65"/>
                  </a:lnTo>
                  <a:lnTo>
                    <a:pt x="3060" y="63"/>
                  </a:lnTo>
                  <a:lnTo>
                    <a:pt x="3077" y="59"/>
                  </a:lnTo>
                  <a:lnTo>
                    <a:pt x="3086" y="56"/>
                  </a:lnTo>
                  <a:lnTo>
                    <a:pt x="3094" y="56"/>
                  </a:lnTo>
                  <a:lnTo>
                    <a:pt x="3104" y="54"/>
                  </a:lnTo>
                  <a:lnTo>
                    <a:pt x="3113" y="56"/>
                  </a:lnTo>
                  <a:lnTo>
                    <a:pt x="3118" y="57"/>
                  </a:lnTo>
                  <a:lnTo>
                    <a:pt x="3126" y="60"/>
                  </a:lnTo>
                  <a:lnTo>
                    <a:pt x="3130" y="65"/>
                  </a:lnTo>
                  <a:lnTo>
                    <a:pt x="3135" y="69"/>
                  </a:lnTo>
                  <a:lnTo>
                    <a:pt x="3138" y="75"/>
                  </a:lnTo>
                  <a:lnTo>
                    <a:pt x="3137" y="82"/>
                  </a:lnTo>
                  <a:lnTo>
                    <a:pt x="3149" y="75"/>
                  </a:lnTo>
                  <a:lnTo>
                    <a:pt x="3159" y="67"/>
                  </a:lnTo>
                  <a:lnTo>
                    <a:pt x="3177" y="47"/>
                  </a:lnTo>
                  <a:lnTo>
                    <a:pt x="3178" y="45"/>
                  </a:lnTo>
                  <a:lnTo>
                    <a:pt x="3174" y="40"/>
                  </a:lnTo>
                  <a:lnTo>
                    <a:pt x="3151" y="0"/>
                  </a:lnTo>
                  <a:lnTo>
                    <a:pt x="3163" y="0"/>
                  </a:lnTo>
                  <a:lnTo>
                    <a:pt x="3166" y="8"/>
                  </a:lnTo>
                  <a:lnTo>
                    <a:pt x="3185" y="37"/>
                  </a:lnTo>
                  <a:lnTo>
                    <a:pt x="3187" y="34"/>
                  </a:lnTo>
                  <a:lnTo>
                    <a:pt x="3190" y="23"/>
                  </a:lnTo>
                  <a:lnTo>
                    <a:pt x="3197" y="17"/>
                  </a:lnTo>
                  <a:lnTo>
                    <a:pt x="3202" y="10"/>
                  </a:lnTo>
                  <a:lnTo>
                    <a:pt x="3210" y="5"/>
                  </a:lnTo>
                  <a:lnTo>
                    <a:pt x="3215" y="1"/>
                  </a:lnTo>
                  <a:lnTo>
                    <a:pt x="3217" y="0"/>
                  </a:lnTo>
                  <a:lnTo>
                    <a:pt x="3239" y="0"/>
                  </a:lnTo>
                  <a:close/>
                  <a:moveTo>
                    <a:pt x="1429" y="0"/>
                  </a:moveTo>
                  <a:lnTo>
                    <a:pt x="1437" y="0"/>
                  </a:lnTo>
                  <a:lnTo>
                    <a:pt x="1430" y="43"/>
                  </a:lnTo>
                  <a:lnTo>
                    <a:pt x="1429" y="95"/>
                  </a:lnTo>
                  <a:lnTo>
                    <a:pt x="1441" y="148"/>
                  </a:lnTo>
                  <a:lnTo>
                    <a:pt x="1459" y="197"/>
                  </a:lnTo>
                  <a:lnTo>
                    <a:pt x="1485" y="241"/>
                  </a:lnTo>
                  <a:lnTo>
                    <a:pt x="1519" y="282"/>
                  </a:lnTo>
                  <a:lnTo>
                    <a:pt x="1559" y="318"/>
                  </a:lnTo>
                  <a:lnTo>
                    <a:pt x="1603" y="348"/>
                  </a:lnTo>
                  <a:lnTo>
                    <a:pt x="1651" y="371"/>
                  </a:lnTo>
                  <a:lnTo>
                    <a:pt x="1698" y="385"/>
                  </a:lnTo>
                  <a:lnTo>
                    <a:pt x="1696" y="384"/>
                  </a:lnTo>
                  <a:lnTo>
                    <a:pt x="1642" y="370"/>
                  </a:lnTo>
                  <a:lnTo>
                    <a:pt x="1593" y="345"/>
                  </a:lnTo>
                  <a:lnTo>
                    <a:pt x="1547" y="313"/>
                  </a:lnTo>
                  <a:lnTo>
                    <a:pt x="1508" y="274"/>
                  </a:lnTo>
                  <a:lnTo>
                    <a:pt x="1474" y="231"/>
                  </a:lnTo>
                  <a:lnTo>
                    <a:pt x="1449" y="185"/>
                  </a:lnTo>
                  <a:lnTo>
                    <a:pt x="1430" y="133"/>
                  </a:lnTo>
                  <a:lnTo>
                    <a:pt x="1422" y="77"/>
                  </a:lnTo>
                  <a:lnTo>
                    <a:pt x="1425" y="19"/>
                  </a:lnTo>
                  <a:lnTo>
                    <a:pt x="1429" y="0"/>
                  </a:lnTo>
                  <a:close/>
                  <a:moveTo>
                    <a:pt x="290" y="0"/>
                  </a:moveTo>
                  <a:lnTo>
                    <a:pt x="304" y="0"/>
                  </a:lnTo>
                  <a:lnTo>
                    <a:pt x="301" y="2"/>
                  </a:lnTo>
                  <a:lnTo>
                    <a:pt x="231" y="30"/>
                  </a:lnTo>
                  <a:lnTo>
                    <a:pt x="157" y="50"/>
                  </a:lnTo>
                  <a:lnTo>
                    <a:pt x="81" y="60"/>
                  </a:lnTo>
                  <a:lnTo>
                    <a:pt x="2" y="59"/>
                  </a:lnTo>
                  <a:lnTo>
                    <a:pt x="0" y="58"/>
                  </a:lnTo>
                  <a:lnTo>
                    <a:pt x="0" y="48"/>
                  </a:lnTo>
                  <a:lnTo>
                    <a:pt x="44" y="52"/>
                  </a:lnTo>
                  <a:lnTo>
                    <a:pt x="123" y="46"/>
                  </a:lnTo>
                  <a:lnTo>
                    <a:pt x="201" y="32"/>
                  </a:lnTo>
                  <a:lnTo>
                    <a:pt x="276" y="6"/>
                  </a:lnTo>
                  <a:lnTo>
                    <a:pt x="290" y="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dirty="0"/>
            </a:p>
          </p:txBody>
        </p:sp>
      </p:grpSp>
      <p:sp>
        <p:nvSpPr>
          <p:cNvPr id="3" name="Picture Placeholder 2"/>
          <p:cNvSpPr>
            <a:spLocks noGrp="1"/>
          </p:cNvSpPr>
          <p:nvPr>
            <p:ph type="pic" idx="1"/>
          </p:nvPr>
        </p:nvSpPr>
        <p:spPr>
          <a:xfrm>
            <a:off x="608012" y="609600"/>
            <a:ext cx="7467600" cy="5638800"/>
          </a:xfrm>
          <a:solidFill>
            <a:schemeClr val="accent3">
              <a:lumMod val="60000"/>
              <a:lumOff val="40000"/>
            </a:schemeClr>
          </a:solidFill>
        </p:spPr>
        <p:txBody>
          <a:bodyPr>
            <a:normAutofit/>
          </a:bodyPr>
          <a:lstStyle>
            <a:lvl1pPr marL="0" indent="0" algn="ctr">
              <a:buNone/>
              <a:defRPr sz="2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5" name="Picture Placeholder 2"/>
          <p:cNvSpPr>
            <a:spLocks noGrp="1"/>
          </p:cNvSpPr>
          <p:nvPr>
            <p:ph type="pic" idx="10"/>
          </p:nvPr>
        </p:nvSpPr>
        <p:spPr>
          <a:xfrm>
            <a:off x="8211185" y="609600"/>
            <a:ext cx="3369628" cy="2743200"/>
          </a:xfrm>
          <a:solidFill>
            <a:schemeClr val="accent3">
              <a:lumMod val="60000"/>
              <a:lumOff val="40000"/>
            </a:schemeClr>
          </a:solidFill>
        </p:spPr>
        <p:txBody>
          <a:bodyPr>
            <a:normAutofit/>
          </a:bodyPr>
          <a:lstStyle>
            <a:lvl1pPr marL="0" indent="0" algn="ctr">
              <a:buNone/>
              <a:defRPr sz="2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7" name="Picture Placeholder 2"/>
          <p:cNvSpPr>
            <a:spLocks noGrp="1"/>
          </p:cNvSpPr>
          <p:nvPr>
            <p:ph type="pic" idx="12"/>
          </p:nvPr>
        </p:nvSpPr>
        <p:spPr>
          <a:xfrm>
            <a:off x="8211185" y="3505200"/>
            <a:ext cx="3369628" cy="2743200"/>
          </a:xfrm>
          <a:solidFill>
            <a:schemeClr val="accent3">
              <a:lumMod val="60000"/>
              <a:lumOff val="40000"/>
            </a:schemeClr>
          </a:solidFill>
        </p:spPr>
        <p:txBody>
          <a:bodyPr>
            <a:normAutofit/>
          </a:bodyPr>
          <a:lstStyle>
            <a:lvl1pPr marL="0" indent="0" algn="ctr">
              <a:buNone/>
              <a:defRPr sz="2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2" name="Date Placeholder 1"/>
          <p:cNvSpPr>
            <a:spLocks noGrp="1"/>
          </p:cNvSpPr>
          <p:nvPr>
            <p:ph type="dt" sz="half" idx="13"/>
          </p:nvPr>
        </p:nvSpPr>
        <p:spPr/>
        <p:txBody>
          <a:bodyPr/>
          <a:lstStyle/>
          <a:p>
            <a:fld id="{03F41C87-7AD9-4845-A077-840E4A0F3F06}" type="datetimeFigureOut">
              <a:rPr lang="en-US"/>
              <a:pPr/>
              <a:t>3/11/2019</a:t>
            </a:fld>
            <a:endParaRPr dirty="0"/>
          </a:p>
        </p:txBody>
      </p:sp>
      <p:sp>
        <p:nvSpPr>
          <p:cNvPr id="4" name="Footer Placeholder 3"/>
          <p:cNvSpPr>
            <a:spLocks noGrp="1"/>
          </p:cNvSpPr>
          <p:nvPr>
            <p:ph type="ftr" sz="quarter" idx="14"/>
          </p:nvPr>
        </p:nvSpPr>
        <p:spPr/>
        <p:txBody>
          <a:bodyPr/>
          <a:lstStyle/>
          <a:p>
            <a:endParaRPr dirty="0"/>
          </a:p>
        </p:txBody>
      </p:sp>
      <p:sp>
        <p:nvSpPr>
          <p:cNvPr id="6" name="Slide Number Placeholder 5"/>
          <p:cNvSpPr>
            <a:spLocks noGrp="1"/>
          </p:cNvSpPr>
          <p:nvPr>
            <p:ph type="sldNum" sz="quarter" idx="15"/>
          </p:nvPr>
        </p:nvSpPr>
        <p:spPr/>
        <p:txBody>
          <a:bodyPr/>
          <a:lstStyle/>
          <a:p>
            <a:fld id="{2A013F82-EE5E-44EE-A61D-E31C6657F26F}" type="slidenum">
              <a:rPr/>
              <a:pPr/>
              <a:t>‹#›</a:t>
            </a:fld>
            <a:endParaRPr dirty="0"/>
          </a:p>
        </p:txBody>
      </p:sp>
    </p:spTree>
    <p:extLst>
      <p:ext uri="{BB962C8B-B14F-4D97-AF65-F5344CB8AC3E}">
        <p14:creationId xmlns:p14="http://schemas.microsoft.com/office/powerpoint/2010/main" val="39008427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Alternate Three Pictures">
    <p:spTree>
      <p:nvGrpSpPr>
        <p:cNvPr id="1" name=""/>
        <p:cNvGrpSpPr/>
        <p:nvPr/>
      </p:nvGrpSpPr>
      <p:grpSpPr>
        <a:xfrm>
          <a:off x="0" y="0"/>
          <a:ext cx="0" cy="0"/>
          <a:chOff x="0" y="0"/>
          <a:chExt cx="0" cy="0"/>
        </a:xfrm>
      </p:grpSpPr>
      <p:grpSp>
        <p:nvGrpSpPr>
          <p:cNvPr id="9" name="Group 8"/>
          <p:cNvGrpSpPr/>
          <p:nvPr/>
        </p:nvGrpSpPr>
        <p:grpSpPr bwMode="black">
          <a:xfrm flipH="1" flipV="1">
            <a:off x="1588" y="3111500"/>
            <a:ext cx="12187237" cy="3746500"/>
            <a:chOff x="1588" y="1588"/>
            <a:chExt cx="12187237" cy="3746500"/>
          </a:xfrm>
        </p:grpSpPr>
        <p:sp>
          <p:nvSpPr>
            <p:cNvPr id="10" name="Freeform 15"/>
            <p:cNvSpPr>
              <a:spLocks noEditPoints="1"/>
            </p:cNvSpPr>
            <p:nvPr/>
          </p:nvSpPr>
          <p:spPr bwMode="black">
            <a:xfrm>
              <a:off x="8066088" y="1588"/>
              <a:ext cx="4122737" cy="3746500"/>
            </a:xfrm>
            <a:custGeom>
              <a:avLst/>
              <a:gdLst>
                <a:gd name="T0" fmla="*/ 803 w 2597"/>
                <a:gd name="T1" fmla="*/ 0 h 2360"/>
                <a:gd name="T2" fmla="*/ 824 w 2597"/>
                <a:gd name="T3" fmla="*/ 52 h 2360"/>
                <a:gd name="T4" fmla="*/ 2556 w 2597"/>
                <a:gd name="T5" fmla="*/ 20 h 2360"/>
                <a:gd name="T6" fmla="*/ 2539 w 2597"/>
                <a:gd name="T7" fmla="*/ 205 h 2360"/>
                <a:gd name="T8" fmla="*/ 2436 w 2597"/>
                <a:gd name="T9" fmla="*/ 248 h 2360"/>
                <a:gd name="T10" fmla="*/ 2597 w 2597"/>
                <a:gd name="T11" fmla="*/ 280 h 2360"/>
                <a:gd name="T12" fmla="*/ 2484 w 2597"/>
                <a:gd name="T13" fmla="*/ 344 h 2360"/>
                <a:gd name="T14" fmla="*/ 448 w 2597"/>
                <a:gd name="T15" fmla="*/ 346 h 2360"/>
                <a:gd name="T16" fmla="*/ 2356 w 2597"/>
                <a:gd name="T17" fmla="*/ 347 h 2360"/>
                <a:gd name="T18" fmla="*/ 1342 w 2597"/>
                <a:gd name="T19" fmla="*/ 367 h 2360"/>
                <a:gd name="T20" fmla="*/ 1387 w 2597"/>
                <a:gd name="T21" fmla="*/ 396 h 2360"/>
                <a:gd name="T22" fmla="*/ 1359 w 2597"/>
                <a:gd name="T23" fmla="*/ 313 h 2360"/>
                <a:gd name="T24" fmla="*/ 1309 w 2597"/>
                <a:gd name="T25" fmla="*/ 175 h 2360"/>
                <a:gd name="T26" fmla="*/ 1382 w 2597"/>
                <a:gd name="T27" fmla="*/ 296 h 2360"/>
                <a:gd name="T28" fmla="*/ 1326 w 2597"/>
                <a:gd name="T29" fmla="*/ 598 h 2360"/>
                <a:gd name="T30" fmla="*/ 722 w 2597"/>
                <a:gd name="T31" fmla="*/ 450 h 2360"/>
                <a:gd name="T32" fmla="*/ 993 w 2597"/>
                <a:gd name="T33" fmla="*/ 51 h 2360"/>
                <a:gd name="T34" fmla="*/ 951 w 2597"/>
                <a:gd name="T35" fmla="*/ 26 h 2360"/>
                <a:gd name="T36" fmla="*/ 879 w 2597"/>
                <a:gd name="T37" fmla="*/ 144 h 2360"/>
                <a:gd name="T38" fmla="*/ 399 w 2597"/>
                <a:gd name="T39" fmla="*/ 44 h 2360"/>
                <a:gd name="T40" fmla="*/ 671 w 2597"/>
                <a:gd name="T41" fmla="*/ 84 h 2360"/>
                <a:gd name="T42" fmla="*/ 157 w 2597"/>
                <a:gd name="T43" fmla="*/ 487 h 2360"/>
                <a:gd name="T44" fmla="*/ 226 w 2597"/>
                <a:gd name="T45" fmla="*/ 556 h 2360"/>
                <a:gd name="T46" fmla="*/ 2304 w 2597"/>
                <a:gd name="T47" fmla="*/ 296 h 2360"/>
                <a:gd name="T48" fmla="*/ 2183 w 2597"/>
                <a:gd name="T49" fmla="*/ 781 h 2360"/>
                <a:gd name="T50" fmla="*/ 2533 w 2597"/>
                <a:gd name="T51" fmla="*/ 739 h 2360"/>
                <a:gd name="T52" fmla="*/ 1654 w 2597"/>
                <a:gd name="T53" fmla="*/ 438 h 2360"/>
                <a:gd name="T54" fmla="*/ 1799 w 2597"/>
                <a:gd name="T55" fmla="*/ 517 h 2360"/>
                <a:gd name="T56" fmla="*/ 2033 w 2597"/>
                <a:gd name="T57" fmla="*/ 567 h 2360"/>
                <a:gd name="T58" fmla="*/ 2123 w 2597"/>
                <a:gd name="T59" fmla="*/ 899 h 2360"/>
                <a:gd name="T60" fmla="*/ 2082 w 2597"/>
                <a:gd name="T61" fmla="*/ 911 h 2360"/>
                <a:gd name="T62" fmla="*/ 1924 w 2597"/>
                <a:gd name="T63" fmla="*/ 949 h 2360"/>
                <a:gd name="T64" fmla="*/ 2437 w 2597"/>
                <a:gd name="T65" fmla="*/ 1068 h 2360"/>
                <a:gd name="T66" fmla="*/ 840 w 2597"/>
                <a:gd name="T67" fmla="*/ 1143 h 2360"/>
                <a:gd name="T68" fmla="*/ 776 w 2597"/>
                <a:gd name="T69" fmla="*/ 1217 h 2360"/>
                <a:gd name="T70" fmla="*/ 2506 w 2597"/>
                <a:gd name="T71" fmla="*/ 1414 h 2360"/>
                <a:gd name="T72" fmla="*/ 2597 w 2597"/>
                <a:gd name="T73" fmla="*/ 2327 h 2360"/>
                <a:gd name="T74" fmla="*/ 1764 w 2597"/>
                <a:gd name="T75" fmla="*/ 1010 h 2360"/>
                <a:gd name="T76" fmla="*/ 2457 w 2597"/>
                <a:gd name="T77" fmla="*/ 1702 h 2360"/>
                <a:gd name="T78" fmla="*/ 2565 w 2597"/>
                <a:gd name="T79" fmla="*/ 1694 h 2360"/>
                <a:gd name="T80" fmla="*/ 2381 w 2597"/>
                <a:gd name="T81" fmla="*/ 1189 h 2360"/>
                <a:gd name="T82" fmla="*/ 2115 w 2597"/>
                <a:gd name="T83" fmla="*/ 918 h 2360"/>
                <a:gd name="T84" fmla="*/ 2247 w 2597"/>
                <a:gd name="T85" fmla="*/ 859 h 2360"/>
                <a:gd name="T86" fmla="*/ 2286 w 2597"/>
                <a:gd name="T87" fmla="*/ 625 h 2360"/>
                <a:gd name="T88" fmla="*/ 2356 w 2597"/>
                <a:gd name="T89" fmla="*/ 584 h 2360"/>
                <a:gd name="T90" fmla="*/ 2420 w 2597"/>
                <a:gd name="T91" fmla="*/ 643 h 2360"/>
                <a:gd name="T92" fmla="*/ 2510 w 2597"/>
                <a:gd name="T93" fmla="*/ 642 h 2360"/>
                <a:gd name="T94" fmla="*/ 2597 w 2597"/>
                <a:gd name="T95" fmla="*/ 520 h 2360"/>
                <a:gd name="T96" fmla="*/ 2350 w 2597"/>
                <a:gd name="T97" fmla="*/ 377 h 2360"/>
                <a:gd name="T98" fmla="*/ 2234 w 2597"/>
                <a:gd name="T99" fmla="*/ 176 h 2360"/>
                <a:gd name="T100" fmla="*/ 1574 w 2597"/>
                <a:gd name="T101" fmla="*/ 425 h 2360"/>
                <a:gd name="T102" fmla="*/ 1765 w 2597"/>
                <a:gd name="T103" fmla="*/ 116 h 2360"/>
                <a:gd name="T104" fmla="*/ 1521 w 2597"/>
                <a:gd name="T105" fmla="*/ 38 h 2360"/>
                <a:gd name="T106" fmla="*/ 1182 w 2597"/>
                <a:gd name="T107" fmla="*/ 542 h 2360"/>
                <a:gd name="T108" fmla="*/ 1114 w 2597"/>
                <a:gd name="T109" fmla="*/ 198 h 2360"/>
                <a:gd name="T110" fmla="*/ 1002 w 2597"/>
                <a:gd name="T111" fmla="*/ 189 h 2360"/>
                <a:gd name="T112" fmla="*/ 641 w 2597"/>
                <a:gd name="T113" fmla="*/ 1138 h 2360"/>
                <a:gd name="T114" fmla="*/ 798 w 2597"/>
                <a:gd name="T115" fmla="*/ 1259 h 2360"/>
                <a:gd name="T116" fmla="*/ 1103 w 2597"/>
                <a:gd name="T117" fmla="*/ 686 h 2360"/>
                <a:gd name="T118" fmla="*/ 1547 w 2597"/>
                <a:gd name="T119" fmla="*/ 527 h 2360"/>
                <a:gd name="T120" fmla="*/ 1465 w 2597"/>
                <a:gd name="T121" fmla="*/ 975 h 2360"/>
                <a:gd name="T122" fmla="*/ 1474 w 2597"/>
                <a:gd name="T123" fmla="*/ 942 h 2360"/>
                <a:gd name="T124" fmla="*/ 1735 w 2597"/>
                <a:gd name="T125" fmla="*/ 1768 h 23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597" h="2360">
                  <a:moveTo>
                    <a:pt x="1029" y="5"/>
                  </a:moveTo>
                  <a:lnTo>
                    <a:pt x="1026" y="0"/>
                  </a:lnTo>
                  <a:lnTo>
                    <a:pt x="1026" y="0"/>
                  </a:lnTo>
                  <a:lnTo>
                    <a:pt x="1026" y="0"/>
                  </a:lnTo>
                  <a:lnTo>
                    <a:pt x="1026" y="2"/>
                  </a:lnTo>
                  <a:lnTo>
                    <a:pt x="1029" y="5"/>
                  </a:lnTo>
                  <a:close/>
                  <a:moveTo>
                    <a:pt x="769" y="6"/>
                  </a:moveTo>
                  <a:lnTo>
                    <a:pt x="769" y="0"/>
                  </a:lnTo>
                  <a:lnTo>
                    <a:pt x="767" y="0"/>
                  </a:lnTo>
                  <a:lnTo>
                    <a:pt x="769" y="6"/>
                  </a:lnTo>
                  <a:close/>
                  <a:moveTo>
                    <a:pt x="769" y="7"/>
                  </a:moveTo>
                  <a:lnTo>
                    <a:pt x="769" y="6"/>
                  </a:lnTo>
                  <a:lnTo>
                    <a:pt x="769" y="6"/>
                  </a:lnTo>
                  <a:lnTo>
                    <a:pt x="769" y="7"/>
                  </a:lnTo>
                  <a:close/>
                  <a:moveTo>
                    <a:pt x="1049" y="18"/>
                  </a:moveTo>
                  <a:lnTo>
                    <a:pt x="1036" y="11"/>
                  </a:lnTo>
                  <a:lnTo>
                    <a:pt x="1029" y="5"/>
                  </a:lnTo>
                  <a:lnTo>
                    <a:pt x="1033" y="11"/>
                  </a:lnTo>
                  <a:lnTo>
                    <a:pt x="1049" y="18"/>
                  </a:lnTo>
                  <a:close/>
                  <a:moveTo>
                    <a:pt x="806" y="34"/>
                  </a:moveTo>
                  <a:lnTo>
                    <a:pt x="801" y="7"/>
                  </a:lnTo>
                  <a:lnTo>
                    <a:pt x="803" y="0"/>
                  </a:lnTo>
                  <a:lnTo>
                    <a:pt x="802" y="0"/>
                  </a:lnTo>
                  <a:lnTo>
                    <a:pt x="800" y="11"/>
                  </a:lnTo>
                  <a:lnTo>
                    <a:pt x="806" y="34"/>
                  </a:lnTo>
                  <a:close/>
                  <a:moveTo>
                    <a:pt x="794" y="40"/>
                  </a:moveTo>
                  <a:lnTo>
                    <a:pt x="782" y="27"/>
                  </a:lnTo>
                  <a:lnTo>
                    <a:pt x="769" y="7"/>
                  </a:lnTo>
                  <a:lnTo>
                    <a:pt x="774" y="19"/>
                  </a:lnTo>
                  <a:lnTo>
                    <a:pt x="788" y="36"/>
                  </a:lnTo>
                  <a:lnTo>
                    <a:pt x="794" y="40"/>
                  </a:lnTo>
                  <a:close/>
                  <a:moveTo>
                    <a:pt x="803" y="46"/>
                  </a:moveTo>
                  <a:lnTo>
                    <a:pt x="794" y="40"/>
                  </a:lnTo>
                  <a:lnTo>
                    <a:pt x="798" y="44"/>
                  </a:lnTo>
                  <a:lnTo>
                    <a:pt x="803" y="46"/>
                  </a:lnTo>
                  <a:close/>
                  <a:moveTo>
                    <a:pt x="820" y="51"/>
                  </a:moveTo>
                  <a:lnTo>
                    <a:pt x="803" y="46"/>
                  </a:lnTo>
                  <a:lnTo>
                    <a:pt x="805" y="47"/>
                  </a:lnTo>
                  <a:lnTo>
                    <a:pt x="820" y="51"/>
                  </a:lnTo>
                  <a:close/>
                  <a:moveTo>
                    <a:pt x="822" y="52"/>
                  </a:moveTo>
                  <a:lnTo>
                    <a:pt x="823" y="52"/>
                  </a:lnTo>
                  <a:lnTo>
                    <a:pt x="820" y="51"/>
                  </a:lnTo>
                  <a:lnTo>
                    <a:pt x="822" y="52"/>
                  </a:lnTo>
                  <a:close/>
                  <a:moveTo>
                    <a:pt x="824" y="52"/>
                  </a:moveTo>
                  <a:lnTo>
                    <a:pt x="845" y="51"/>
                  </a:lnTo>
                  <a:lnTo>
                    <a:pt x="823" y="52"/>
                  </a:lnTo>
                  <a:lnTo>
                    <a:pt x="824" y="52"/>
                  </a:lnTo>
                  <a:close/>
                  <a:moveTo>
                    <a:pt x="2597" y="96"/>
                  </a:moveTo>
                  <a:lnTo>
                    <a:pt x="2597" y="48"/>
                  </a:lnTo>
                  <a:lnTo>
                    <a:pt x="2594" y="23"/>
                  </a:lnTo>
                  <a:lnTo>
                    <a:pt x="2596" y="0"/>
                  </a:lnTo>
                  <a:lnTo>
                    <a:pt x="2581" y="0"/>
                  </a:lnTo>
                  <a:lnTo>
                    <a:pt x="2579" y="15"/>
                  </a:lnTo>
                  <a:lnTo>
                    <a:pt x="2579" y="35"/>
                  </a:lnTo>
                  <a:lnTo>
                    <a:pt x="2579" y="49"/>
                  </a:lnTo>
                  <a:lnTo>
                    <a:pt x="2582" y="57"/>
                  </a:lnTo>
                  <a:lnTo>
                    <a:pt x="2581" y="62"/>
                  </a:lnTo>
                  <a:lnTo>
                    <a:pt x="2593" y="90"/>
                  </a:lnTo>
                  <a:lnTo>
                    <a:pt x="2597" y="96"/>
                  </a:lnTo>
                  <a:close/>
                  <a:moveTo>
                    <a:pt x="2597" y="150"/>
                  </a:moveTo>
                  <a:lnTo>
                    <a:pt x="2597" y="141"/>
                  </a:lnTo>
                  <a:lnTo>
                    <a:pt x="2591" y="135"/>
                  </a:lnTo>
                  <a:lnTo>
                    <a:pt x="2576" y="114"/>
                  </a:lnTo>
                  <a:lnTo>
                    <a:pt x="2564" y="86"/>
                  </a:lnTo>
                  <a:lnTo>
                    <a:pt x="2559" y="54"/>
                  </a:lnTo>
                  <a:lnTo>
                    <a:pt x="2556" y="20"/>
                  </a:lnTo>
                  <a:lnTo>
                    <a:pt x="2559" y="0"/>
                  </a:lnTo>
                  <a:lnTo>
                    <a:pt x="2549" y="0"/>
                  </a:lnTo>
                  <a:lnTo>
                    <a:pt x="2546" y="35"/>
                  </a:lnTo>
                  <a:lnTo>
                    <a:pt x="2549" y="66"/>
                  </a:lnTo>
                  <a:lnTo>
                    <a:pt x="2559" y="95"/>
                  </a:lnTo>
                  <a:lnTo>
                    <a:pt x="2570" y="119"/>
                  </a:lnTo>
                  <a:lnTo>
                    <a:pt x="2585" y="140"/>
                  </a:lnTo>
                  <a:lnTo>
                    <a:pt x="2597" y="150"/>
                  </a:lnTo>
                  <a:close/>
                  <a:moveTo>
                    <a:pt x="2597" y="280"/>
                  </a:moveTo>
                  <a:lnTo>
                    <a:pt x="2597" y="269"/>
                  </a:lnTo>
                  <a:lnTo>
                    <a:pt x="2574" y="249"/>
                  </a:lnTo>
                  <a:lnTo>
                    <a:pt x="2550" y="219"/>
                  </a:lnTo>
                  <a:lnTo>
                    <a:pt x="2554" y="220"/>
                  </a:lnTo>
                  <a:lnTo>
                    <a:pt x="2573" y="230"/>
                  </a:lnTo>
                  <a:lnTo>
                    <a:pt x="2588" y="246"/>
                  </a:lnTo>
                  <a:lnTo>
                    <a:pt x="2597" y="261"/>
                  </a:lnTo>
                  <a:lnTo>
                    <a:pt x="2597" y="250"/>
                  </a:lnTo>
                  <a:lnTo>
                    <a:pt x="2595" y="245"/>
                  </a:lnTo>
                  <a:lnTo>
                    <a:pt x="2576" y="225"/>
                  </a:lnTo>
                  <a:lnTo>
                    <a:pt x="2556" y="212"/>
                  </a:lnTo>
                  <a:lnTo>
                    <a:pt x="2542" y="209"/>
                  </a:lnTo>
                  <a:lnTo>
                    <a:pt x="2539" y="205"/>
                  </a:lnTo>
                  <a:lnTo>
                    <a:pt x="2525" y="183"/>
                  </a:lnTo>
                  <a:lnTo>
                    <a:pt x="2539" y="182"/>
                  </a:lnTo>
                  <a:lnTo>
                    <a:pt x="2567" y="185"/>
                  </a:lnTo>
                  <a:lnTo>
                    <a:pt x="2593" y="195"/>
                  </a:lnTo>
                  <a:lnTo>
                    <a:pt x="2597" y="198"/>
                  </a:lnTo>
                  <a:lnTo>
                    <a:pt x="2597" y="195"/>
                  </a:lnTo>
                  <a:lnTo>
                    <a:pt x="2578" y="186"/>
                  </a:lnTo>
                  <a:lnTo>
                    <a:pt x="2550" y="180"/>
                  </a:lnTo>
                  <a:lnTo>
                    <a:pt x="2524" y="180"/>
                  </a:lnTo>
                  <a:lnTo>
                    <a:pt x="2510" y="158"/>
                  </a:lnTo>
                  <a:lnTo>
                    <a:pt x="2490" y="101"/>
                  </a:lnTo>
                  <a:lnTo>
                    <a:pt x="2480" y="43"/>
                  </a:lnTo>
                  <a:lnTo>
                    <a:pt x="2478" y="0"/>
                  </a:lnTo>
                  <a:lnTo>
                    <a:pt x="2475" y="0"/>
                  </a:lnTo>
                  <a:lnTo>
                    <a:pt x="2473" y="34"/>
                  </a:lnTo>
                  <a:lnTo>
                    <a:pt x="2482" y="93"/>
                  </a:lnTo>
                  <a:lnTo>
                    <a:pt x="2500" y="149"/>
                  </a:lnTo>
                  <a:lnTo>
                    <a:pt x="2517" y="181"/>
                  </a:lnTo>
                  <a:lnTo>
                    <a:pt x="2492" y="187"/>
                  </a:lnTo>
                  <a:lnTo>
                    <a:pt x="2468" y="202"/>
                  </a:lnTo>
                  <a:lnTo>
                    <a:pt x="2447" y="222"/>
                  </a:lnTo>
                  <a:lnTo>
                    <a:pt x="2436" y="248"/>
                  </a:lnTo>
                  <a:lnTo>
                    <a:pt x="2434" y="254"/>
                  </a:lnTo>
                  <a:lnTo>
                    <a:pt x="2446" y="229"/>
                  </a:lnTo>
                  <a:lnTo>
                    <a:pt x="2462" y="208"/>
                  </a:lnTo>
                  <a:lnTo>
                    <a:pt x="2485" y="193"/>
                  </a:lnTo>
                  <a:lnTo>
                    <a:pt x="2511" y="184"/>
                  </a:lnTo>
                  <a:lnTo>
                    <a:pt x="2518" y="184"/>
                  </a:lnTo>
                  <a:lnTo>
                    <a:pt x="2526" y="200"/>
                  </a:lnTo>
                  <a:lnTo>
                    <a:pt x="2532" y="207"/>
                  </a:lnTo>
                  <a:lnTo>
                    <a:pt x="2531" y="207"/>
                  </a:lnTo>
                  <a:lnTo>
                    <a:pt x="2510" y="210"/>
                  </a:lnTo>
                  <a:lnTo>
                    <a:pt x="2490" y="220"/>
                  </a:lnTo>
                  <a:lnTo>
                    <a:pt x="2477" y="234"/>
                  </a:lnTo>
                  <a:lnTo>
                    <a:pt x="2467" y="253"/>
                  </a:lnTo>
                  <a:lnTo>
                    <a:pt x="2466" y="255"/>
                  </a:lnTo>
                  <a:lnTo>
                    <a:pt x="2466" y="257"/>
                  </a:lnTo>
                  <a:lnTo>
                    <a:pt x="2479" y="236"/>
                  </a:lnTo>
                  <a:lnTo>
                    <a:pt x="2493" y="222"/>
                  </a:lnTo>
                  <a:lnTo>
                    <a:pt x="2512" y="215"/>
                  </a:lnTo>
                  <a:lnTo>
                    <a:pt x="2532" y="214"/>
                  </a:lnTo>
                  <a:lnTo>
                    <a:pt x="2540" y="217"/>
                  </a:lnTo>
                  <a:lnTo>
                    <a:pt x="2563" y="245"/>
                  </a:lnTo>
                  <a:lnTo>
                    <a:pt x="2597" y="280"/>
                  </a:lnTo>
                  <a:close/>
                  <a:moveTo>
                    <a:pt x="361" y="302"/>
                  </a:moveTo>
                  <a:lnTo>
                    <a:pt x="349" y="291"/>
                  </a:lnTo>
                  <a:lnTo>
                    <a:pt x="351" y="295"/>
                  </a:lnTo>
                  <a:lnTo>
                    <a:pt x="361" y="302"/>
                  </a:lnTo>
                  <a:close/>
                  <a:moveTo>
                    <a:pt x="2556" y="306"/>
                  </a:moveTo>
                  <a:lnTo>
                    <a:pt x="2557" y="305"/>
                  </a:lnTo>
                  <a:lnTo>
                    <a:pt x="2556" y="283"/>
                  </a:lnTo>
                  <a:lnTo>
                    <a:pt x="2556" y="306"/>
                  </a:lnTo>
                  <a:close/>
                  <a:moveTo>
                    <a:pt x="2484" y="344"/>
                  </a:moveTo>
                  <a:lnTo>
                    <a:pt x="2462" y="330"/>
                  </a:lnTo>
                  <a:lnTo>
                    <a:pt x="2443" y="308"/>
                  </a:lnTo>
                  <a:lnTo>
                    <a:pt x="2435" y="283"/>
                  </a:lnTo>
                  <a:lnTo>
                    <a:pt x="2434" y="254"/>
                  </a:lnTo>
                  <a:lnTo>
                    <a:pt x="2431" y="272"/>
                  </a:lnTo>
                  <a:lnTo>
                    <a:pt x="2435" y="294"/>
                  </a:lnTo>
                  <a:lnTo>
                    <a:pt x="2445" y="314"/>
                  </a:lnTo>
                  <a:lnTo>
                    <a:pt x="2461" y="331"/>
                  </a:lnTo>
                  <a:lnTo>
                    <a:pt x="2480" y="344"/>
                  </a:lnTo>
                  <a:lnTo>
                    <a:pt x="2484" y="344"/>
                  </a:lnTo>
                  <a:close/>
                  <a:moveTo>
                    <a:pt x="2485" y="345"/>
                  </a:moveTo>
                  <a:lnTo>
                    <a:pt x="2491" y="345"/>
                  </a:lnTo>
                  <a:lnTo>
                    <a:pt x="2484" y="344"/>
                  </a:lnTo>
                  <a:lnTo>
                    <a:pt x="2485" y="345"/>
                  </a:lnTo>
                  <a:close/>
                  <a:moveTo>
                    <a:pt x="2504" y="346"/>
                  </a:moveTo>
                  <a:lnTo>
                    <a:pt x="2525" y="341"/>
                  </a:lnTo>
                  <a:lnTo>
                    <a:pt x="2545" y="327"/>
                  </a:lnTo>
                  <a:lnTo>
                    <a:pt x="2556" y="308"/>
                  </a:lnTo>
                  <a:lnTo>
                    <a:pt x="2556" y="306"/>
                  </a:lnTo>
                  <a:lnTo>
                    <a:pt x="2545" y="325"/>
                  </a:lnTo>
                  <a:lnTo>
                    <a:pt x="2527" y="338"/>
                  </a:lnTo>
                  <a:lnTo>
                    <a:pt x="2506" y="345"/>
                  </a:lnTo>
                  <a:lnTo>
                    <a:pt x="2491" y="345"/>
                  </a:lnTo>
                  <a:lnTo>
                    <a:pt x="2504" y="346"/>
                  </a:lnTo>
                  <a:close/>
                  <a:moveTo>
                    <a:pt x="448" y="346"/>
                  </a:moveTo>
                  <a:lnTo>
                    <a:pt x="448" y="346"/>
                  </a:lnTo>
                  <a:lnTo>
                    <a:pt x="413" y="336"/>
                  </a:lnTo>
                  <a:lnTo>
                    <a:pt x="382" y="318"/>
                  </a:lnTo>
                  <a:lnTo>
                    <a:pt x="361" y="302"/>
                  </a:lnTo>
                  <a:lnTo>
                    <a:pt x="377" y="317"/>
                  </a:lnTo>
                  <a:lnTo>
                    <a:pt x="410" y="336"/>
                  </a:lnTo>
                  <a:lnTo>
                    <a:pt x="448" y="346"/>
                  </a:lnTo>
                  <a:close/>
                  <a:moveTo>
                    <a:pt x="449" y="347"/>
                  </a:moveTo>
                  <a:lnTo>
                    <a:pt x="487" y="345"/>
                  </a:lnTo>
                  <a:lnTo>
                    <a:pt x="448" y="346"/>
                  </a:lnTo>
                  <a:lnTo>
                    <a:pt x="449" y="347"/>
                  </a:lnTo>
                  <a:close/>
                  <a:moveTo>
                    <a:pt x="2073" y="349"/>
                  </a:moveTo>
                  <a:lnTo>
                    <a:pt x="2065" y="347"/>
                  </a:lnTo>
                  <a:lnTo>
                    <a:pt x="2065" y="346"/>
                  </a:lnTo>
                  <a:lnTo>
                    <a:pt x="2097" y="303"/>
                  </a:lnTo>
                  <a:lnTo>
                    <a:pt x="2073" y="349"/>
                  </a:lnTo>
                  <a:close/>
                  <a:moveTo>
                    <a:pt x="2472" y="417"/>
                  </a:moveTo>
                  <a:lnTo>
                    <a:pt x="2505" y="416"/>
                  </a:lnTo>
                  <a:lnTo>
                    <a:pt x="2540" y="405"/>
                  </a:lnTo>
                  <a:lnTo>
                    <a:pt x="2562" y="390"/>
                  </a:lnTo>
                  <a:lnTo>
                    <a:pt x="2581" y="371"/>
                  </a:lnTo>
                  <a:lnTo>
                    <a:pt x="2597" y="350"/>
                  </a:lnTo>
                  <a:lnTo>
                    <a:pt x="2597" y="343"/>
                  </a:lnTo>
                  <a:lnTo>
                    <a:pt x="2595" y="348"/>
                  </a:lnTo>
                  <a:lnTo>
                    <a:pt x="2579" y="370"/>
                  </a:lnTo>
                  <a:lnTo>
                    <a:pt x="2558" y="389"/>
                  </a:lnTo>
                  <a:lnTo>
                    <a:pt x="2532" y="402"/>
                  </a:lnTo>
                  <a:lnTo>
                    <a:pt x="2505" y="410"/>
                  </a:lnTo>
                  <a:lnTo>
                    <a:pt x="2460" y="412"/>
                  </a:lnTo>
                  <a:lnTo>
                    <a:pt x="2422" y="399"/>
                  </a:lnTo>
                  <a:lnTo>
                    <a:pt x="2387" y="377"/>
                  </a:lnTo>
                  <a:lnTo>
                    <a:pt x="2356" y="347"/>
                  </a:lnTo>
                  <a:lnTo>
                    <a:pt x="2333" y="310"/>
                  </a:lnTo>
                  <a:lnTo>
                    <a:pt x="2320" y="269"/>
                  </a:lnTo>
                  <a:lnTo>
                    <a:pt x="2316" y="233"/>
                  </a:lnTo>
                  <a:lnTo>
                    <a:pt x="2316" y="253"/>
                  </a:lnTo>
                  <a:lnTo>
                    <a:pt x="2321" y="288"/>
                  </a:lnTo>
                  <a:lnTo>
                    <a:pt x="2334" y="322"/>
                  </a:lnTo>
                  <a:lnTo>
                    <a:pt x="2354" y="352"/>
                  </a:lnTo>
                  <a:lnTo>
                    <a:pt x="2376" y="376"/>
                  </a:lnTo>
                  <a:lnTo>
                    <a:pt x="2406" y="396"/>
                  </a:lnTo>
                  <a:lnTo>
                    <a:pt x="2439" y="411"/>
                  </a:lnTo>
                  <a:lnTo>
                    <a:pt x="2472" y="417"/>
                  </a:lnTo>
                  <a:close/>
                  <a:moveTo>
                    <a:pt x="1355" y="452"/>
                  </a:moveTo>
                  <a:lnTo>
                    <a:pt x="1378" y="446"/>
                  </a:lnTo>
                  <a:lnTo>
                    <a:pt x="1391" y="435"/>
                  </a:lnTo>
                  <a:lnTo>
                    <a:pt x="1400" y="418"/>
                  </a:lnTo>
                  <a:lnTo>
                    <a:pt x="1403" y="404"/>
                  </a:lnTo>
                  <a:lnTo>
                    <a:pt x="1401" y="385"/>
                  </a:lnTo>
                  <a:lnTo>
                    <a:pt x="1390" y="371"/>
                  </a:lnTo>
                  <a:lnTo>
                    <a:pt x="1375" y="362"/>
                  </a:lnTo>
                  <a:lnTo>
                    <a:pt x="1356" y="359"/>
                  </a:lnTo>
                  <a:lnTo>
                    <a:pt x="1349" y="362"/>
                  </a:lnTo>
                  <a:lnTo>
                    <a:pt x="1342" y="367"/>
                  </a:lnTo>
                  <a:lnTo>
                    <a:pt x="1338" y="372"/>
                  </a:lnTo>
                  <a:lnTo>
                    <a:pt x="1334" y="378"/>
                  </a:lnTo>
                  <a:lnTo>
                    <a:pt x="1331" y="385"/>
                  </a:lnTo>
                  <a:lnTo>
                    <a:pt x="1330" y="390"/>
                  </a:lnTo>
                  <a:lnTo>
                    <a:pt x="1333" y="399"/>
                  </a:lnTo>
                  <a:lnTo>
                    <a:pt x="1334" y="405"/>
                  </a:lnTo>
                  <a:lnTo>
                    <a:pt x="1339" y="411"/>
                  </a:lnTo>
                  <a:lnTo>
                    <a:pt x="1344" y="412"/>
                  </a:lnTo>
                  <a:lnTo>
                    <a:pt x="1349" y="414"/>
                  </a:lnTo>
                  <a:lnTo>
                    <a:pt x="1356" y="414"/>
                  </a:lnTo>
                  <a:lnTo>
                    <a:pt x="1359" y="412"/>
                  </a:lnTo>
                  <a:lnTo>
                    <a:pt x="1364" y="410"/>
                  </a:lnTo>
                  <a:lnTo>
                    <a:pt x="1369" y="406"/>
                  </a:lnTo>
                  <a:lnTo>
                    <a:pt x="1372" y="401"/>
                  </a:lnTo>
                  <a:lnTo>
                    <a:pt x="1373" y="398"/>
                  </a:lnTo>
                  <a:lnTo>
                    <a:pt x="1372" y="391"/>
                  </a:lnTo>
                  <a:lnTo>
                    <a:pt x="1370" y="388"/>
                  </a:lnTo>
                  <a:lnTo>
                    <a:pt x="1370" y="387"/>
                  </a:lnTo>
                  <a:lnTo>
                    <a:pt x="1373" y="386"/>
                  </a:lnTo>
                  <a:lnTo>
                    <a:pt x="1375" y="386"/>
                  </a:lnTo>
                  <a:lnTo>
                    <a:pt x="1376" y="386"/>
                  </a:lnTo>
                  <a:lnTo>
                    <a:pt x="1387" y="396"/>
                  </a:lnTo>
                  <a:lnTo>
                    <a:pt x="1389" y="408"/>
                  </a:lnTo>
                  <a:lnTo>
                    <a:pt x="1386" y="422"/>
                  </a:lnTo>
                  <a:lnTo>
                    <a:pt x="1376" y="432"/>
                  </a:lnTo>
                  <a:lnTo>
                    <a:pt x="1369" y="437"/>
                  </a:lnTo>
                  <a:lnTo>
                    <a:pt x="1359" y="441"/>
                  </a:lnTo>
                  <a:lnTo>
                    <a:pt x="1352" y="441"/>
                  </a:lnTo>
                  <a:lnTo>
                    <a:pt x="1344" y="441"/>
                  </a:lnTo>
                  <a:lnTo>
                    <a:pt x="1323" y="433"/>
                  </a:lnTo>
                  <a:lnTo>
                    <a:pt x="1309" y="420"/>
                  </a:lnTo>
                  <a:lnTo>
                    <a:pt x="1300" y="403"/>
                  </a:lnTo>
                  <a:lnTo>
                    <a:pt x="1299" y="380"/>
                  </a:lnTo>
                  <a:lnTo>
                    <a:pt x="1303" y="359"/>
                  </a:lnTo>
                  <a:lnTo>
                    <a:pt x="1303" y="358"/>
                  </a:lnTo>
                  <a:lnTo>
                    <a:pt x="1306" y="352"/>
                  </a:lnTo>
                  <a:lnTo>
                    <a:pt x="1314" y="343"/>
                  </a:lnTo>
                  <a:lnTo>
                    <a:pt x="1323" y="333"/>
                  </a:lnTo>
                  <a:lnTo>
                    <a:pt x="1337" y="324"/>
                  </a:lnTo>
                  <a:lnTo>
                    <a:pt x="1355" y="318"/>
                  </a:lnTo>
                  <a:lnTo>
                    <a:pt x="1379" y="315"/>
                  </a:lnTo>
                  <a:lnTo>
                    <a:pt x="1407" y="316"/>
                  </a:lnTo>
                  <a:lnTo>
                    <a:pt x="1384" y="313"/>
                  </a:lnTo>
                  <a:lnTo>
                    <a:pt x="1359" y="313"/>
                  </a:lnTo>
                  <a:lnTo>
                    <a:pt x="1336" y="317"/>
                  </a:lnTo>
                  <a:lnTo>
                    <a:pt x="1314" y="331"/>
                  </a:lnTo>
                  <a:lnTo>
                    <a:pt x="1298" y="351"/>
                  </a:lnTo>
                  <a:lnTo>
                    <a:pt x="1289" y="372"/>
                  </a:lnTo>
                  <a:lnTo>
                    <a:pt x="1289" y="396"/>
                  </a:lnTo>
                  <a:lnTo>
                    <a:pt x="1297" y="419"/>
                  </a:lnTo>
                  <a:lnTo>
                    <a:pt x="1313" y="437"/>
                  </a:lnTo>
                  <a:lnTo>
                    <a:pt x="1332" y="449"/>
                  </a:lnTo>
                  <a:lnTo>
                    <a:pt x="1355" y="452"/>
                  </a:lnTo>
                  <a:close/>
                  <a:moveTo>
                    <a:pt x="1221" y="559"/>
                  </a:moveTo>
                  <a:lnTo>
                    <a:pt x="1210" y="552"/>
                  </a:lnTo>
                  <a:lnTo>
                    <a:pt x="1180" y="520"/>
                  </a:lnTo>
                  <a:lnTo>
                    <a:pt x="1160" y="486"/>
                  </a:lnTo>
                  <a:lnTo>
                    <a:pt x="1144" y="444"/>
                  </a:lnTo>
                  <a:lnTo>
                    <a:pt x="1138" y="404"/>
                  </a:lnTo>
                  <a:lnTo>
                    <a:pt x="1141" y="361"/>
                  </a:lnTo>
                  <a:lnTo>
                    <a:pt x="1149" y="321"/>
                  </a:lnTo>
                  <a:lnTo>
                    <a:pt x="1169" y="282"/>
                  </a:lnTo>
                  <a:lnTo>
                    <a:pt x="1197" y="248"/>
                  </a:lnTo>
                  <a:lnTo>
                    <a:pt x="1231" y="217"/>
                  </a:lnTo>
                  <a:lnTo>
                    <a:pt x="1271" y="193"/>
                  </a:lnTo>
                  <a:lnTo>
                    <a:pt x="1309" y="175"/>
                  </a:lnTo>
                  <a:lnTo>
                    <a:pt x="1362" y="158"/>
                  </a:lnTo>
                  <a:lnTo>
                    <a:pt x="1417" y="146"/>
                  </a:lnTo>
                  <a:lnTo>
                    <a:pt x="1474" y="142"/>
                  </a:lnTo>
                  <a:lnTo>
                    <a:pt x="1534" y="142"/>
                  </a:lnTo>
                  <a:lnTo>
                    <a:pt x="1596" y="143"/>
                  </a:lnTo>
                  <a:lnTo>
                    <a:pt x="1658" y="146"/>
                  </a:lnTo>
                  <a:lnTo>
                    <a:pt x="1690" y="147"/>
                  </a:lnTo>
                  <a:lnTo>
                    <a:pt x="1666" y="181"/>
                  </a:lnTo>
                  <a:lnTo>
                    <a:pt x="1631" y="241"/>
                  </a:lnTo>
                  <a:lnTo>
                    <a:pt x="1602" y="309"/>
                  </a:lnTo>
                  <a:lnTo>
                    <a:pt x="1580" y="357"/>
                  </a:lnTo>
                  <a:lnTo>
                    <a:pt x="1563" y="412"/>
                  </a:lnTo>
                  <a:lnTo>
                    <a:pt x="1559" y="432"/>
                  </a:lnTo>
                  <a:lnTo>
                    <a:pt x="1522" y="446"/>
                  </a:lnTo>
                  <a:lnTo>
                    <a:pt x="1523" y="428"/>
                  </a:lnTo>
                  <a:lnTo>
                    <a:pt x="1519" y="397"/>
                  </a:lnTo>
                  <a:lnTo>
                    <a:pt x="1504" y="366"/>
                  </a:lnTo>
                  <a:lnTo>
                    <a:pt x="1486" y="340"/>
                  </a:lnTo>
                  <a:lnTo>
                    <a:pt x="1461" y="320"/>
                  </a:lnTo>
                  <a:lnTo>
                    <a:pt x="1437" y="304"/>
                  </a:lnTo>
                  <a:lnTo>
                    <a:pt x="1411" y="297"/>
                  </a:lnTo>
                  <a:lnTo>
                    <a:pt x="1382" y="296"/>
                  </a:lnTo>
                  <a:lnTo>
                    <a:pt x="1356" y="300"/>
                  </a:lnTo>
                  <a:lnTo>
                    <a:pt x="1331" y="309"/>
                  </a:lnTo>
                  <a:lnTo>
                    <a:pt x="1308" y="324"/>
                  </a:lnTo>
                  <a:lnTo>
                    <a:pt x="1292" y="346"/>
                  </a:lnTo>
                  <a:lnTo>
                    <a:pt x="1285" y="357"/>
                  </a:lnTo>
                  <a:lnTo>
                    <a:pt x="1303" y="333"/>
                  </a:lnTo>
                  <a:lnTo>
                    <a:pt x="1327" y="314"/>
                  </a:lnTo>
                  <a:lnTo>
                    <a:pt x="1353" y="304"/>
                  </a:lnTo>
                  <a:lnTo>
                    <a:pt x="1385" y="300"/>
                  </a:lnTo>
                  <a:lnTo>
                    <a:pt x="1416" y="303"/>
                  </a:lnTo>
                  <a:lnTo>
                    <a:pt x="1443" y="313"/>
                  </a:lnTo>
                  <a:lnTo>
                    <a:pt x="1474" y="334"/>
                  </a:lnTo>
                  <a:lnTo>
                    <a:pt x="1497" y="362"/>
                  </a:lnTo>
                  <a:lnTo>
                    <a:pt x="1510" y="395"/>
                  </a:lnTo>
                  <a:lnTo>
                    <a:pt x="1517" y="430"/>
                  </a:lnTo>
                  <a:lnTo>
                    <a:pt x="1515" y="449"/>
                  </a:lnTo>
                  <a:lnTo>
                    <a:pt x="1485" y="461"/>
                  </a:lnTo>
                  <a:lnTo>
                    <a:pt x="1407" y="491"/>
                  </a:lnTo>
                  <a:lnTo>
                    <a:pt x="1330" y="518"/>
                  </a:lnTo>
                  <a:lnTo>
                    <a:pt x="1254" y="546"/>
                  </a:lnTo>
                  <a:lnTo>
                    <a:pt x="1221" y="559"/>
                  </a:lnTo>
                  <a:close/>
                  <a:moveTo>
                    <a:pt x="1326" y="598"/>
                  </a:moveTo>
                  <a:lnTo>
                    <a:pt x="1283" y="590"/>
                  </a:lnTo>
                  <a:lnTo>
                    <a:pt x="1258" y="579"/>
                  </a:lnTo>
                  <a:lnTo>
                    <a:pt x="1265" y="577"/>
                  </a:lnTo>
                  <a:lnTo>
                    <a:pt x="1341" y="553"/>
                  </a:lnTo>
                  <a:lnTo>
                    <a:pt x="1420" y="526"/>
                  </a:lnTo>
                  <a:lnTo>
                    <a:pt x="1499" y="498"/>
                  </a:lnTo>
                  <a:lnTo>
                    <a:pt x="1507" y="495"/>
                  </a:lnTo>
                  <a:lnTo>
                    <a:pt x="1506" y="499"/>
                  </a:lnTo>
                  <a:lnTo>
                    <a:pt x="1487" y="530"/>
                  </a:lnTo>
                  <a:lnTo>
                    <a:pt x="1463" y="554"/>
                  </a:lnTo>
                  <a:lnTo>
                    <a:pt x="1434" y="575"/>
                  </a:lnTo>
                  <a:lnTo>
                    <a:pt x="1401" y="588"/>
                  </a:lnTo>
                  <a:lnTo>
                    <a:pt x="1369" y="598"/>
                  </a:lnTo>
                  <a:lnTo>
                    <a:pt x="1326" y="598"/>
                  </a:lnTo>
                  <a:close/>
                  <a:moveTo>
                    <a:pt x="423" y="610"/>
                  </a:moveTo>
                  <a:lnTo>
                    <a:pt x="475" y="608"/>
                  </a:lnTo>
                  <a:lnTo>
                    <a:pt x="526" y="598"/>
                  </a:lnTo>
                  <a:lnTo>
                    <a:pt x="575" y="582"/>
                  </a:lnTo>
                  <a:lnTo>
                    <a:pt x="620" y="558"/>
                  </a:lnTo>
                  <a:lnTo>
                    <a:pt x="663" y="525"/>
                  </a:lnTo>
                  <a:lnTo>
                    <a:pt x="696" y="489"/>
                  </a:lnTo>
                  <a:lnTo>
                    <a:pt x="722" y="450"/>
                  </a:lnTo>
                  <a:lnTo>
                    <a:pt x="741" y="407"/>
                  </a:lnTo>
                  <a:lnTo>
                    <a:pt x="754" y="360"/>
                  </a:lnTo>
                  <a:lnTo>
                    <a:pt x="760" y="310"/>
                  </a:lnTo>
                  <a:lnTo>
                    <a:pt x="760" y="263"/>
                  </a:lnTo>
                  <a:lnTo>
                    <a:pt x="753" y="216"/>
                  </a:lnTo>
                  <a:lnTo>
                    <a:pt x="737" y="170"/>
                  </a:lnTo>
                  <a:lnTo>
                    <a:pt x="719" y="131"/>
                  </a:lnTo>
                  <a:lnTo>
                    <a:pt x="719" y="132"/>
                  </a:lnTo>
                  <a:lnTo>
                    <a:pt x="748" y="147"/>
                  </a:lnTo>
                  <a:lnTo>
                    <a:pt x="778" y="157"/>
                  </a:lnTo>
                  <a:lnTo>
                    <a:pt x="809" y="162"/>
                  </a:lnTo>
                  <a:lnTo>
                    <a:pt x="842" y="160"/>
                  </a:lnTo>
                  <a:lnTo>
                    <a:pt x="871" y="152"/>
                  </a:lnTo>
                  <a:lnTo>
                    <a:pt x="901" y="138"/>
                  </a:lnTo>
                  <a:lnTo>
                    <a:pt x="907" y="133"/>
                  </a:lnTo>
                  <a:lnTo>
                    <a:pt x="925" y="123"/>
                  </a:lnTo>
                  <a:lnTo>
                    <a:pt x="945" y="103"/>
                  </a:lnTo>
                  <a:lnTo>
                    <a:pt x="960" y="78"/>
                  </a:lnTo>
                  <a:lnTo>
                    <a:pt x="971" y="50"/>
                  </a:lnTo>
                  <a:lnTo>
                    <a:pt x="970" y="21"/>
                  </a:lnTo>
                  <a:lnTo>
                    <a:pt x="977" y="34"/>
                  </a:lnTo>
                  <a:lnTo>
                    <a:pt x="993" y="51"/>
                  </a:lnTo>
                  <a:lnTo>
                    <a:pt x="1013" y="65"/>
                  </a:lnTo>
                  <a:lnTo>
                    <a:pt x="1038" y="70"/>
                  </a:lnTo>
                  <a:lnTo>
                    <a:pt x="1061" y="71"/>
                  </a:lnTo>
                  <a:lnTo>
                    <a:pt x="1084" y="62"/>
                  </a:lnTo>
                  <a:lnTo>
                    <a:pt x="1102" y="46"/>
                  </a:lnTo>
                  <a:lnTo>
                    <a:pt x="1112" y="30"/>
                  </a:lnTo>
                  <a:lnTo>
                    <a:pt x="1115" y="8"/>
                  </a:lnTo>
                  <a:lnTo>
                    <a:pt x="1112" y="0"/>
                  </a:lnTo>
                  <a:lnTo>
                    <a:pt x="1111" y="0"/>
                  </a:lnTo>
                  <a:lnTo>
                    <a:pt x="1112" y="1"/>
                  </a:lnTo>
                  <a:lnTo>
                    <a:pt x="1112" y="22"/>
                  </a:lnTo>
                  <a:lnTo>
                    <a:pt x="1104" y="40"/>
                  </a:lnTo>
                  <a:lnTo>
                    <a:pt x="1088" y="57"/>
                  </a:lnTo>
                  <a:lnTo>
                    <a:pt x="1068" y="67"/>
                  </a:lnTo>
                  <a:lnTo>
                    <a:pt x="1047" y="70"/>
                  </a:lnTo>
                  <a:lnTo>
                    <a:pt x="1025" y="66"/>
                  </a:lnTo>
                  <a:lnTo>
                    <a:pt x="1005" y="55"/>
                  </a:lnTo>
                  <a:lnTo>
                    <a:pt x="982" y="37"/>
                  </a:lnTo>
                  <a:lnTo>
                    <a:pt x="969" y="13"/>
                  </a:lnTo>
                  <a:lnTo>
                    <a:pt x="967" y="0"/>
                  </a:lnTo>
                  <a:lnTo>
                    <a:pt x="946" y="0"/>
                  </a:lnTo>
                  <a:lnTo>
                    <a:pt x="951" y="26"/>
                  </a:lnTo>
                  <a:lnTo>
                    <a:pt x="948" y="58"/>
                  </a:lnTo>
                  <a:lnTo>
                    <a:pt x="935" y="85"/>
                  </a:lnTo>
                  <a:lnTo>
                    <a:pt x="915" y="109"/>
                  </a:lnTo>
                  <a:lnTo>
                    <a:pt x="887" y="126"/>
                  </a:lnTo>
                  <a:lnTo>
                    <a:pt x="855" y="133"/>
                  </a:lnTo>
                  <a:lnTo>
                    <a:pt x="822" y="130"/>
                  </a:lnTo>
                  <a:lnTo>
                    <a:pt x="791" y="122"/>
                  </a:lnTo>
                  <a:lnTo>
                    <a:pt x="766" y="105"/>
                  </a:lnTo>
                  <a:lnTo>
                    <a:pt x="742" y="83"/>
                  </a:lnTo>
                  <a:lnTo>
                    <a:pt x="726" y="54"/>
                  </a:lnTo>
                  <a:lnTo>
                    <a:pt x="717" y="17"/>
                  </a:lnTo>
                  <a:lnTo>
                    <a:pt x="716" y="0"/>
                  </a:lnTo>
                  <a:lnTo>
                    <a:pt x="705" y="0"/>
                  </a:lnTo>
                  <a:lnTo>
                    <a:pt x="705" y="15"/>
                  </a:lnTo>
                  <a:lnTo>
                    <a:pt x="715" y="55"/>
                  </a:lnTo>
                  <a:lnTo>
                    <a:pt x="734" y="89"/>
                  </a:lnTo>
                  <a:lnTo>
                    <a:pt x="759" y="115"/>
                  </a:lnTo>
                  <a:lnTo>
                    <a:pt x="789" y="134"/>
                  </a:lnTo>
                  <a:lnTo>
                    <a:pt x="825" y="145"/>
                  </a:lnTo>
                  <a:lnTo>
                    <a:pt x="861" y="147"/>
                  </a:lnTo>
                  <a:lnTo>
                    <a:pt x="884" y="141"/>
                  </a:lnTo>
                  <a:lnTo>
                    <a:pt x="879" y="144"/>
                  </a:lnTo>
                  <a:lnTo>
                    <a:pt x="847" y="156"/>
                  </a:lnTo>
                  <a:lnTo>
                    <a:pt x="813" y="157"/>
                  </a:lnTo>
                  <a:lnTo>
                    <a:pt x="778" y="151"/>
                  </a:lnTo>
                  <a:lnTo>
                    <a:pt x="747" y="140"/>
                  </a:lnTo>
                  <a:lnTo>
                    <a:pt x="718" y="124"/>
                  </a:lnTo>
                  <a:lnTo>
                    <a:pt x="702" y="109"/>
                  </a:lnTo>
                  <a:lnTo>
                    <a:pt x="689" y="92"/>
                  </a:lnTo>
                  <a:lnTo>
                    <a:pt x="678" y="81"/>
                  </a:lnTo>
                  <a:lnTo>
                    <a:pt x="666" y="63"/>
                  </a:lnTo>
                  <a:lnTo>
                    <a:pt x="651" y="24"/>
                  </a:lnTo>
                  <a:lnTo>
                    <a:pt x="650" y="0"/>
                  </a:lnTo>
                  <a:lnTo>
                    <a:pt x="641" y="0"/>
                  </a:lnTo>
                  <a:lnTo>
                    <a:pt x="644" y="16"/>
                  </a:lnTo>
                  <a:lnTo>
                    <a:pt x="655" y="53"/>
                  </a:lnTo>
                  <a:lnTo>
                    <a:pt x="660" y="63"/>
                  </a:lnTo>
                  <a:lnTo>
                    <a:pt x="656" y="60"/>
                  </a:lnTo>
                  <a:lnTo>
                    <a:pt x="616" y="33"/>
                  </a:lnTo>
                  <a:lnTo>
                    <a:pt x="569" y="16"/>
                  </a:lnTo>
                  <a:lnTo>
                    <a:pt x="525" y="9"/>
                  </a:lnTo>
                  <a:lnTo>
                    <a:pt x="480" y="12"/>
                  </a:lnTo>
                  <a:lnTo>
                    <a:pt x="438" y="25"/>
                  </a:lnTo>
                  <a:lnTo>
                    <a:pt x="399" y="44"/>
                  </a:lnTo>
                  <a:lnTo>
                    <a:pt x="363" y="72"/>
                  </a:lnTo>
                  <a:lnTo>
                    <a:pt x="336" y="106"/>
                  </a:lnTo>
                  <a:lnTo>
                    <a:pt x="316" y="146"/>
                  </a:lnTo>
                  <a:lnTo>
                    <a:pt x="310" y="184"/>
                  </a:lnTo>
                  <a:lnTo>
                    <a:pt x="314" y="223"/>
                  </a:lnTo>
                  <a:lnTo>
                    <a:pt x="327" y="259"/>
                  </a:lnTo>
                  <a:lnTo>
                    <a:pt x="349" y="291"/>
                  </a:lnTo>
                  <a:lnTo>
                    <a:pt x="331" y="265"/>
                  </a:lnTo>
                  <a:lnTo>
                    <a:pt x="317" y="230"/>
                  </a:lnTo>
                  <a:lnTo>
                    <a:pt x="313" y="193"/>
                  </a:lnTo>
                  <a:lnTo>
                    <a:pt x="316" y="155"/>
                  </a:lnTo>
                  <a:lnTo>
                    <a:pt x="334" y="118"/>
                  </a:lnTo>
                  <a:lnTo>
                    <a:pt x="359" y="85"/>
                  </a:lnTo>
                  <a:lnTo>
                    <a:pt x="388" y="54"/>
                  </a:lnTo>
                  <a:lnTo>
                    <a:pt x="424" y="34"/>
                  </a:lnTo>
                  <a:lnTo>
                    <a:pt x="465" y="18"/>
                  </a:lnTo>
                  <a:lnTo>
                    <a:pt x="506" y="12"/>
                  </a:lnTo>
                  <a:lnTo>
                    <a:pt x="548" y="15"/>
                  </a:lnTo>
                  <a:lnTo>
                    <a:pt x="596" y="29"/>
                  </a:lnTo>
                  <a:lnTo>
                    <a:pt x="635" y="51"/>
                  </a:lnTo>
                  <a:lnTo>
                    <a:pt x="666" y="75"/>
                  </a:lnTo>
                  <a:lnTo>
                    <a:pt x="671" y="84"/>
                  </a:lnTo>
                  <a:lnTo>
                    <a:pt x="696" y="110"/>
                  </a:lnTo>
                  <a:lnTo>
                    <a:pt x="699" y="113"/>
                  </a:lnTo>
                  <a:lnTo>
                    <a:pt x="720" y="150"/>
                  </a:lnTo>
                  <a:lnTo>
                    <a:pt x="738" y="192"/>
                  </a:lnTo>
                  <a:lnTo>
                    <a:pt x="749" y="235"/>
                  </a:lnTo>
                  <a:lnTo>
                    <a:pt x="753" y="280"/>
                  </a:lnTo>
                  <a:lnTo>
                    <a:pt x="752" y="326"/>
                  </a:lnTo>
                  <a:lnTo>
                    <a:pt x="743" y="371"/>
                  </a:lnTo>
                  <a:lnTo>
                    <a:pt x="731" y="414"/>
                  </a:lnTo>
                  <a:lnTo>
                    <a:pt x="711" y="454"/>
                  </a:lnTo>
                  <a:lnTo>
                    <a:pt x="683" y="491"/>
                  </a:lnTo>
                  <a:lnTo>
                    <a:pt x="644" y="528"/>
                  </a:lnTo>
                  <a:lnTo>
                    <a:pt x="600" y="558"/>
                  </a:lnTo>
                  <a:lnTo>
                    <a:pt x="552" y="578"/>
                  </a:lnTo>
                  <a:lnTo>
                    <a:pt x="502" y="592"/>
                  </a:lnTo>
                  <a:lnTo>
                    <a:pt x="449" y="598"/>
                  </a:lnTo>
                  <a:lnTo>
                    <a:pt x="394" y="596"/>
                  </a:lnTo>
                  <a:lnTo>
                    <a:pt x="343" y="587"/>
                  </a:lnTo>
                  <a:lnTo>
                    <a:pt x="292" y="574"/>
                  </a:lnTo>
                  <a:lnTo>
                    <a:pt x="242" y="550"/>
                  </a:lnTo>
                  <a:lnTo>
                    <a:pt x="199" y="523"/>
                  </a:lnTo>
                  <a:lnTo>
                    <a:pt x="157" y="487"/>
                  </a:lnTo>
                  <a:lnTo>
                    <a:pt x="116" y="444"/>
                  </a:lnTo>
                  <a:lnTo>
                    <a:pt x="82" y="397"/>
                  </a:lnTo>
                  <a:lnTo>
                    <a:pt x="56" y="346"/>
                  </a:lnTo>
                  <a:lnTo>
                    <a:pt x="35" y="292"/>
                  </a:lnTo>
                  <a:lnTo>
                    <a:pt x="22" y="235"/>
                  </a:lnTo>
                  <a:lnTo>
                    <a:pt x="19" y="178"/>
                  </a:lnTo>
                  <a:lnTo>
                    <a:pt x="20" y="118"/>
                  </a:lnTo>
                  <a:lnTo>
                    <a:pt x="30" y="62"/>
                  </a:lnTo>
                  <a:lnTo>
                    <a:pt x="47" y="5"/>
                  </a:lnTo>
                  <a:lnTo>
                    <a:pt x="50" y="0"/>
                  </a:lnTo>
                  <a:lnTo>
                    <a:pt x="29" y="0"/>
                  </a:lnTo>
                  <a:lnTo>
                    <a:pt x="15" y="46"/>
                  </a:lnTo>
                  <a:lnTo>
                    <a:pt x="3" y="106"/>
                  </a:lnTo>
                  <a:lnTo>
                    <a:pt x="0" y="169"/>
                  </a:lnTo>
                  <a:lnTo>
                    <a:pt x="6" y="231"/>
                  </a:lnTo>
                  <a:lnTo>
                    <a:pt x="17" y="291"/>
                  </a:lnTo>
                  <a:lnTo>
                    <a:pt x="40" y="351"/>
                  </a:lnTo>
                  <a:lnTo>
                    <a:pt x="69" y="405"/>
                  </a:lnTo>
                  <a:lnTo>
                    <a:pt x="106" y="456"/>
                  </a:lnTo>
                  <a:lnTo>
                    <a:pt x="142" y="493"/>
                  </a:lnTo>
                  <a:lnTo>
                    <a:pt x="181" y="527"/>
                  </a:lnTo>
                  <a:lnTo>
                    <a:pt x="226" y="556"/>
                  </a:lnTo>
                  <a:lnTo>
                    <a:pt x="273" y="579"/>
                  </a:lnTo>
                  <a:lnTo>
                    <a:pt x="321" y="595"/>
                  </a:lnTo>
                  <a:lnTo>
                    <a:pt x="372" y="605"/>
                  </a:lnTo>
                  <a:lnTo>
                    <a:pt x="423" y="610"/>
                  </a:lnTo>
                  <a:close/>
                  <a:moveTo>
                    <a:pt x="2285" y="612"/>
                  </a:moveTo>
                  <a:lnTo>
                    <a:pt x="2281" y="570"/>
                  </a:lnTo>
                  <a:lnTo>
                    <a:pt x="2264" y="517"/>
                  </a:lnTo>
                  <a:lnTo>
                    <a:pt x="2239" y="472"/>
                  </a:lnTo>
                  <a:lnTo>
                    <a:pt x="2209" y="433"/>
                  </a:lnTo>
                  <a:lnTo>
                    <a:pt x="2172" y="398"/>
                  </a:lnTo>
                  <a:lnTo>
                    <a:pt x="2169" y="395"/>
                  </a:lnTo>
                  <a:lnTo>
                    <a:pt x="2194" y="327"/>
                  </a:lnTo>
                  <a:lnTo>
                    <a:pt x="2228" y="257"/>
                  </a:lnTo>
                  <a:lnTo>
                    <a:pt x="2273" y="184"/>
                  </a:lnTo>
                  <a:lnTo>
                    <a:pt x="2325" y="110"/>
                  </a:lnTo>
                  <a:lnTo>
                    <a:pt x="2362" y="61"/>
                  </a:lnTo>
                  <a:lnTo>
                    <a:pt x="2353" y="75"/>
                  </a:lnTo>
                  <a:lnTo>
                    <a:pt x="2329" y="126"/>
                  </a:lnTo>
                  <a:lnTo>
                    <a:pt x="2312" y="172"/>
                  </a:lnTo>
                  <a:lnTo>
                    <a:pt x="2305" y="216"/>
                  </a:lnTo>
                  <a:lnTo>
                    <a:pt x="2303" y="258"/>
                  </a:lnTo>
                  <a:lnTo>
                    <a:pt x="2304" y="296"/>
                  </a:lnTo>
                  <a:lnTo>
                    <a:pt x="2314" y="330"/>
                  </a:lnTo>
                  <a:lnTo>
                    <a:pt x="2326" y="360"/>
                  </a:lnTo>
                  <a:lnTo>
                    <a:pt x="2341" y="385"/>
                  </a:lnTo>
                  <a:lnTo>
                    <a:pt x="2358" y="406"/>
                  </a:lnTo>
                  <a:lnTo>
                    <a:pt x="2377" y="422"/>
                  </a:lnTo>
                  <a:lnTo>
                    <a:pt x="2411" y="446"/>
                  </a:lnTo>
                  <a:lnTo>
                    <a:pt x="2448" y="456"/>
                  </a:lnTo>
                  <a:lnTo>
                    <a:pt x="2467" y="460"/>
                  </a:lnTo>
                  <a:lnTo>
                    <a:pt x="2429" y="469"/>
                  </a:lnTo>
                  <a:lnTo>
                    <a:pt x="2396" y="489"/>
                  </a:lnTo>
                  <a:lnTo>
                    <a:pt x="2367" y="512"/>
                  </a:lnTo>
                  <a:lnTo>
                    <a:pt x="2363" y="517"/>
                  </a:lnTo>
                  <a:lnTo>
                    <a:pt x="2359" y="519"/>
                  </a:lnTo>
                  <a:lnTo>
                    <a:pt x="2329" y="542"/>
                  </a:lnTo>
                  <a:lnTo>
                    <a:pt x="2303" y="575"/>
                  </a:lnTo>
                  <a:lnTo>
                    <a:pt x="2285" y="612"/>
                  </a:lnTo>
                  <a:close/>
                  <a:moveTo>
                    <a:pt x="2450" y="774"/>
                  </a:moveTo>
                  <a:lnTo>
                    <a:pt x="2483" y="773"/>
                  </a:lnTo>
                  <a:lnTo>
                    <a:pt x="2446" y="773"/>
                  </a:lnTo>
                  <a:lnTo>
                    <a:pt x="2450" y="774"/>
                  </a:lnTo>
                  <a:close/>
                  <a:moveTo>
                    <a:pt x="2210" y="820"/>
                  </a:moveTo>
                  <a:lnTo>
                    <a:pt x="2183" y="781"/>
                  </a:lnTo>
                  <a:lnTo>
                    <a:pt x="2161" y="732"/>
                  </a:lnTo>
                  <a:lnTo>
                    <a:pt x="2147" y="679"/>
                  </a:lnTo>
                  <a:lnTo>
                    <a:pt x="2141" y="608"/>
                  </a:lnTo>
                  <a:lnTo>
                    <a:pt x="2140" y="536"/>
                  </a:lnTo>
                  <a:lnTo>
                    <a:pt x="2151" y="466"/>
                  </a:lnTo>
                  <a:lnTo>
                    <a:pt x="2165" y="407"/>
                  </a:lnTo>
                  <a:lnTo>
                    <a:pt x="2171" y="411"/>
                  </a:lnTo>
                  <a:lnTo>
                    <a:pt x="2207" y="444"/>
                  </a:lnTo>
                  <a:lnTo>
                    <a:pt x="2233" y="483"/>
                  </a:lnTo>
                  <a:lnTo>
                    <a:pt x="2256" y="526"/>
                  </a:lnTo>
                  <a:lnTo>
                    <a:pt x="2270" y="570"/>
                  </a:lnTo>
                  <a:lnTo>
                    <a:pt x="2276" y="617"/>
                  </a:lnTo>
                  <a:lnTo>
                    <a:pt x="2274" y="665"/>
                  </a:lnTo>
                  <a:lnTo>
                    <a:pt x="2265" y="710"/>
                  </a:lnTo>
                  <a:lnTo>
                    <a:pt x="2250" y="753"/>
                  </a:lnTo>
                  <a:lnTo>
                    <a:pt x="2227" y="796"/>
                  </a:lnTo>
                  <a:lnTo>
                    <a:pt x="2210" y="820"/>
                  </a:lnTo>
                  <a:close/>
                  <a:moveTo>
                    <a:pt x="2444" y="824"/>
                  </a:moveTo>
                  <a:lnTo>
                    <a:pt x="2467" y="817"/>
                  </a:lnTo>
                  <a:lnTo>
                    <a:pt x="2495" y="796"/>
                  </a:lnTo>
                  <a:lnTo>
                    <a:pt x="2517" y="770"/>
                  </a:lnTo>
                  <a:lnTo>
                    <a:pt x="2533" y="739"/>
                  </a:lnTo>
                  <a:lnTo>
                    <a:pt x="2535" y="704"/>
                  </a:lnTo>
                  <a:lnTo>
                    <a:pt x="2530" y="738"/>
                  </a:lnTo>
                  <a:lnTo>
                    <a:pt x="2518" y="767"/>
                  </a:lnTo>
                  <a:lnTo>
                    <a:pt x="2497" y="794"/>
                  </a:lnTo>
                  <a:lnTo>
                    <a:pt x="2469" y="814"/>
                  </a:lnTo>
                  <a:lnTo>
                    <a:pt x="2444" y="824"/>
                  </a:lnTo>
                  <a:close/>
                  <a:moveTo>
                    <a:pt x="2438" y="826"/>
                  </a:moveTo>
                  <a:lnTo>
                    <a:pt x="2439" y="826"/>
                  </a:lnTo>
                  <a:lnTo>
                    <a:pt x="2444" y="824"/>
                  </a:lnTo>
                  <a:lnTo>
                    <a:pt x="2438" y="826"/>
                  </a:lnTo>
                  <a:close/>
                  <a:moveTo>
                    <a:pt x="1740" y="883"/>
                  </a:moveTo>
                  <a:lnTo>
                    <a:pt x="1700" y="855"/>
                  </a:lnTo>
                  <a:lnTo>
                    <a:pt x="1655" y="811"/>
                  </a:lnTo>
                  <a:lnTo>
                    <a:pt x="1615" y="759"/>
                  </a:lnTo>
                  <a:lnTo>
                    <a:pt x="1584" y="702"/>
                  </a:lnTo>
                  <a:lnTo>
                    <a:pt x="1567" y="650"/>
                  </a:lnTo>
                  <a:lnTo>
                    <a:pt x="1560" y="594"/>
                  </a:lnTo>
                  <a:lnTo>
                    <a:pt x="1558" y="536"/>
                  </a:lnTo>
                  <a:lnTo>
                    <a:pt x="1564" y="477"/>
                  </a:lnTo>
                  <a:lnTo>
                    <a:pt x="1564" y="475"/>
                  </a:lnTo>
                  <a:lnTo>
                    <a:pt x="1577" y="471"/>
                  </a:lnTo>
                  <a:lnTo>
                    <a:pt x="1654" y="438"/>
                  </a:lnTo>
                  <a:lnTo>
                    <a:pt x="1728" y="402"/>
                  </a:lnTo>
                  <a:lnTo>
                    <a:pt x="1821" y="357"/>
                  </a:lnTo>
                  <a:lnTo>
                    <a:pt x="1918" y="308"/>
                  </a:lnTo>
                  <a:lnTo>
                    <a:pt x="2010" y="252"/>
                  </a:lnTo>
                  <a:lnTo>
                    <a:pt x="2104" y="193"/>
                  </a:lnTo>
                  <a:lnTo>
                    <a:pt x="2194" y="131"/>
                  </a:lnTo>
                  <a:lnTo>
                    <a:pt x="2225" y="108"/>
                  </a:lnTo>
                  <a:lnTo>
                    <a:pt x="2202" y="133"/>
                  </a:lnTo>
                  <a:lnTo>
                    <a:pt x="2106" y="246"/>
                  </a:lnTo>
                  <a:lnTo>
                    <a:pt x="2033" y="341"/>
                  </a:lnTo>
                  <a:lnTo>
                    <a:pt x="1984" y="343"/>
                  </a:lnTo>
                  <a:lnTo>
                    <a:pt x="1943" y="351"/>
                  </a:lnTo>
                  <a:lnTo>
                    <a:pt x="1903" y="365"/>
                  </a:lnTo>
                  <a:lnTo>
                    <a:pt x="1869" y="388"/>
                  </a:lnTo>
                  <a:lnTo>
                    <a:pt x="1839" y="417"/>
                  </a:lnTo>
                  <a:lnTo>
                    <a:pt x="1817" y="451"/>
                  </a:lnTo>
                  <a:lnTo>
                    <a:pt x="1800" y="490"/>
                  </a:lnTo>
                  <a:lnTo>
                    <a:pt x="1795" y="532"/>
                  </a:lnTo>
                  <a:lnTo>
                    <a:pt x="1796" y="576"/>
                  </a:lnTo>
                  <a:lnTo>
                    <a:pt x="1804" y="598"/>
                  </a:lnTo>
                  <a:lnTo>
                    <a:pt x="1797" y="557"/>
                  </a:lnTo>
                  <a:lnTo>
                    <a:pt x="1799" y="517"/>
                  </a:lnTo>
                  <a:lnTo>
                    <a:pt x="1812" y="477"/>
                  </a:lnTo>
                  <a:lnTo>
                    <a:pt x="1828" y="442"/>
                  </a:lnTo>
                  <a:lnTo>
                    <a:pt x="1853" y="412"/>
                  </a:lnTo>
                  <a:lnTo>
                    <a:pt x="1884" y="387"/>
                  </a:lnTo>
                  <a:lnTo>
                    <a:pt x="1918" y="368"/>
                  </a:lnTo>
                  <a:lnTo>
                    <a:pt x="1955" y="355"/>
                  </a:lnTo>
                  <a:lnTo>
                    <a:pt x="2001" y="348"/>
                  </a:lnTo>
                  <a:lnTo>
                    <a:pt x="2027" y="350"/>
                  </a:lnTo>
                  <a:lnTo>
                    <a:pt x="2018" y="360"/>
                  </a:lnTo>
                  <a:lnTo>
                    <a:pt x="1943" y="470"/>
                  </a:lnTo>
                  <a:lnTo>
                    <a:pt x="1876" y="580"/>
                  </a:lnTo>
                  <a:lnTo>
                    <a:pt x="1818" y="689"/>
                  </a:lnTo>
                  <a:lnTo>
                    <a:pt x="1774" y="795"/>
                  </a:lnTo>
                  <a:lnTo>
                    <a:pt x="1740" y="883"/>
                  </a:lnTo>
                  <a:close/>
                  <a:moveTo>
                    <a:pt x="2108" y="907"/>
                  </a:moveTo>
                  <a:lnTo>
                    <a:pt x="2091" y="882"/>
                  </a:lnTo>
                  <a:lnTo>
                    <a:pt x="2070" y="842"/>
                  </a:lnTo>
                  <a:lnTo>
                    <a:pt x="2054" y="794"/>
                  </a:lnTo>
                  <a:lnTo>
                    <a:pt x="2042" y="743"/>
                  </a:lnTo>
                  <a:lnTo>
                    <a:pt x="2031" y="688"/>
                  </a:lnTo>
                  <a:lnTo>
                    <a:pt x="2030" y="629"/>
                  </a:lnTo>
                  <a:lnTo>
                    <a:pt x="2033" y="567"/>
                  </a:lnTo>
                  <a:lnTo>
                    <a:pt x="2041" y="502"/>
                  </a:lnTo>
                  <a:lnTo>
                    <a:pt x="2059" y="436"/>
                  </a:lnTo>
                  <a:lnTo>
                    <a:pt x="2083" y="364"/>
                  </a:lnTo>
                  <a:lnTo>
                    <a:pt x="2084" y="362"/>
                  </a:lnTo>
                  <a:lnTo>
                    <a:pt x="2091" y="364"/>
                  </a:lnTo>
                  <a:lnTo>
                    <a:pt x="2132" y="383"/>
                  </a:lnTo>
                  <a:lnTo>
                    <a:pt x="2122" y="415"/>
                  </a:lnTo>
                  <a:lnTo>
                    <a:pt x="2107" y="465"/>
                  </a:lnTo>
                  <a:lnTo>
                    <a:pt x="2099" y="509"/>
                  </a:lnTo>
                  <a:lnTo>
                    <a:pt x="2096" y="551"/>
                  </a:lnTo>
                  <a:lnTo>
                    <a:pt x="2093" y="584"/>
                  </a:lnTo>
                  <a:lnTo>
                    <a:pt x="2095" y="615"/>
                  </a:lnTo>
                  <a:lnTo>
                    <a:pt x="2097" y="637"/>
                  </a:lnTo>
                  <a:lnTo>
                    <a:pt x="2099" y="654"/>
                  </a:lnTo>
                  <a:lnTo>
                    <a:pt x="2100" y="663"/>
                  </a:lnTo>
                  <a:lnTo>
                    <a:pt x="2102" y="668"/>
                  </a:lnTo>
                  <a:lnTo>
                    <a:pt x="2114" y="723"/>
                  </a:lnTo>
                  <a:lnTo>
                    <a:pt x="2135" y="771"/>
                  </a:lnTo>
                  <a:lnTo>
                    <a:pt x="2164" y="816"/>
                  </a:lnTo>
                  <a:lnTo>
                    <a:pt x="2189" y="845"/>
                  </a:lnTo>
                  <a:lnTo>
                    <a:pt x="2166" y="868"/>
                  </a:lnTo>
                  <a:lnTo>
                    <a:pt x="2123" y="899"/>
                  </a:lnTo>
                  <a:lnTo>
                    <a:pt x="2108" y="907"/>
                  </a:lnTo>
                  <a:close/>
                  <a:moveTo>
                    <a:pt x="2032" y="938"/>
                  </a:moveTo>
                  <a:lnTo>
                    <a:pt x="2016" y="908"/>
                  </a:lnTo>
                  <a:lnTo>
                    <a:pt x="1986" y="829"/>
                  </a:lnTo>
                  <a:lnTo>
                    <a:pt x="1967" y="752"/>
                  </a:lnTo>
                  <a:lnTo>
                    <a:pt x="1960" y="673"/>
                  </a:lnTo>
                  <a:lnTo>
                    <a:pt x="1960" y="594"/>
                  </a:lnTo>
                  <a:lnTo>
                    <a:pt x="1973" y="516"/>
                  </a:lnTo>
                  <a:lnTo>
                    <a:pt x="1988" y="465"/>
                  </a:lnTo>
                  <a:lnTo>
                    <a:pt x="1991" y="460"/>
                  </a:lnTo>
                  <a:lnTo>
                    <a:pt x="2059" y="355"/>
                  </a:lnTo>
                  <a:lnTo>
                    <a:pt x="2069" y="358"/>
                  </a:lnTo>
                  <a:lnTo>
                    <a:pt x="2041" y="429"/>
                  </a:lnTo>
                  <a:lnTo>
                    <a:pt x="2021" y="497"/>
                  </a:lnTo>
                  <a:lnTo>
                    <a:pt x="2008" y="561"/>
                  </a:lnTo>
                  <a:lnTo>
                    <a:pt x="2003" y="624"/>
                  </a:lnTo>
                  <a:lnTo>
                    <a:pt x="2004" y="682"/>
                  </a:lnTo>
                  <a:lnTo>
                    <a:pt x="2011" y="737"/>
                  </a:lnTo>
                  <a:lnTo>
                    <a:pt x="2022" y="788"/>
                  </a:lnTo>
                  <a:lnTo>
                    <a:pt x="2039" y="832"/>
                  </a:lnTo>
                  <a:lnTo>
                    <a:pt x="2061" y="875"/>
                  </a:lnTo>
                  <a:lnTo>
                    <a:pt x="2082" y="911"/>
                  </a:lnTo>
                  <a:lnTo>
                    <a:pt x="2088" y="918"/>
                  </a:lnTo>
                  <a:lnTo>
                    <a:pt x="2078" y="922"/>
                  </a:lnTo>
                  <a:lnTo>
                    <a:pt x="2032" y="938"/>
                  </a:lnTo>
                  <a:close/>
                  <a:moveTo>
                    <a:pt x="1924" y="949"/>
                  </a:moveTo>
                  <a:lnTo>
                    <a:pt x="1869" y="940"/>
                  </a:lnTo>
                  <a:lnTo>
                    <a:pt x="1809" y="921"/>
                  </a:lnTo>
                  <a:lnTo>
                    <a:pt x="1789" y="911"/>
                  </a:lnTo>
                  <a:lnTo>
                    <a:pt x="1791" y="904"/>
                  </a:lnTo>
                  <a:lnTo>
                    <a:pt x="1827" y="795"/>
                  </a:lnTo>
                  <a:lnTo>
                    <a:pt x="1870" y="685"/>
                  </a:lnTo>
                  <a:lnTo>
                    <a:pt x="1925" y="572"/>
                  </a:lnTo>
                  <a:lnTo>
                    <a:pt x="1975" y="486"/>
                  </a:lnTo>
                  <a:lnTo>
                    <a:pt x="1974" y="490"/>
                  </a:lnTo>
                  <a:lnTo>
                    <a:pt x="1957" y="564"/>
                  </a:lnTo>
                  <a:lnTo>
                    <a:pt x="1950" y="641"/>
                  </a:lnTo>
                  <a:lnTo>
                    <a:pt x="1952" y="717"/>
                  </a:lnTo>
                  <a:lnTo>
                    <a:pt x="1967" y="795"/>
                  </a:lnTo>
                  <a:lnTo>
                    <a:pt x="1987" y="864"/>
                  </a:lnTo>
                  <a:lnTo>
                    <a:pt x="2017" y="931"/>
                  </a:lnTo>
                  <a:lnTo>
                    <a:pt x="2022" y="940"/>
                  </a:lnTo>
                  <a:lnTo>
                    <a:pt x="1976" y="947"/>
                  </a:lnTo>
                  <a:lnTo>
                    <a:pt x="1924" y="949"/>
                  </a:lnTo>
                  <a:close/>
                  <a:moveTo>
                    <a:pt x="1553" y="1067"/>
                  </a:moveTo>
                  <a:lnTo>
                    <a:pt x="1574" y="1064"/>
                  </a:lnTo>
                  <a:lnTo>
                    <a:pt x="1577" y="1063"/>
                  </a:lnTo>
                  <a:lnTo>
                    <a:pt x="1553" y="1067"/>
                  </a:lnTo>
                  <a:close/>
                  <a:moveTo>
                    <a:pt x="2365" y="1202"/>
                  </a:moveTo>
                  <a:lnTo>
                    <a:pt x="2334" y="1195"/>
                  </a:lnTo>
                  <a:lnTo>
                    <a:pt x="2268" y="1168"/>
                  </a:lnTo>
                  <a:lnTo>
                    <a:pt x="2204" y="1130"/>
                  </a:lnTo>
                  <a:lnTo>
                    <a:pt x="2147" y="1087"/>
                  </a:lnTo>
                  <a:lnTo>
                    <a:pt x="2096" y="1034"/>
                  </a:lnTo>
                  <a:lnTo>
                    <a:pt x="2051" y="973"/>
                  </a:lnTo>
                  <a:lnTo>
                    <a:pt x="2040" y="952"/>
                  </a:lnTo>
                  <a:lnTo>
                    <a:pt x="2082" y="937"/>
                  </a:lnTo>
                  <a:lnTo>
                    <a:pt x="2096" y="928"/>
                  </a:lnTo>
                  <a:lnTo>
                    <a:pt x="2108" y="944"/>
                  </a:lnTo>
                  <a:lnTo>
                    <a:pt x="2137" y="972"/>
                  </a:lnTo>
                  <a:lnTo>
                    <a:pt x="2177" y="1006"/>
                  </a:lnTo>
                  <a:lnTo>
                    <a:pt x="2225" y="1034"/>
                  </a:lnTo>
                  <a:lnTo>
                    <a:pt x="2276" y="1054"/>
                  </a:lnTo>
                  <a:lnTo>
                    <a:pt x="2328" y="1066"/>
                  </a:lnTo>
                  <a:lnTo>
                    <a:pt x="2383" y="1072"/>
                  </a:lnTo>
                  <a:lnTo>
                    <a:pt x="2437" y="1068"/>
                  </a:lnTo>
                  <a:lnTo>
                    <a:pt x="2478" y="1060"/>
                  </a:lnTo>
                  <a:lnTo>
                    <a:pt x="2477" y="1061"/>
                  </a:lnTo>
                  <a:lnTo>
                    <a:pt x="2433" y="1104"/>
                  </a:lnTo>
                  <a:lnTo>
                    <a:pt x="2393" y="1153"/>
                  </a:lnTo>
                  <a:lnTo>
                    <a:pt x="2365" y="1202"/>
                  </a:lnTo>
                  <a:close/>
                  <a:moveTo>
                    <a:pt x="795" y="1242"/>
                  </a:moveTo>
                  <a:lnTo>
                    <a:pt x="803" y="1241"/>
                  </a:lnTo>
                  <a:lnTo>
                    <a:pt x="812" y="1236"/>
                  </a:lnTo>
                  <a:lnTo>
                    <a:pt x="822" y="1232"/>
                  </a:lnTo>
                  <a:lnTo>
                    <a:pt x="830" y="1226"/>
                  </a:lnTo>
                  <a:lnTo>
                    <a:pt x="838" y="1220"/>
                  </a:lnTo>
                  <a:lnTo>
                    <a:pt x="847" y="1205"/>
                  </a:lnTo>
                  <a:lnTo>
                    <a:pt x="851" y="1191"/>
                  </a:lnTo>
                  <a:lnTo>
                    <a:pt x="854" y="1179"/>
                  </a:lnTo>
                  <a:lnTo>
                    <a:pt x="854" y="1170"/>
                  </a:lnTo>
                  <a:lnTo>
                    <a:pt x="848" y="1148"/>
                  </a:lnTo>
                  <a:lnTo>
                    <a:pt x="838" y="1135"/>
                  </a:lnTo>
                  <a:lnTo>
                    <a:pt x="833" y="1129"/>
                  </a:lnTo>
                  <a:lnTo>
                    <a:pt x="828" y="1127"/>
                  </a:lnTo>
                  <a:lnTo>
                    <a:pt x="831" y="1130"/>
                  </a:lnTo>
                  <a:lnTo>
                    <a:pt x="836" y="1136"/>
                  </a:lnTo>
                  <a:lnTo>
                    <a:pt x="840" y="1143"/>
                  </a:lnTo>
                  <a:lnTo>
                    <a:pt x="841" y="1151"/>
                  </a:lnTo>
                  <a:lnTo>
                    <a:pt x="841" y="1158"/>
                  </a:lnTo>
                  <a:lnTo>
                    <a:pt x="842" y="1168"/>
                  </a:lnTo>
                  <a:lnTo>
                    <a:pt x="840" y="1178"/>
                  </a:lnTo>
                  <a:lnTo>
                    <a:pt x="833" y="1189"/>
                  </a:lnTo>
                  <a:lnTo>
                    <a:pt x="829" y="1197"/>
                  </a:lnTo>
                  <a:lnTo>
                    <a:pt x="823" y="1200"/>
                  </a:lnTo>
                  <a:lnTo>
                    <a:pt x="818" y="1202"/>
                  </a:lnTo>
                  <a:lnTo>
                    <a:pt x="817" y="1204"/>
                  </a:lnTo>
                  <a:lnTo>
                    <a:pt x="815" y="1205"/>
                  </a:lnTo>
                  <a:lnTo>
                    <a:pt x="811" y="1207"/>
                  </a:lnTo>
                  <a:lnTo>
                    <a:pt x="809" y="1210"/>
                  </a:lnTo>
                  <a:lnTo>
                    <a:pt x="807" y="1214"/>
                  </a:lnTo>
                  <a:lnTo>
                    <a:pt x="806" y="1218"/>
                  </a:lnTo>
                  <a:lnTo>
                    <a:pt x="807" y="1220"/>
                  </a:lnTo>
                  <a:lnTo>
                    <a:pt x="799" y="1221"/>
                  </a:lnTo>
                  <a:lnTo>
                    <a:pt x="794" y="1220"/>
                  </a:lnTo>
                  <a:lnTo>
                    <a:pt x="789" y="1219"/>
                  </a:lnTo>
                  <a:lnTo>
                    <a:pt x="786" y="1219"/>
                  </a:lnTo>
                  <a:lnTo>
                    <a:pt x="783" y="1218"/>
                  </a:lnTo>
                  <a:lnTo>
                    <a:pt x="781" y="1216"/>
                  </a:lnTo>
                  <a:lnTo>
                    <a:pt x="776" y="1217"/>
                  </a:lnTo>
                  <a:lnTo>
                    <a:pt x="771" y="1219"/>
                  </a:lnTo>
                  <a:lnTo>
                    <a:pt x="769" y="1220"/>
                  </a:lnTo>
                  <a:lnTo>
                    <a:pt x="768" y="1226"/>
                  </a:lnTo>
                  <a:lnTo>
                    <a:pt x="769" y="1230"/>
                  </a:lnTo>
                  <a:lnTo>
                    <a:pt x="771" y="1234"/>
                  </a:lnTo>
                  <a:lnTo>
                    <a:pt x="773" y="1238"/>
                  </a:lnTo>
                  <a:lnTo>
                    <a:pt x="779" y="1239"/>
                  </a:lnTo>
                  <a:lnTo>
                    <a:pt x="783" y="1241"/>
                  </a:lnTo>
                  <a:lnTo>
                    <a:pt x="788" y="1242"/>
                  </a:lnTo>
                  <a:lnTo>
                    <a:pt x="795" y="1242"/>
                  </a:lnTo>
                  <a:close/>
                  <a:moveTo>
                    <a:pt x="2588" y="1614"/>
                  </a:moveTo>
                  <a:lnTo>
                    <a:pt x="2597" y="1612"/>
                  </a:lnTo>
                  <a:lnTo>
                    <a:pt x="2597" y="1570"/>
                  </a:lnTo>
                  <a:lnTo>
                    <a:pt x="2588" y="1566"/>
                  </a:lnTo>
                  <a:lnTo>
                    <a:pt x="2573" y="1558"/>
                  </a:lnTo>
                  <a:lnTo>
                    <a:pt x="2557" y="1549"/>
                  </a:lnTo>
                  <a:lnTo>
                    <a:pt x="2540" y="1539"/>
                  </a:lnTo>
                  <a:lnTo>
                    <a:pt x="2525" y="1524"/>
                  </a:lnTo>
                  <a:lnTo>
                    <a:pt x="2513" y="1507"/>
                  </a:lnTo>
                  <a:lnTo>
                    <a:pt x="2505" y="1482"/>
                  </a:lnTo>
                  <a:lnTo>
                    <a:pt x="2501" y="1454"/>
                  </a:lnTo>
                  <a:lnTo>
                    <a:pt x="2506" y="1414"/>
                  </a:lnTo>
                  <a:lnTo>
                    <a:pt x="2520" y="1374"/>
                  </a:lnTo>
                  <a:lnTo>
                    <a:pt x="2541" y="1340"/>
                  </a:lnTo>
                  <a:lnTo>
                    <a:pt x="2571" y="1313"/>
                  </a:lnTo>
                  <a:lnTo>
                    <a:pt x="2597" y="1297"/>
                  </a:lnTo>
                  <a:lnTo>
                    <a:pt x="2597" y="1288"/>
                  </a:lnTo>
                  <a:lnTo>
                    <a:pt x="2582" y="1294"/>
                  </a:lnTo>
                  <a:lnTo>
                    <a:pt x="2546" y="1315"/>
                  </a:lnTo>
                  <a:lnTo>
                    <a:pt x="2517" y="1345"/>
                  </a:lnTo>
                  <a:lnTo>
                    <a:pt x="2495" y="1377"/>
                  </a:lnTo>
                  <a:lnTo>
                    <a:pt x="2481" y="1416"/>
                  </a:lnTo>
                  <a:lnTo>
                    <a:pt x="2474" y="1454"/>
                  </a:lnTo>
                  <a:lnTo>
                    <a:pt x="2476" y="1495"/>
                  </a:lnTo>
                  <a:lnTo>
                    <a:pt x="2488" y="1535"/>
                  </a:lnTo>
                  <a:lnTo>
                    <a:pt x="2497" y="1555"/>
                  </a:lnTo>
                  <a:lnTo>
                    <a:pt x="2512" y="1573"/>
                  </a:lnTo>
                  <a:lnTo>
                    <a:pt x="2530" y="1592"/>
                  </a:lnTo>
                  <a:lnTo>
                    <a:pt x="2549" y="1604"/>
                  </a:lnTo>
                  <a:lnTo>
                    <a:pt x="2570" y="1611"/>
                  </a:lnTo>
                  <a:lnTo>
                    <a:pt x="2588" y="1614"/>
                  </a:lnTo>
                  <a:close/>
                  <a:moveTo>
                    <a:pt x="2594" y="2360"/>
                  </a:moveTo>
                  <a:lnTo>
                    <a:pt x="2597" y="2360"/>
                  </a:lnTo>
                  <a:lnTo>
                    <a:pt x="2597" y="2327"/>
                  </a:lnTo>
                  <a:lnTo>
                    <a:pt x="2513" y="2321"/>
                  </a:lnTo>
                  <a:lnTo>
                    <a:pt x="2429" y="2309"/>
                  </a:lnTo>
                  <a:lnTo>
                    <a:pt x="2345" y="2287"/>
                  </a:lnTo>
                  <a:lnTo>
                    <a:pt x="2266" y="2258"/>
                  </a:lnTo>
                  <a:lnTo>
                    <a:pt x="2188" y="2221"/>
                  </a:lnTo>
                  <a:lnTo>
                    <a:pt x="2115" y="2175"/>
                  </a:lnTo>
                  <a:lnTo>
                    <a:pt x="2045" y="2123"/>
                  </a:lnTo>
                  <a:lnTo>
                    <a:pt x="2003" y="2087"/>
                  </a:lnTo>
                  <a:lnTo>
                    <a:pt x="1961" y="2045"/>
                  </a:lnTo>
                  <a:lnTo>
                    <a:pt x="1924" y="1995"/>
                  </a:lnTo>
                  <a:lnTo>
                    <a:pt x="1887" y="1940"/>
                  </a:lnTo>
                  <a:lnTo>
                    <a:pt x="1852" y="1879"/>
                  </a:lnTo>
                  <a:lnTo>
                    <a:pt x="1821" y="1813"/>
                  </a:lnTo>
                  <a:lnTo>
                    <a:pt x="1793" y="1740"/>
                  </a:lnTo>
                  <a:lnTo>
                    <a:pt x="1769" y="1662"/>
                  </a:lnTo>
                  <a:lnTo>
                    <a:pt x="1752" y="1581"/>
                  </a:lnTo>
                  <a:lnTo>
                    <a:pt x="1737" y="1495"/>
                  </a:lnTo>
                  <a:lnTo>
                    <a:pt x="1729" y="1406"/>
                  </a:lnTo>
                  <a:lnTo>
                    <a:pt x="1729" y="1312"/>
                  </a:lnTo>
                  <a:lnTo>
                    <a:pt x="1732" y="1213"/>
                  </a:lnTo>
                  <a:lnTo>
                    <a:pt x="1744" y="1114"/>
                  </a:lnTo>
                  <a:lnTo>
                    <a:pt x="1764" y="1010"/>
                  </a:lnTo>
                  <a:lnTo>
                    <a:pt x="1783" y="936"/>
                  </a:lnTo>
                  <a:lnTo>
                    <a:pt x="1834" y="957"/>
                  </a:lnTo>
                  <a:lnTo>
                    <a:pt x="1895" y="969"/>
                  </a:lnTo>
                  <a:lnTo>
                    <a:pt x="1959" y="970"/>
                  </a:lnTo>
                  <a:lnTo>
                    <a:pt x="2024" y="959"/>
                  </a:lnTo>
                  <a:lnTo>
                    <a:pt x="2031" y="956"/>
                  </a:lnTo>
                  <a:lnTo>
                    <a:pt x="2053" y="993"/>
                  </a:lnTo>
                  <a:lnTo>
                    <a:pt x="2098" y="1050"/>
                  </a:lnTo>
                  <a:lnTo>
                    <a:pt x="2147" y="1102"/>
                  </a:lnTo>
                  <a:lnTo>
                    <a:pt x="2205" y="1146"/>
                  </a:lnTo>
                  <a:lnTo>
                    <a:pt x="2265" y="1181"/>
                  </a:lnTo>
                  <a:lnTo>
                    <a:pt x="2332" y="1208"/>
                  </a:lnTo>
                  <a:lnTo>
                    <a:pt x="2358" y="1215"/>
                  </a:lnTo>
                  <a:lnTo>
                    <a:pt x="2336" y="1267"/>
                  </a:lnTo>
                  <a:lnTo>
                    <a:pt x="2322" y="1325"/>
                  </a:lnTo>
                  <a:lnTo>
                    <a:pt x="2319" y="1384"/>
                  </a:lnTo>
                  <a:lnTo>
                    <a:pt x="2320" y="1443"/>
                  </a:lnTo>
                  <a:lnTo>
                    <a:pt x="2333" y="1502"/>
                  </a:lnTo>
                  <a:lnTo>
                    <a:pt x="2353" y="1560"/>
                  </a:lnTo>
                  <a:lnTo>
                    <a:pt x="2380" y="1611"/>
                  </a:lnTo>
                  <a:lnTo>
                    <a:pt x="2414" y="1660"/>
                  </a:lnTo>
                  <a:lnTo>
                    <a:pt x="2457" y="1702"/>
                  </a:lnTo>
                  <a:lnTo>
                    <a:pt x="2506" y="1738"/>
                  </a:lnTo>
                  <a:lnTo>
                    <a:pt x="2558" y="1761"/>
                  </a:lnTo>
                  <a:lnTo>
                    <a:pt x="2597" y="1769"/>
                  </a:lnTo>
                  <a:lnTo>
                    <a:pt x="2597" y="1763"/>
                  </a:lnTo>
                  <a:lnTo>
                    <a:pt x="2575" y="1760"/>
                  </a:lnTo>
                  <a:lnTo>
                    <a:pt x="2525" y="1742"/>
                  </a:lnTo>
                  <a:lnTo>
                    <a:pt x="2478" y="1711"/>
                  </a:lnTo>
                  <a:lnTo>
                    <a:pt x="2436" y="1672"/>
                  </a:lnTo>
                  <a:lnTo>
                    <a:pt x="2399" y="1628"/>
                  </a:lnTo>
                  <a:lnTo>
                    <a:pt x="2371" y="1580"/>
                  </a:lnTo>
                  <a:lnTo>
                    <a:pt x="2348" y="1527"/>
                  </a:lnTo>
                  <a:lnTo>
                    <a:pt x="2342" y="1504"/>
                  </a:lnTo>
                  <a:lnTo>
                    <a:pt x="2356" y="1534"/>
                  </a:lnTo>
                  <a:lnTo>
                    <a:pt x="2384" y="1580"/>
                  </a:lnTo>
                  <a:lnTo>
                    <a:pt x="2421" y="1624"/>
                  </a:lnTo>
                  <a:lnTo>
                    <a:pt x="2459" y="1655"/>
                  </a:lnTo>
                  <a:lnTo>
                    <a:pt x="2500" y="1679"/>
                  </a:lnTo>
                  <a:lnTo>
                    <a:pt x="2545" y="1699"/>
                  </a:lnTo>
                  <a:lnTo>
                    <a:pt x="2591" y="1710"/>
                  </a:lnTo>
                  <a:lnTo>
                    <a:pt x="2597" y="1710"/>
                  </a:lnTo>
                  <a:lnTo>
                    <a:pt x="2597" y="1699"/>
                  </a:lnTo>
                  <a:lnTo>
                    <a:pt x="2565" y="1694"/>
                  </a:lnTo>
                  <a:lnTo>
                    <a:pt x="2526" y="1680"/>
                  </a:lnTo>
                  <a:lnTo>
                    <a:pt x="2488" y="1661"/>
                  </a:lnTo>
                  <a:lnTo>
                    <a:pt x="2452" y="1637"/>
                  </a:lnTo>
                  <a:lnTo>
                    <a:pt x="2413" y="1598"/>
                  </a:lnTo>
                  <a:lnTo>
                    <a:pt x="2378" y="1551"/>
                  </a:lnTo>
                  <a:lnTo>
                    <a:pt x="2351" y="1495"/>
                  </a:lnTo>
                  <a:lnTo>
                    <a:pt x="2333" y="1440"/>
                  </a:lnTo>
                  <a:lnTo>
                    <a:pt x="2327" y="1381"/>
                  </a:lnTo>
                  <a:lnTo>
                    <a:pt x="2331" y="1329"/>
                  </a:lnTo>
                  <a:lnTo>
                    <a:pt x="2335" y="1303"/>
                  </a:lnTo>
                  <a:lnTo>
                    <a:pt x="2352" y="1249"/>
                  </a:lnTo>
                  <a:lnTo>
                    <a:pt x="2368" y="1217"/>
                  </a:lnTo>
                  <a:lnTo>
                    <a:pt x="2400" y="1225"/>
                  </a:lnTo>
                  <a:lnTo>
                    <a:pt x="2473" y="1229"/>
                  </a:lnTo>
                  <a:lnTo>
                    <a:pt x="2548" y="1223"/>
                  </a:lnTo>
                  <a:lnTo>
                    <a:pt x="2597" y="1211"/>
                  </a:lnTo>
                  <a:lnTo>
                    <a:pt x="2597" y="1204"/>
                  </a:lnTo>
                  <a:lnTo>
                    <a:pt x="2556" y="1212"/>
                  </a:lnTo>
                  <a:lnTo>
                    <a:pt x="2479" y="1218"/>
                  </a:lnTo>
                  <a:lnTo>
                    <a:pt x="2407" y="1213"/>
                  </a:lnTo>
                  <a:lnTo>
                    <a:pt x="2374" y="1204"/>
                  </a:lnTo>
                  <a:lnTo>
                    <a:pt x="2381" y="1189"/>
                  </a:lnTo>
                  <a:lnTo>
                    <a:pt x="2418" y="1136"/>
                  </a:lnTo>
                  <a:lnTo>
                    <a:pt x="2462" y="1090"/>
                  </a:lnTo>
                  <a:lnTo>
                    <a:pt x="2509" y="1051"/>
                  </a:lnTo>
                  <a:lnTo>
                    <a:pt x="2510" y="1050"/>
                  </a:lnTo>
                  <a:lnTo>
                    <a:pt x="2543" y="1037"/>
                  </a:lnTo>
                  <a:lnTo>
                    <a:pt x="2590" y="1009"/>
                  </a:lnTo>
                  <a:lnTo>
                    <a:pt x="2597" y="1004"/>
                  </a:lnTo>
                  <a:lnTo>
                    <a:pt x="2597" y="988"/>
                  </a:lnTo>
                  <a:lnTo>
                    <a:pt x="2582" y="994"/>
                  </a:lnTo>
                  <a:lnTo>
                    <a:pt x="2529" y="1023"/>
                  </a:lnTo>
                  <a:lnTo>
                    <a:pt x="2509" y="1038"/>
                  </a:lnTo>
                  <a:lnTo>
                    <a:pt x="2486" y="1046"/>
                  </a:lnTo>
                  <a:lnTo>
                    <a:pt x="2434" y="1054"/>
                  </a:lnTo>
                  <a:lnTo>
                    <a:pt x="2385" y="1057"/>
                  </a:lnTo>
                  <a:lnTo>
                    <a:pt x="2334" y="1052"/>
                  </a:lnTo>
                  <a:lnTo>
                    <a:pt x="2285" y="1040"/>
                  </a:lnTo>
                  <a:lnTo>
                    <a:pt x="2238" y="1022"/>
                  </a:lnTo>
                  <a:lnTo>
                    <a:pt x="2193" y="996"/>
                  </a:lnTo>
                  <a:lnTo>
                    <a:pt x="2167" y="975"/>
                  </a:lnTo>
                  <a:lnTo>
                    <a:pt x="2141" y="950"/>
                  </a:lnTo>
                  <a:lnTo>
                    <a:pt x="2116" y="919"/>
                  </a:lnTo>
                  <a:lnTo>
                    <a:pt x="2115" y="918"/>
                  </a:lnTo>
                  <a:lnTo>
                    <a:pt x="2139" y="904"/>
                  </a:lnTo>
                  <a:lnTo>
                    <a:pt x="2186" y="866"/>
                  </a:lnTo>
                  <a:lnTo>
                    <a:pt x="2197" y="854"/>
                  </a:lnTo>
                  <a:lnTo>
                    <a:pt x="2197" y="855"/>
                  </a:lnTo>
                  <a:lnTo>
                    <a:pt x="2239" y="889"/>
                  </a:lnTo>
                  <a:lnTo>
                    <a:pt x="2283" y="918"/>
                  </a:lnTo>
                  <a:lnTo>
                    <a:pt x="2331" y="937"/>
                  </a:lnTo>
                  <a:lnTo>
                    <a:pt x="2382" y="950"/>
                  </a:lnTo>
                  <a:lnTo>
                    <a:pt x="2437" y="955"/>
                  </a:lnTo>
                  <a:lnTo>
                    <a:pt x="2492" y="950"/>
                  </a:lnTo>
                  <a:lnTo>
                    <a:pt x="2540" y="938"/>
                  </a:lnTo>
                  <a:lnTo>
                    <a:pt x="2583" y="919"/>
                  </a:lnTo>
                  <a:lnTo>
                    <a:pt x="2597" y="909"/>
                  </a:lnTo>
                  <a:lnTo>
                    <a:pt x="2597" y="883"/>
                  </a:lnTo>
                  <a:lnTo>
                    <a:pt x="2580" y="896"/>
                  </a:lnTo>
                  <a:lnTo>
                    <a:pt x="2538" y="918"/>
                  </a:lnTo>
                  <a:lnTo>
                    <a:pt x="2490" y="929"/>
                  </a:lnTo>
                  <a:lnTo>
                    <a:pt x="2437" y="932"/>
                  </a:lnTo>
                  <a:lnTo>
                    <a:pt x="2385" y="927"/>
                  </a:lnTo>
                  <a:lnTo>
                    <a:pt x="2334" y="911"/>
                  </a:lnTo>
                  <a:lnTo>
                    <a:pt x="2289" y="889"/>
                  </a:lnTo>
                  <a:lnTo>
                    <a:pt x="2247" y="859"/>
                  </a:lnTo>
                  <a:lnTo>
                    <a:pt x="2219" y="830"/>
                  </a:lnTo>
                  <a:lnTo>
                    <a:pt x="2221" y="828"/>
                  </a:lnTo>
                  <a:lnTo>
                    <a:pt x="2249" y="782"/>
                  </a:lnTo>
                  <a:lnTo>
                    <a:pt x="2271" y="731"/>
                  </a:lnTo>
                  <a:lnTo>
                    <a:pt x="2278" y="703"/>
                  </a:lnTo>
                  <a:lnTo>
                    <a:pt x="2280" y="716"/>
                  </a:lnTo>
                  <a:lnTo>
                    <a:pt x="2292" y="748"/>
                  </a:lnTo>
                  <a:lnTo>
                    <a:pt x="2312" y="778"/>
                  </a:lnTo>
                  <a:lnTo>
                    <a:pt x="2336" y="802"/>
                  </a:lnTo>
                  <a:lnTo>
                    <a:pt x="2364" y="820"/>
                  </a:lnTo>
                  <a:lnTo>
                    <a:pt x="2399" y="830"/>
                  </a:lnTo>
                  <a:lnTo>
                    <a:pt x="2433" y="828"/>
                  </a:lnTo>
                  <a:lnTo>
                    <a:pt x="2438" y="826"/>
                  </a:lnTo>
                  <a:lnTo>
                    <a:pt x="2407" y="829"/>
                  </a:lnTo>
                  <a:lnTo>
                    <a:pt x="2375" y="821"/>
                  </a:lnTo>
                  <a:lnTo>
                    <a:pt x="2341" y="802"/>
                  </a:lnTo>
                  <a:lnTo>
                    <a:pt x="2312" y="775"/>
                  </a:lnTo>
                  <a:lnTo>
                    <a:pt x="2293" y="742"/>
                  </a:lnTo>
                  <a:lnTo>
                    <a:pt x="2279" y="704"/>
                  </a:lnTo>
                  <a:lnTo>
                    <a:pt x="2279" y="697"/>
                  </a:lnTo>
                  <a:lnTo>
                    <a:pt x="2283" y="680"/>
                  </a:lnTo>
                  <a:lnTo>
                    <a:pt x="2286" y="625"/>
                  </a:lnTo>
                  <a:lnTo>
                    <a:pt x="2286" y="618"/>
                  </a:lnTo>
                  <a:lnTo>
                    <a:pt x="2300" y="588"/>
                  </a:lnTo>
                  <a:lnTo>
                    <a:pt x="2325" y="553"/>
                  </a:lnTo>
                  <a:lnTo>
                    <a:pt x="2354" y="529"/>
                  </a:lnTo>
                  <a:lnTo>
                    <a:pt x="2344" y="543"/>
                  </a:lnTo>
                  <a:lnTo>
                    <a:pt x="2329" y="579"/>
                  </a:lnTo>
                  <a:lnTo>
                    <a:pt x="2322" y="617"/>
                  </a:lnTo>
                  <a:lnTo>
                    <a:pt x="2324" y="657"/>
                  </a:lnTo>
                  <a:lnTo>
                    <a:pt x="2334" y="692"/>
                  </a:lnTo>
                  <a:lnTo>
                    <a:pt x="2355" y="722"/>
                  </a:lnTo>
                  <a:lnTo>
                    <a:pt x="2379" y="747"/>
                  </a:lnTo>
                  <a:lnTo>
                    <a:pt x="2412" y="764"/>
                  </a:lnTo>
                  <a:lnTo>
                    <a:pt x="2445" y="773"/>
                  </a:lnTo>
                  <a:lnTo>
                    <a:pt x="2446" y="773"/>
                  </a:lnTo>
                  <a:lnTo>
                    <a:pt x="2419" y="766"/>
                  </a:lnTo>
                  <a:lnTo>
                    <a:pt x="2392" y="750"/>
                  </a:lnTo>
                  <a:lnTo>
                    <a:pt x="2369" y="730"/>
                  </a:lnTo>
                  <a:lnTo>
                    <a:pt x="2353" y="702"/>
                  </a:lnTo>
                  <a:lnTo>
                    <a:pt x="2342" y="671"/>
                  </a:lnTo>
                  <a:lnTo>
                    <a:pt x="2342" y="635"/>
                  </a:lnTo>
                  <a:lnTo>
                    <a:pt x="2347" y="602"/>
                  </a:lnTo>
                  <a:lnTo>
                    <a:pt x="2356" y="584"/>
                  </a:lnTo>
                  <a:lnTo>
                    <a:pt x="2351" y="604"/>
                  </a:lnTo>
                  <a:lnTo>
                    <a:pt x="2352" y="630"/>
                  </a:lnTo>
                  <a:lnTo>
                    <a:pt x="2359" y="656"/>
                  </a:lnTo>
                  <a:lnTo>
                    <a:pt x="2373" y="679"/>
                  </a:lnTo>
                  <a:lnTo>
                    <a:pt x="2394" y="697"/>
                  </a:lnTo>
                  <a:lnTo>
                    <a:pt x="2417" y="709"/>
                  </a:lnTo>
                  <a:lnTo>
                    <a:pt x="2444" y="713"/>
                  </a:lnTo>
                  <a:lnTo>
                    <a:pt x="2471" y="708"/>
                  </a:lnTo>
                  <a:lnTo>
                    <a:pt x="2496" y="697"/>
                  </a:lnTo>
                  <a:lnTo>
                    <a:pt x="2513" y="680"/>
                  </a:lnTo>
                  <a:lnTo>
                    <a:pt x="2526" y="653"/>
                  </a:lnTo>
                  <a:lnTo>
                    <a:pt x="2526" y="631"/>
                  </a:lnTo>
                  <a:lnTo>
                    <a:pt x="2519" y="606"/>
                  </a:lnTo>
                  <a:lnTo>
                    <a:pt x="2505" y="588"/>
                  </a:lnTo>
                  <a:lnTo>
                    <a:pt x="2485" y="575"/>
                  </a:lnTo>
                  <a:lnTo>
                    <a:pt x="2467" y="570"/>
                  </a:lnTo>
                  <a:lnTo>
                    <a:pt x="2448" y="572"/>
                  </a:lnTo>
                  <a:lnTo>
                    <a:pt x="2432" y="581"/>
                  </a:lnTo>
                  <a:lnTo>
                    <a:pt x="2420" y="597"/>
                  </a:lnTo>
                  <a:lnTo>
                    <a:pt x="2413" y="611"/>
                  </a:lnTo>
                  <a:lnTo>
                    <a:pt x="2414" y="628"/>
                  </a:lnTo>
                  <a:lnTo>
                    <a:pt x="2420" y="643"/>
                  </a:lnTo>
                  <a:lnTo>
                    <a:pt x="2429" y="652"/>
                  </a:lnTo>
                  <a:lnTo>
                    <a:pt x="2441" y="659"/>
                  </a:lnTo>
                  <a:lnTo>
                    <a:pt x="2455" y="657"/>
                  </a:lnTo>
                  <a:lnTo>
                    <a:pt x="2460" y="657"/>
                  </a:lnTo>
                  <a:lnTo>
                    <a:pt x="2463" y="653"/>
                  </a:lnTo>
                  <a:lnTo>
                    <a:pt x="2468" y="651"/>
                  </a:lnTo>
                  <a:lnTo>
                    <a:pt x="2474" y="646"/>
                  </a:lnTo>
                  <a:lnTo>
                    <a:pt x="2477" y="640"/>
                  </a:lnTo>
                  <a:lnTo>
                    <a:pt x="2478" y="635"/>
                  </a:lnTo>
                  <a:lnTo>
                    <a:pt x="2475" y="626"/>
                  </a:lnTo>
                  <a:lnTo>
                    <a:pt x="2473" y="620"/>
                  </a:lnTo>
                  <a:lnTo>
                    <a:pt x="2470" y="613"/>
                  </a:lnTo>
                  <a:lnTo>
                    <a:pt x="2465" y="609"/>
                  </a:lnTo>
                  <a:lnTo>
                    <a:pt x="2462" y="607"/>
                  </a:lnTo>
                  <a:lnTo>
                    <a:pt x="2459" y="605"/>
                  </a:lnTo>
                  <a:lnTo>
                    <a:pt x="2460" y="602"/>
                  </a:lnTo>
                  <a:lnTo>
                    <a:pt x="2460" y="601"/>
                  </a:lnTo>
                  <a:lnTo>
                    <a:pt x="2466" y="597"/>
                  </a:lnTo>
                  <a:lnTo>
                    <a:pt x="2483" y="599"/>
                  </a:lnTo>
                  <a:lnTo>
                    <a:pt x="2498" y="608"/>
                  </a:lnTo>
                  <a:lnTo>
                    <a:pt x="2507" y="624"/>
                  </a:lnTo>
                  <a:lnTo>
                    <a:pt x="2510" y="642"/>
                  </a:lnTo>
                  <a:lnTo>
                    <a:pt x="2503" y="666"/>
                  </a:lnTo>
                  <a:lnTo>
                    <a:pt x="2488" y="682"/>
                  </a:lnTo>
                  <a:lnTo>
                    <a:pt x="2467" y="696"/>
                  </a:lnTo>
                  <a:lnTo>
                    <a:pt x="2445" y="699"/>
                  </a:lnTo>
                  <a:lnTo>
                    <a:pt x="2421" y="696"/>
                  </a:lnTo>
                  <a:lnTo>
                    <a:pt x="2399" y="686"/>
                  </a:lnTo>
                  <a:lnTo>
                    <a:pt x="2381" y="670"/>
                  </a:lnTo>
                  <a:lnTo>
                    <a:pt x="2369" y="651"/>
                  </a:lnTo>
                  <a:lnTo>
                    <a:pt x="2367" y="646"/>
                  </a:lnTo>
                  <a:lnTo>
                    <a:pt x="2363" y="637"/>
                  </a:lnTo>
                  <a:lnTo>
                    <a:pt x="2363" y="623"/>
                  </a:lnTo>
                  <a:lnTo>
                    <a:pt x="2362" y="605"/>
                  </a:lnTo>
                  <a:lnTo>
                    <a:pt x="2365" y="581"/>
                  </a:lnTo>
                  <a:lnTo>
                    <a:pt x="2376" y="558"/>
                  </a:lnTo>
                  <a:lnTo>
                    <a:pt x="2395" y="531"/>
                  </a:lnTo>
                  <a:lnTo>
                    <a:pt x="2413" y="516"/>
                  </a:lnTo>
                  <a:lnTo>
                    <a:pt x="2436" y="504"/>
                  </a:lnTo>
                  <a:lnTo>
                    <a:pt x="2470" y="494"/>
                  </a:lnTo>
                  <a:lnTo>
                    <a:pt x="2514" y="493"/>
                  </a:lnTo>
                  <a:lnTo>
                    <a:pt x="2557" y="501"/>
                  </a:lnTo>
                  <a:lnTo>
                    <a:pt x="2594" y="518"/>
                  </a:lnTo>
                  <a:lnTo>
                    <a:pt x="2597" y="520"/>
                  </a:lnTo>
                  <a:lnTo>
                    <a:pt x="2597" y="478"/>
                  </a:lnTo>
                  <a:lnTo>
                    <a:pt x="2595" y="477"/>
                  </a:lnTo>
                  <a:lnTo>
                    <a:pt x="2557" y="463"/>
                  </a:lnTo>
                  <a:lnTo>
                    <a:pt x="2525" y="458"/>
                  </a:lnTo>
                  <a:lnTo>
                    <a:pt x="2556" y="452"/>
                  </a:lnTo>
                  <a:lnTo>
                    <a:pt x="2597" y="451"/>
                  </a:lnTo>
                  <a:lnTo>
                    <a:pt x="2597" y="440"/>
                  </a:lnTo>
                  <a:lnTo>
                    <a:pt x="2575" y="441"/>
                  </a:lnTo>
                  <a:lnTo>
                    <a:pt x="2570" y="442"/>
                  </a:lnTo>
                  <a:lnTo>
                    <a:pt x="2593" y="426"/>
                  </a:lnTo>
                  <a:lnTo>
                    <a:pt x="2597" y="423"/>
                  </a:lnTo>
                  <a:lnTo>
                    <a:pt x="2597" y="415"/>
                  </a:lnTo>
                  <a:lnTo>
                    <a:pt x="2578" y="431"/>
                  </a:lnTo>
                  <a:lnTo>
                    <a:pt x="2551" y="445"/>
                  </a:lnTo>
                  <a:lnTo>
                    <a:pt x="2521" y="450"/>
                  </a:lnTo>
                  <a:lnTo>
                    <a:pt x="2506" y="455"/>
                  </a:lnTo>
                  <a:lnTo>
                    <a:pt x="2474" y="456"/>
                  </a:lnTo>
                  <a:lnTo>
                    <a:pt x="2439" y="449"/>
                  </a:lnTo>
                  <a:lnTo>
                    <a:pt x="2404" y="432"/>
                  </a:lnTo>
                  <a:lnTo>
                    <a:pt x="2386" y="420"/>
                  </a:lnTo>
                  <a:lnTo>
                    <a:pt x="2366" y="402"/>
                  </a:lnTo>
                  <a:lnTo>
                    <a:pt x="2350" y="377"/>
                  </a:lnTo>
                  <a:lnTo>
                    <a:pt x="2336" y="350"/>
                  </a:lnTo>
                  <a:lnTo>
                    <a:pt x="2324" y="316"/>
                  </a:lnTo>
                  <a:lnTo>
                    <a:pt x="2317" y="279"/>
                  </a:lnTo>
                  <a:lnTo>
                    <a:pt x="2314" y="238"/>
                  </a:lnTo>
                  <a:lnTo>
                    <a:pt x="2315" y="228"/>
                  </a:lnTo>
                  <a:lnTo>
                    <a:pt x="2316" y="233"/>
                  </a:lnTo>
                  <a:lnTo>
                    <a:pt x="2316" y="223"/>
                  </a:lnTo>
                  <a:lnTo>
                    <a:pt x="2315" y="226"/>
                  </a:lnTo>
                  <a:lnTo>
                    <a:pt x="2316" y="219"/>
                  </a:lnTo>
                  <a:lnTo>
                    <a:pt x="2316" y="223"/>
                  </a:lnTo>
                  <a:lnTo>
                    <a:pt x="2322" y="184"/>
                  </a:lnTo>
                  <a:lnTo>
                    <a:pt x="2316" y="215"/>
                  </a:lnTo>
                  <a:lnTo>
                    <a:pt x="2317" y="192"/>
                  </a:lnTo>
                  <a:lnTo>
                    <a:pt x="2330" y="146"/>
                  </a:lnTo>
                  <a:lnTo>
                    <a:pt x="2347" y="98"/>
                  </a:lnTo>
                  <a:lnTo>
                    <a:pt x="2376" y="46"/>
                  </a:lnTo>
                  <a:lnTo>
                    <a:pt x="2396" y="18"/>
                  </a:lnTo>
                  <a:lnTo>
                    <a:pt x="2411" y="0"/>
                  </a:lnTo>
                  <a:lnTo>
                    <a:pt x="2371" y="0"/>
                  </a:lnTo>
                  <a:lnTo>
                    <a:pt x="2340" y="34"/>
                  </a:lnTo>
                  <a:lnTo>
                    <a:pt x="2281" y="106"/>
                  </a:lnTo>
                  <a:lnTo>
                    <a:pt x="2234" y="176"/>
                  </a:lnTo>
                  <a:lnTo>
                    <a:pt x="2195" y="241"/>
                  </a:lnTo>
                  <a:lnTo>
                    <a:pt x="2164" y="303"/>
                  </a:lnTo>
                  <a:lnTo>
                    <a:pt x="2139" y="360"/>
                  </a:lnTo>
                  <a:lnTo>
                    <a:pt x="2135" y="374"/>
                  </a:lnTo>
                  <a:lnTo>
                    <a:pt x="2130" y="371"/>
                  </a:lnTo>
                  <a:lnTo>
                    <a:pt x="2088" y="353"/>
                  </a:lnTo>
                  <a:lnTo>
                    <a:pt x="2117" y="294"/>
                  </a:lnTo>
                  <a:lnTo>
                    <a:pt x="2161" y="219"/>
                  </a:lnTo>
                  <a:lnTo>
                    <a:pt x="2167" y="211"/>
                  </a:lnTo>
                  <a:lnTo>
                    <a:pt x="2248" y="114"/>
                  </a:lnTo>
                  <a:lnTo>
                    <a:pt x="2343" y="13"/>
                  </a:lnTo>
                  <a:lnTo>
                    <a:pt x="2359" y="0"/>
                  </a:lnTo>
                  <a:lnTo>
                    <a:pt x="2328" y="0"/>
                  </a:lnTo>
                  <a:lnTo>
                    <a:pt x="2322" y="5"/>
                  </a:lnTo>
                  <a:lnTo>
                    <a:pt x="2231" y="71"/>
                  </a:lnTo>
                  <a:lnTo>
                    <a:pt x="2132" y="135"/>
                  </a:lnTo>
                  <a:lnTo>
                    <a:pt x="2030" y="195"/>
                  </a:lnTo>
                  <a:lnTo>
                    <a:pt x="1924" y="253"/>
                  </a:lnTo>
                  <a:lnTo>
                    <a:pt x="1817" y="309"/>
                  </a:lnTo>
                  <a:lnTo>
                    <a:pt x="1709" y="363"/>
                  </a:lnTo>
                  <a:lnTo>
                    <a:pt x="1636" y="399"/>
                  </a:lnTo>
                  <a:lnTo>
                    <a:pt x="1574" y="425"/>
                  </a:lnTo>
                  <a:lnTo>
                    <a:pt x="1575" y="422"/>
                  </a:lnTo>
                  <a:lnTo>
                    <a:pt x="1592" y="367"/>
                  </a:lnTo>
                  <a:lnTo>
                    <a:pt x="1614" y="318"/>
                  </a:lnTo>
                  <a:lnTo>
                    <a:pt x="1640" y="266"/>
                  </a:lnTo>
                  <a:lnTo>
                    <a:pt x="1675" y="215"/>
                  </a:lnTo>
                  <a:lnTo>
                    <a:pt x="1711" y="169"/>
                  </a:lnTo>
                  <a:lnTo>
                    <a:pt x="1731" y="148"/>
                  </a:lnTo>
                  <a:lnTo>
                    <a:pt x="1795" y="145"/>
                  </a:lnTo>
                  <a:lnTo>
                    <a:pt x="1868" y="138"/>
                  </a:lnTo>
                  <a:lnTo>
                    <a:pt x="1942" y="127"/>
                  </a:lnTo>
                  <a:lnTo>
                    <a:pt x="2017" y="109"/>
                  </a:lnTo>
                  <a:lnTo>
                    <a:pt x="2096" y="79"/>
                  </a:lnTo>
                  <a:lnTo>
                    <a:pt x="2177" y="41"/>
                  </a:lnTo>
                  <a:lnTo>
                    <a:pt x="2242" y="0"/>
                  </a:lnTo>
                  <a:lnTo>
                    <a:pt x="2232" y="0"/>
                  </a:lnTo>
                  <a:lnTo>
                    <a:pt x="2202" y="16"/>
                  </a:lnTo>
                  <a:lnTo>
                    <a:pt x="2153" y="41"/>
                  </a:lnTo>
                  <a:lnTo>
                    <a:pt x="2071" y="71"/>
                  </a:lnTo>
                  <a:lnTo>
                    <a:pt x="1990" y="93"/>
                  </a:lnTo>
                  <a:lnTo>
                    <a:pt x="1915" y="105"/>
                  </a:lnTo>
                  <a:lnTo>
                    <a:pt x="1838" y="112"/>
                  </a:lnTo>
                  <a:lnTo>
                    <a:pt x="1765" y="116"/>
                  </a:lnTo>
                  <a:lnTo>
                    <a:pt x="1761" y="116"/>
                  </a:lnTo>
                  <a:lnTo>
                    <a:pt x="1797" y="81"/>
                  </a:lnTo>
                  <a:lnTo>
                    <a:pt x="1826" y="58"/>
                  </a:lnTo>
                  <a:lnTo>
                    <a:pt x="1902" y="49"/>
                  </a:lnTo>
                  <a:lnTo>
                    <a:pt x="1995" y="30"/>
                  </a:lnTo>
                  <a:lnTo>
                    <a:pt x="2086" y="3"/>
                  </a:lnTo>
                  <a:lnTo>
                    <a:pt x="2093" y="0"/>
                  </a:lnTo>
                  <a:lnTo>
                    <a:pt x="1950" y="0"/>
                  </a:lnTo>
                  <a:lnTo>
                    <a:pt x="1924" y="6"/>
                  </a:lnTo>
                  <a:lnTo>
                    <a:pt x="1884" y="11"/>
                  </a:lnTo>
                  <a:lnTo>
                    <a:pt x="1896" y="2"/>
                  </a:lnTo>
                  <a:lnTo>
                    <a:pt x="1899" y="0"/>
                  </a:lnTo>
                  <a:lnTo>
                    <a:pt x="1816" y="0"/>
                  </a:lnTo>
                  <a:lnTo>
                    <a:pt x="1804" y="11"/>
                  </a:lnTo>
                  <a:lnTo>
                    <a:pt x="1795" y="20"/>
                  </a:lnTo>
                  <a:lnTo>
                    <a:pt x="1747" y="24"/>
                  </a:lnTo>
                  <a:lnTo>
                    <a:pt x="1657" y="23"/>
                  </a:lnTo>
                  <a:lnTo>
                    <a:pt x="1571" y="10"/>
                  </a:lnTo>
                  <a:lnTo>
                    <a:pt x="1525" y="0"/>
                  </a:lnTo>
                  <a:lnTo>
                    <a:pt x="1392" y="0"/>
                  </a:lnTo>
                  <a:lnTo>
                    <a:pt x="1430" y="13"/>
                  </a:lnTo>
                  <a:lnTo>
                    <a:pt x="1521" y="38"/>
                  </a:lnTo>
                  <a:lnTo>
                    <a:pt x="1615" y="55"/>
                  </a:lnTo>
                  <a:lnTo>
                    <a:pt x="1711" y="62"/>
                  </a:lnTo>
                  <a:lnTo>
                    <a:pt x="1757" y="62"/>
                  </a:lnTo>
                  <a:lnTo>
                    <a:pt x="1754" y="65"/>
                  </a:lnTo>
                  <a:lnTo>
                    <a:pt x="1712" y="115"/>
                  </a:lnTo>
                  <a:lnTo>
                    <a:pt x="1695" y="115"/>
                  </a:lnTo>
                  <a:lnTo>
                    <a:pt x="1625" y="114"/>
                  </a:lnTo>
                  <a:lnTo>
                    <a:pt x="1559" y="114"/>
                  </a:lnTo>
                  <a:lnTo>
                    <a:pt x="1495" y="116"/>
                  </a:lnTo>
                  <a:lnTo>
                    <a:pt x="1432" y="126"/>
                  </a:lnTo>
                  <a:lnTo>
                    <a:pt x="1368" y="141"/>
                  </a:lnTo>
                  <a:lnTo>
                    <a:pt x="1308" y="165"/>
                  </a:lnTo>
                  <a:lnTo>
                    <a:pt x="1259" y="189"/>
                  </a:lnTo>
                  <a:lnTo>
                    <a:pt x="1213" y="224"/>
                  </a:lnTo>
                  <a:lnTo>
                    <a:pt x="1172" y="267"/>
                  </a:lnTo>
                  <a:lnTo>
                    <a:pt x="1143" y="315"/>
                  </a:lnTo>
                  <a:lnTo>
                    <a:pt x="1130" y="355"/>
                  </a:lnTo>
                  <a:lnTo>
                    <a:pt x="1126" y="395"/>
                  </a:lnTo>
                  <a:lnTo>
                    <a:pt x="1129" y="435"/>
                  </a:lnTo>
                  <a:lnTo>
                    <a:pt x="1142" y="476"/>
                  </a:lnTo>
                  <a:lnTo>
                    <a:pt x="1160" y="513"/>
                  </a:lnTo>
                  <a:lnTo>
                    <a:pt x="1182" y="542"/>
                  </a:lnTo>
                  <a:lnTo>
                    <a:pt x="1207" y="564"/>
                  </a:lnTo>
                  <a:lnTo>
                    <a:pt x="1178" y="575"/>
                  </a:lnTo>
                  <a:lnTo>
                    <a:pt x="1164" y="580"/>
                  </a:lnTo>
                  <a:lnTo>
                    <a:pt x="1153" y="573"/>
                  </a:lnTo>
                  <a:lnTo>
                    <a:pt x="1143" y="566"/>
                  </a:lnTo>
                  <a:lnTo>
                    <a:pt x="1127" y="557"/>
                  </a:lnTo>
                  <a:lnTo>
                    <a:pt x="1105" y="539"/>
                  </a:lnTo>
                  <a:lnTo>
                    <a:pt x="1079" y="510"/>
                  </a:lnTo>
                  <a:lnTo>
                    <a:pt x="1053" y="472"/>
                  </a:lnTo>
                  <a:lnTo>
                    <a:pt x="1062" y="471"/>
                  </a:lnTo>
                  <a:lnTo>
                    <a:pt x="1074" y="467"/>
                  </a:lnTo>
                  <a:lnTo>
                    <a:pt x="1085" y="455"/>
                  </a:lnTo>
                  <a:lnTo>
                    <a:pt x="1094" y="442"/>
                  </a:lnTo>
                  <a:lnTo>
                    <a:pt x="1098" y="428"/>
                  </a:lnTo>
                  <a:lnTo>
                    <a:pt x="1102" y="402"/>
                  </a:lnTo>
                  <a:lnTo>
                    <a:pt x="1099" y="379"/>
                  </a:lnTo>
                  <a:lnTo>
                    <a:pt x="1096" y="369"/>
                  </a:lnTo>
                  <a:lnTo>
                    <a:pt x="1092" y="348"/>
                  </a:lnTo>
                  <a:lnTo>
                    <a:pt x="1087" y="319"/>
                  </a:lnTo>
                  <a:lnTo>
                    <a:pt x="1088" y="284"/>
                  </a:lnTo>
                  <a:lnTo>
                    <a:pt x="1096" y="241"/>
                  </a:lnTo>
                  <a:lnTo>
                    <a:pt x="1114" y="198"/>
                  </a:lnTo>
                  <a:lnTo>
                    <a:pt x="1139" y="152"/>
                  </a:lnTo>
                  <a:lnTo>
                    <a:pt x="1171" y="112"/>
                  </a:lnTo>
                  <a:lnTo>
                    <a:pt x="1211" y="76"/>
                  </a:lnTo>
                  <a:lnTo>
                    <a:pt x="1255" y="46"/>
                  </a:lnTo>
                  <a:lnTo>
                    <a:pt x="1299" y="25"/>
                  </a:lnTo>
                  <a:lnTo>
                    <a:pt x="1345" y="14"/>
                  </a:lnTo>
                  <a:lnTo>
                    <a:pt x="1376" y="13"/>
                  </a:lnTo>
                  <a:lnTo>
                    <a:pt x="1404" y="14"/>
                  </a:lnTo>
                  <a:lnTo>
                    <a:pt x="1425" y="17"/>
                  </a:lnTo>
                  <a:lnTo>
                    <a:pt x="1438" y="20"/>
                  </a:lnTo>
                  <a:lnTo>
                    <a:pt x="1426" y="12"/>
                  </a:lnTo>
                  <a:lnTo>
                    <a:pt x="1404" y="7"/>
                  </a:lnTo>
                  <a:lnTo>
                    <a:pt x="1377" y="0"/>
                  </a:lnTo>
                  <a:lnTo>
                    <a:pt x="1273" y="0"/>
                  </a:lnTo>
                  <a:lnTo>
                    <a:pt x="1254" y="2"/>
                  </a:lnTo>
                  <a:lnTo>
                    <a:pt x="1211" y="15"/>
                  </a:lnTo>
                  <a:lnTo>
                    <a:pt x="1167" y="36"/>
                  </a:lnTo>
                  <a:lnTo>
                    <a:pt x="1124" y="61"/>
                  </a:lnTo>
                  <a:lnTo>
                    <a:pt x="1088" y="89"/>
                  </a:lnTo>
                  <a:lnTo>
                    <a:pt x="1057" y="121"/>
                  </a:lnTo>
                  <a:lnTo>
                    <a:pt x="1029" y="152"/>
                  </a:lnTo>
                  <a:lnTo>
                    <a:pt x="1002" y="189"/>
                  </a:lnTo>
                  <a:lnTo>
                    <a:pt x="977" y="231"/>
                  </a:lnTo>
                  <a:lnTo>
                    <a:pt x="958" y="279"/>
                  </a:lnTo>
                  <a:lnTo>
                    <a:pt x="946" y="331"/>
                  </a:lnTo>
                  <a:lnTo>
                    <a:pt x="939" y="379"/>
                  </a:lnTo>
                  <a:lnTo>
                    <a:pt x="941" y="429"/>
                  </a:lnTo>
                  <a:lnTo>
                    <a:pt x="946" y="479"/>
                  </a:lnTo>
                  <a:lnTo>
                    <a:pt x="959" y="523"/>
                  </a:lnTo>
                  <a:lnTo>
                    <a:pt x="976" y="564"/>
                  </a:lnTo>
                  <a:lnTo>
                    <a:pt x="993" y="595"/>
                  </a:lnTo>
                  <a:lnTo>
                    <a:pt x="1012" y="622"/>
                  </a:lnTo>
                  <a:lnTo>
                    <a:pt x="1028" y="637"/>
                  </a:lnTo>
                  <a:lnTo>
                    <a:pt x="966" y="666"/>
                  </a:lnTo>
                  <a:lnTo>
                    <a:pt x="905" y="701"/>
                  </a:lnTo>
                  <a:lnTo>
                    <a:pt x="845" y="739"/>
                  </a:lnTo>
                  <a:lnTo>
                    <a:pt x="792" y="781"/>
                  </a:lnTo>
                  <a:lnTo>
                    <a:pt x="744" y="830"/>
                  </a:lnTo>
                  <a:lnTo>
                    <a:pt x="706" y="883"/>
                  </a:lnTo>
                  <a:lnTo>
                    <a:pt x="672" y="941"/>
                  </a:lnTo>
                  <a:lnTo>
                    <a:pt x="649" y="993"/>
                  </a:lnTo>
                  <a:lnTo>
                    <a:pt x="638" y="1043"/>
                  </a:lnTo>
                  <a:lnTo>
                    <a:pt x="635" y="1091"/>
                  </a:lnTo>
                  <a:lnTo>
                    <a:pt x="641" y="1138"/>
                  </a:lnTo>
                  <a:lnTo>
                    <a:pt x="654" y="1181"/>
                  </a:lnTo>
                  <a:lnTo>
                    <a:pt x="674" y="1217"/>
                  </a:lnTo>
                  <a:lnTo>
                    <a:pt x="700" y="1244"/>
                  </a:lnTo>
                  <a:lnTo>
                    <a:pt x="730" y="1262"/>
                  </a:lnTo>
                  <a:lnTo>
                    <a:pt x="767" y="1268"/>
                  </a:lnTo>
                  <a:lnTo>
                    <a:pt x="799" y="1262"/>
                  </a:lnTo>
                  <a:lnTo>
                    <a:pt x="822" y="1252"/>
                  </a:lnTo>
                  <a:lnTo>
                    <a:pt x="840" y="1239"/>
                  </a:lnTo>
                  <a:lnTo>
                    <a:pt x="851" y="1221"/>
                  </a:lnTo>
                  <a:lnTo>
                    <a:pt x="858" y="1204"/>
                  </a:lnTo>
                  <a:lnTo>
                    <a:pt x="861" y="1187"/>
                  </a:lnTo>
                  <a:lnTo>
                    <a:pt x="862" y="1173"/>
                  </a:lnTo>
                  <a:lnTo>
                    <a:pt x="863" y="1163"/>
                  </a:lnTo>
                  <a:lnTo>
                    <a:pt x="863" y="1157"/>
                  </a:lnTo>
                  <a:lnTo>
                    <a:pt x="862" y="1162"/>
                  </a:lnTo>
                  <a:lnTo>
                    <a:pt x="861" y="1173"/>
                  </a:lnTo>
                  <a:lnTo>
                    <a:pt x="860" y="1186"/>
                  </a:lnTo>
                  <a:lnTo>
                    <a:pt x="856" y="1204"/>
                  </a:lnTo>
                  <a:lnTo>
                    <a:pt x="850" y="1221"/>
                  </a:lnTo>
                  <a:lnTo>
                    <a:pt x="838" y="1235"/>
                  </a:lnTo>
                  <a:lnTo>
                    <a:pt x="821" y="1250"/>
                  </a:lnTo>
                  <a:lnTo>
                    <a:pt x="798" y="1259"/>
                  </a:lnTo>
                  <a:lnTo>
                    <a:pt x="767" y="1264"/>
                  </a:lnTo>
                  <a:lnTo>
                    <a:pt x="731" y="1256"/>
                  </a:lnTo>
                  <a:lnTo>
                    <a:pt x="704" y="1239"/>
                  </a:lnTo>
                  <a:lnTo>
                    <a:pt x="679" y="1212"/>
                  </a:lnTo>
                  <a:lnTo>
                    <a:pt x="660" y="1178"/>
                  </a:lnTo>
                  <a:lnTo>
                    <a:pt x="649" y="1136"/>
                  </a:lnTo>
                  <a:lnTo>
                    <a:pt x="646" y="1091"/>
                  </a:lnTo>
                  <a:lnTo>
                    <a:pt x="649" y="1045"/>
                  </a:lnTo>
                  <a:lnTo>
                    <a:pt x="664" y="996"/>
                  </a:lnTo>
                  <a:lnTo>
                    <a:pt x="684" y="948"/>
                  </a:lnTo>
                  <a:lnTo>
                    <a:pt x="718" y="891"/>
                  </a:lnTo>
                  <a:lnTo>
                    <a:pt x="759" y="842"/>
                  </a:lnTo>
                  <a:lnTo>
                    <a:pt x="803" y="796"/>
                  </a:lnTo>
                  <a:lnTo>
                    <a:pt x="857" y="755"/>
                  </a:lnTo>
                  <a:lnTo>
                    <a:pt x="915" y="719"/>
                  </a:lnTo>
                  <a:lnTo>
                    <a:pt x="979" y="688"/>
                  </a:lnTo>
                  <a:lnTo>
                    <a:pt x="1044" y="657"/>
                  </a:lnTo>
                  <a:lnTo>
                    <a:pt x="1049" y="656"/>
                  </a:lnTo>
                  <a:lnTo>
                    <a:pt x="1050" y="657"/>
                  </a:lnTo>
                  <a:lnTo>
                    <a:pt x="1065" y="668"/>
                  </a:lnTo>
                  <a:lnTo>
                    <a:pt x="1074" y="674"/>
                  </a:lnTo>
                  <a:lnTo>
                    <a:pt x="1103" y="686"/>
                  </a:lnTo>
                  <a:lnTo>
                    <a:pt x="1129" y="691"/>
                  </a:lnTo>
                  <a:lnTo>
                    <a:pt x="1154" y="688"/>
                  </a:lnTo>
                  <a:lnTo>
                    <a:pt x="1175" y="681"/>
                  </a:lnTo>
                  <a:lnTo>
                    <a:pt x="1189" y="667"/>
                  </a:lnTo>
                  <a:lnTo>
                    <a:pt x="1198" y="653"/>
                  </a:lnTo>
                  <a:lnTo>
                    <a:pt x="1198" y="636"/>
                  </a:lnTo>
                  <a:lnTo>
                    <a:pt x="1194" y="620"/>
                  </a:lnTo>
                  <a:lnTo>
                    <a:pt x="1187" y="607"/>
                  </a:lnTo>
                  <a:lnTo>
                    <a:pt x="1185" y="604"/>
                  </a:lnTo>
                  <a:lnTo>
                    <a:pt x="1189" y="603"/>
                  </a:lnTo>
                  <a:lnTo>
                    <a:pt x="1242" y="585"/>
                  </a:lnTo>
                  <a:lnTo>
                    <a:pt x="1274" y="597"/>
                  </a:lnTo>
                  <a:lnTo>
                    <a:pt x="1311" y="605"/>
                  </a:lnTo>
                  <a:lnTo>
                    <a:pt x="1346" y="605"/>
                  </a:lnTo>
                  <a:lnTo>
                    <a:pt x="1382" y="601"/>
                  </a:lnTo>
                  <a:lnTo>
                    <a:pt x="1416" y="589"/>
                  </a:lnTo>
                  <a:lnTo>
                    <a:pt x="1448" y="574"/>
                  </a:lnTo>
                  <a:lnTo>
                    <a:pt x="1476" y="551"/>
                  </a:lnTo>
                  <a:lnTo>
                    <a:pt x="1498" y="523"/>
                  </a:lnTo>
                  <a:lnTo>
                    <a:pt x="1515" y="492"/>
                  </a:lnTo>
                  <a:lnTo>
                    <a:pt x="1551" y="480"/>
                  </a:lnTo>
                  <a:lnTo>
                    <a:pt x="1547" y="527"/>
                  </a:lnTo>
                  <a:lnTo>
                    <a:pt x="1547" y="588"/>
                  </a:lnTo>
                  <a:lnTo>
                    <a:pt x="1555" y="648"/>
                  </a:lnTo>
                  <a:lnTo>
                    <a:pt x="1568" y="702"/>
                  </a:lnTo>
                  <a:lnTo>
                    <a:pt x="1595" y="761"/>
                  </a:lnTo>
                  <a:lnTo>
                    <a:pt x="1630" y="814"/>
                  </a:lnTo>
                  <a:lnTo>
                    <a:pt x="1672" y="860"/>
                  </a:lnTo>
                  <a:lnTo>
                    <a:pt x="1720" y="900"/>
                  </a:lnTo>
                  <a:lnTo>
                    <a:pt x="1732" y="907"/>
                  </a:lnTo>
                  <a:lnTo>
                    <a:pt x="1704" y="997"/>
                  </a:lnTo>
                  <a:lnTo>
                    <a:pt x="1688" y="1070"/>
                  </a:lnTo>
                  <a:lnTo>
                    <a:pt x="1665" y="1098"/>
                  </a:lnTo>
                  <a:lnTo>
                    <a:pt x="1635" y="1119"/>
                  </a:lnTo>
                  <a:lnTo>
                    <a:pt x="1600" y="1135"/>
                  </a:lnTo>
                  <a:lnTo>
                    <a:pt x="1562" y="1141"/>
                  </a:lnTo>
                  <a:lnTo>
                    <a:pt x="1532" y="1136"/>
                  </a:lnTo>
                  <a:lnTo>
                    <a:pt x="1504" y="1128"/>
                  </a:lnTo>
                  <a:lnTo>
                    <a:pt x="1482" y="1109"/>
                  </a:lnTo>
                  <a:lnTo>
                    <a:pt x="1465" y="1088"/>
                  </a:lnTo>
                  <a:lnTo>
                    <a:pt x="1452" y="1061"/>
                  </a:lnTo>
                  <a:lnTo>
                    <a:pt x="1449" y="1030"/>
                  </a:lnTo>
                  <a:lnTo>
                    <a:pt x="1452" y="1001"/>
                  </a:lnTo>
                  <a:lnTo>
                    <a:pt x="1465" y="975"/>
                  </a:lnTo>
                  <a:lnTo>
                    <a:pt x="1484" y="956"/>
                  </a:lnTo>
                  <a:lnTo>
                    <a:pt x="1508" y="943"/>
                  </a:lnTo>
                  <a:lnTo>
                    <a:pt x="1536" y="938"/>
                  </a:lnTo>
                  <a:lnTo>
                    <a:pt x="1560" y="941"/>
                  </a:lnTo>
                  <a:lnTo>
                    <a:pt x="1579" y="951"/>
                  </a:lnTo>
                  <a:lnTo>
                    <a:pt x="1594" y="966"/>
                  </a:lnTo>
                  <a:lnTo>
                    <a:pt x="1607" y="987"/>
                  </a:lnTo>
                  <a:lnTo>
                    <a:pt x="1610" y="1009"/>
                  </a:lnTo>
                  <a:lnTo>
                    <a:pt x="1605" y="1032"/>
                  </a:lnTo>
                  <a:lnTo>
                    <a:pt x="1594" y="1050"/>
                  </a:lnTo>
                  <a:lnTo>
                    <a:pt x="1577" y="1063"/>
                  </a:lnTo>
                  <a:lnTo>
                    <a:pt x="1580" y="1062"/>
                  </a:lnTo>
                  <a:lnTo>
                    <a:pt x="1600" y="1050"/>
                  </a:lnTo>
                  <a:lnTo>
                    <a:pt x="1612" y="1028"/>
                  </a:lnTo>
                  <a:lnTo>
                    <a:pt x="1618" y="1001"/>
                  </a:lnTo>
                  <a:lnTo>
                    <a:pt x="1612" y="976"/>
                  </a:lnTo>
                  <a:lnTo>
                    <a:pt x="1601" y="954"/>
                  </a:lnTo>
                  <a:lnTo>
                    <a:pt x="1582" y="936"/>
                  </a:lnTo>
                  <a:lnTo>
                    <a:pt x="1561" y="926"/>
                  </a:lnTo>
                  <a:lnTo>
                    <a:pt x="1534" y="920"/>
                  </a:lnTo>
                  <a:lnTo>
                    <a:pt x="1500" y="927"/>
                  </a:lnTo>
                  <a:lnTo>
                    <a:pt x="1474" y="942"/>
                  </a:lnTo>
                  <a:lnTo>
                    <a:pt x="1452" y="963"/>
                  </a:lnTo>
                  <a:lnTo>
                    <a:pt x="1438" y="993"/>
                  </a:lnTo>
                  <a:lnTo>
                    <a:pt x="1433" y="1025"/>
                  </a:lnTo>
                  <a:lnTo>
                    <a:pt x="1439" y="1058"/>
                  </a:lnTo>
                  <a:lnTo>
                    <a:pt x="1452" y="1088"/>
                  </a:lnTo>
                  <a:lnTo>
                    <a:pt x="1473" y="1115"/>
                  </a:lnTo>
                  <a:lnTo>
                    <a:pt x="1499" y="1134"/>
                  </a:lnTo>
                  <a:lnTo>
                    <a:pt x="1529" y="1146"/>
                  </a:lnTo>
                  <a:lnTo>
                    <a:pt x="1563" y="1152"/>
                  </a:lnTo>
                  <a:lnTo>
                    <a:pt x="1600" y="1147"/>
                  </a:lnTo>
                  <a:lnTo>
                    <a:pt x="1635" y="1134"/>
                  </a:lnTo>
                  <a:lnTo>
                    <a:pt x="1662" y="1114"/>
                  </a:lnTo>
                  <a:lnTo>
                    <a:pt x="1683" y="1094"/>
                  </a:lnTo>
                  <a:lnTo>
                    <a:pt x="1682" y="1097"/>
                  </a:lnTo>
                  <a:lnTo>
                    <a:pt x="1669" y="1194"/>
                  </a:lnTo>
                  <a:lnTo>
                    <a:pt x="1659" y="1285"/>
                  </a:lnTo>
                  <a:lnTo>
                    <a:pt x="1659" y="1375"/>
                  </a:lnTo>
                  <a:lnTo>
                    <a:pt x="1664" y="1463"/>
                  </a:lnTo>
                  <a:lnTo>
                    <a:pt x="1676" y="1545"/>
                  </a:lnTo>
                  <a:lnTo>
                    <a:pt x="1691" y="1624"/>
                  </a:lnTo>
                  <a:lnTo>
                    <a:pt x="1712" y="1698"/>
                  </a:lnTo>
                  <a:lnTo>
                    <a:pt x="1735" y="1768"/>
                  </a:lnTo>
                  <a:lnTo>
                    <a:pt x="1766" y="1834"/>
                  </a:lnTo>
                  <a:lnTo>
                    <a:pt x="1798" y="1894"/>
                  </a:lnTo>
                  <a:lnTo>
                    <a:pt x="1832" y="1951"/>
                  </a:lnTo>
                  <a:lnTo>
                    <a:pt x="1871" y="2003"/>
                  </a:lnTo>
                  <a:lnTo>
                    <a:pt x="1909" y="2049"/>
                  </a:lnTo>
                  <a:lnTo>
                    <a:pt x="1969" y="2111"/>
                  </a:lnTo>
                  <a:lnTo>
                    <a:pt x="2034" y="2165"/>
                  </a:lnTo>
                  <a:lnTo>
                    <a:pt x="2106" y="2216"/>
                  </a:lnTo>
                  <a:lnTo>
                    <a:pt x="2182" y="2259"/>
                  </a:lnTo>
                  <a:lnTo>
                    <a:pt x="2258" y="2294"/>
                  </a:lnTo>
                  <a:lnTo>
                    <a:pt x="2341" y="2322"/>
                  </a:lnTo>
                  <a:lnTo>
                    <a:pt x="2424" y="2341"/>
                  </a:lnTo>
                  <a:lnTo>
                    <a:pt x="2509" y="2356"/>
                  </a:lnTo>
                  <a:lnTo>
                    <a:pt x="2594" y="236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dirty="0"/>
            </a:p>
          </p:txBody>
        </p:sp>
        <p:sp>
          <p:nvSpPr>
            <p:cNvPr id="12" name="Freeform 6"/>
            <p:cNvSpPr>
              <a:spLocks noEditPoints="1"/>
            </p:cNvSpPr>
            <p:nvPr/>
          </p:nvSpPr>
          <p:spPr bwMode="black">
            <a:xfrm>
              <a:off x="1588" y="1588"/>
              <a:ext cx="8237538" cy="3016250"/>
            </a:xfrm>
            <a:custGeom>
              <a:avLst/>
              <a:gdLst>
                <a:gd name="T0" fmla="*/ 955 w 5189"/>
                <a:gd name="T1" fmla="*/ 1101 h 1900"/>
                <a:gd name="T2" fmla="*/ 1055 w 5189"/>
                <a:gd name="T3" fmla="*/ 1035 h 1900"/>
                <a:gd name="T4" fmla="*/ 1015 w 5189"/>
                <a:gd name="T5" fmla="*/ 1351 h 1900"/>
                <a:gd name="T6" fmla="*/ 755 w 5189"/>
                <a:gd name="T7" fmla="*/ 1168 h 1900"/>
                <a:gd name="T8" fmla="*/ 1230 w 5189"/>
                <a:gd name="T9" fmla="*/ 1701 h 1900"/>
                <a:gd name="T10" fmla="*/ 963 w 5189"/>
                <a:gd name="T11" fmla="*/ 917 h 1900"/>
                <a:gd name="T12" fmla="*/ 928 w 5189"/>
                <a:gd name="T13" fmla="*/ 934 h 1900"/>
                <a:gd name="T14" fmla="*/ 1138 w 5189"/>
                <a:gd name="T15" fmla="*/ 892 h 1900"/>
                <a:gd name="T16" fmla="*/ 938 w 5189"/>
                <a:gd name="T17" fmla="*/ 1221 h 1900"/>
                <a:gd name="T18" fmla="*/ 531 w 5189"/>
                <a:gd name="T19" fmla="*/ 657 h 1900"/>
                <a:gd name="T20" fmla="*/ 492 w 5189"/>
                <a:gd name="T21" fmla="*/ 579 h 1900"/>
                <a:gd name="T22" fmla="*/ 342 w 5189"/>
                <a:gd name="T23" fmla="*/ 488 h 1900"/>
                <a:gd name="T24" fmla="*/ 3635 w 5189"/>
                <a:gd name="T25" fmla="*/ 377 h 1900"/>
                <a:gd name="T26" fmla="*/ 586 w 5189"/>
                <a:gd name="T27" fmla="*/ 551 h 1900"/>
                <a:gd name="T28" fmla="*/ 693 w 5189"/>
                <a:gd name="T29" fmla="*/ 256 h 1900"/>
                <a:gd name="T30" fmla="*/ 4760 w 5189"/>
                <a:gd name="T31" fmla="*/ 281 h 1900"/>
                <a:gd name="T32" fmla="*/ 4609 w 5189"/>
                <a:gd name="T33" fmla="*/ 336 h 1900"/>
                <a:gd name="T34" fmla="*/ 4791 w 5189"/>
                <a:gd name="T35" fmla="*/ 335 h 1900"/>
                <a:gd name="T36" fmla="*/ 5057 w 5189"/>
                <a:gd name="T37" fmla="*/ 329 h 1900"/>
                <a:gd name="T38" fmla="*/ 5171 w 5189"/>
                <a:gd name="T39" fmla="*/ 348 h 1900"/>
                <a:gd name="T40" fmla="*/ 4254 w 5189"/>
                <a:gd name="T41" fmla="*/ 454 h 1900"/>
                <a:gd name="T42" fmla="*/ 4332 w 5189"/>
                <a:gd name="T43" fmla="*/ 490 h 1900"/>
                <a:gd name="T44" fmla="*/ 4260 w 5189"/>
                <a:gd name="T45" fmla="*/ 379 h 1900"/>
                <a:gd name="T46" fmla="*/ 4044 w 5189"/>
                <a:gd name="T47" fmla="*/ 457 h 1900"/>
                <a:gd name="T48" fmla="*/ 4228 w 5189"/>
                <a:gd name="T49" fmla="*/ 376 h 1900"/>
                <a:gd name="T50" fmla="*/ 3641 w 5189"/>
                <a:gd name="T51" fmla="*/ 414 h 1900"/>
                <a:gd name="T52" fmla="*/ 3656 w 5189"/>
                <a:gd name="T53" fmla="*/ 393 h 1900"/>
                <a:gd name="T54" fmla="*/ 4190 w 5189"/>
                <a:gd name="T55" fmla="*/ 365 h 1900"/>
                <a:gd name="T56" fmla="*/ 1583 w 5189"/>
                <a:gd name="T57" fmla="*/ 0 h 1900"/>
                <a:gd name="T58" fmla="*/ 4859 w 5189"/>
                <a:gd name="T59" fmla="*/ 141 h 1900"/>
                <a:gd name="T60" fmla="*/ 4847 w 5189"/>
                <a:gd name="T61" fmla="*/ 144 h 1900"/>
                <a:gd name="T62" fmla="*/ 4516 w 5189"/>
                <a:gd name="T63" fmla="*/ 63 h 1900"/>
                <a:gd name="T64" fmla="*/ 4588 w 5189"/>
                <a:gd name="T65" fmla="*/ 112 h 1900"/>
                <a:gd name="T66" fmla="*/ 4202 w 5189"/>
                <a:gd name="T67" fmla="*/ 24 h 1900"/>
                <a:gd name="T68" fmla="*/ 2101 w 5189"/>
                <a:gd name="T69" fmla="*/ 135 h 1900"/>
                <a:gd name="T70" fmla="*/ 1783 w 5189"/>
                <a:gd name="T71" fmla="*/ 107 h 1900"/>
                <a:gd name="T72" fmla="*/ 228 w 5189"/>
                <a:gd name="T73" fmla="*/ 113 h 1900"/>
                <a:gd name="T74" fmla="*/ 4237 w 5189"/>
                <a:gd name="T75" fmla="*/ 265 h 1900"/>
                <a:gd name="T76" fmla="*/ 3234 w 5189"/>
                <a:gd name="T77" fmla="*/ 92 h 1900"/>
                <a:gd name="T78" fmla="*/ 3469 w 5189"/>
                <a:gd name="T79" fmla="*/ 0 h 1900"/>
                <a:gd name="T80" fmla="*/ 3831 w 5189"/>
                <a:gd name="T81" fmla="*/ 107 h 1900"/>
                <a:gd name="T82" fmla="*/ 3327 w 5189"/>
                <a:gd name="T83" fmla="*/ 304 h 1900"/>
                <a:gd name="T84" fmla="*/ 2247 w 5189"/>
                <a:gd name="T85" fmla="*/ 751 h 1900"/>
                <a:gd name="T86" fmla="*/ 1272 w 5189"/>
                <a:gd name="T87" fmla="*/ 1686 h 1900"/>
                <a:gd name="T88" fmla="*/ 725 w 5189"/>
                <a:gd name="T89" fmla="*/ 1161 h 1900"/>
                <a:gd name="T90" fmla="*/ 983 w 5189"/>
                <a:gd name="T91" fmla="*/ 827 h 1900"/>
                <a:gd name="T92" fmla="*/ 1014 w 5189"/>
                <a:gd name="T93" fmla="*/ 698 h 1900"/>
                <a:gd name="T94" fmla="*/ 355 w 5189"/>
                <a:gd name="T95" fmla="*/ 770 h 1900"/>
                <a:gd name="T96" fmla="*/ 858 w 5189"/>
                <a:gd name="T97" fmla="*/ 465 h 1900"/>
                <a:gd name="T98" fmla="*/ 169 w 5189"/>
                <a:gd name="T99" fmla="*/ 1270 h 1900"/>
                <a:gd name="T100" fmla="*/ 329 w 5189"/>
                <a:gd name="T101" fmla="*/ 739 h 1900"/>
                <a:gd name="T102" fmla="*/ 458 w 5189"/>
                <a:gd name="T103" fmla="*/ 131 h 1900"/>
                <a:gd name="T104" fmla="*/ 863 w 5189"/>
                <a:gd name="T105" fmla="*/ 0 h 1900"/>
                <a:gd name="T106" fmla="*/ 2363 w 5189"/>
                <a:gd name="T107" fmla="*/ 545 h 1900"/>
                <a:gd name="T108" fmla="*/ 1013 w 5189"/>
                <a:gd name="T109" fmla="*/ 0 h 1900"/>
                <a:gd name="T110" fmla="*/ 2092 w 5189"/>
                <a:gd name="T111" fmla="*/ 650 h 1900"/>
                <a:gd name="T112" fmla="*/ 1469 w 5189"/>
                <a:gd name="T113" fmla="*/ 443 h 1900"/>
                <a:gd name="T114" fmla="*/ 2271 w 5189"/>
                <a:gd name="T115" fmla="*/ 0 h 1900"/>
                <a:gd name="T116" fmla="*/ 2521 w 5189"/>
                <a:gd name="T117" fmla="*/ 45 h 1900"/>
                <a:gd name="T118" fmla="*/ 3022 w 5189"/>
                <a:gd name="T119" fmla="*/ 133 h 1900"/>
                <a:gd name="T120" fmla="*/ 3149 w 5189"/>
                <a:gd name="T121" fmla="*/ 75 h 1900"/>
                <a:gd name="T122" fmla="*/ 1642 w 5189"/>
                <a:gd name="T123" fmla="*/ 370 h 19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189" h="1900">
                  <a:moveTo>
                    <a:pt x="753" y="1561"/>
                  </a:moveTo>
                  <a:lnTo>
                    <a:pt x="765" y="1571"/>
                  </a:lnTo>
                  <a:lnTo>
                    <a:pt x="761" y="1570"/>
                  </a:lnTo>
                  <a:lnTo>
                    <a:pt x="753" y="1561"/>
                  </a:lnTo>
                  <a:close/>
                  <a:moveTo>
                    <a:pt x="695" y="1483"/>
                  </a:moveTo>
                  <a:lnTo>
                    <a:pt x="710" y="1515"/>
                  </a:lnTo>
                  <a:lnTo>
                    <a:pt x="734" y="1543"/>
                  </a:lnTo>
                  <a:lnTo>
                    <a:pt x="753" y="1561"/>
                  </a:lnTo>
                  <a:lnTo>
                    <a:pt x="735" y="1548"/>
                  </a:lnTo>
                  <a:lnTo>
                    <a:pt x="711" y="1518"/>
                  </a:lnTo>
                  <a:lnTo>
                    <a:pt x="695" y="1483"/>
                  </a:lnTo>
                  <a:lnTo>
                    <a:pt x="695" y="1483"/>
                  </a:lnTo>
                  <a:close/>
                  <a:moveTo>
                    <a:pt x="689" y="1444"/>
                  </a:moveTo>
                  <a:lnTo>
                    <a:pt x="695" y="1483"/>
                  </a:lnTo>
                  <a:lnTo>
                    <a:pt x="694" y="1482"/>
                  </a:lnTo>
                  <a:lnTo>
                    <a:pt x="689" y="1444"/>
                  </a:lnTo>
                  <a:close/>
                  <a:moveTo>
                    <a:pt x="977" y="1110"/>
                  </a:moveTo>
                  <a:lnTo>
                    <a:pt x="978" y="1110"/>
                  </a:lnTo>
                  <a:lnTo>
                    <a:pt x="977" y="1110"/>
                  </a:lnTo>
                  <a:lnTo>
                    <a:pt x="977" y="1110"/>
                  </a:lnTo>
                  <a:close/>
                  <a:moveTo>
                    <a:pt x="1000" y="1107"/>
                  </a:moveTo>
                  <a:lnTo>
                    <a:pt x="986" y="1111"/>
                  </a:lnTo>
                  <a:lnTo>
                    <a:pt x="978" y="1110"/>
                  </a:lnTo>
                  <a:lnTo>
                    <a:pt x="1000" y="1107"/>
                  </a:lnTo>
                  <a:close/>
                  <a:moveTo>
                    <a:pt x="1002" y="1106"/>
                  </a:moveTo>
                  <a:lnTo>
                    <a:pt x="1002" y="1107"/>
                  </a:lnTo>
                  <a:lnTo>
                    <a:pt x="1000" y="1107"/>
                  </a:lnTo>
                  <a:lnTo>
                    <a:pt x="1002" y="1106"/>
                  </a:lnTo>
                  <a:close/>
                  <a:moveTo>
                    <a:pt x="940" y="1091"/>
                  </a:moveTo>
                  <a:lnTo>
                    <a:pt x="955" y="1101"/>
                  </a:lnTo>
                  <a:lnTo>
                    <a:pt x="977" y="1110"/>
                  </a:lnTo>
                  <a:lnTo>
                    <a:pt x="963" y="1107"/>
                  </a:lnTo>
                  <a:lnTo>
                    <a:pt x="945" y="1097"/>
                  </a:lnTo>
                  <a:lnTo>
                    <a:pt x="940" y="1091"/>
                  </a:lnTo>
                  <a:close/>
                  <a:moveTo>
                    <a:pt x="933" y="1083"/>
                  </a:moveTo>
                  <a:lnTo>
                    <a:pt x="940" y="1091"/>
                  </a:lnTo>
                  <a:lnTo>
                    <a:pt x="935" y="1088"/>
                  </a:lnTo>
                  <a:lnTo>
                    <a:pt x="933" y="1083"/>
                  </a:lnTo>
                  <a:close/>
                  <a:moveTo>
                    <a:pt x="925" y="1067"/>
                  </a:moveTo>
                  <a:lnTo>
                    <a:pt x="933" y="1083"/>
                  </a:lnTo>
                  <a:lnTo>
                    <a:pt x="931" y="1081"/>
                  </a:lnTo>
                  <a:lnTo>
                    <a:pt x="925" y="1067"/>
                  </a:lnTo>
                  <a:close/>
                  <a:moveTo>
                    <a:pt x="923" y="1064"/>
                  </a:moveTo>
                  <a:lnTo>
                    <a:pt x="925" y="1067"/>
                  </a:lnTo>
                  <a:lnTo>
                    <a:pt x="923" y="1065"/>
                  </a:lnTo>
                  <a:lnTo>
                    <a:pt x="923" y="1064"/>
                  </a:lnTo>
                  <a:close/>
                  <a:moveTo>
                    <a:pt x="1054" y="1042"/>
                  </a:moveTo>
                  <a:lnTo>
                    <a:pt x="1053" y="1049"/>
                  </a:lnTo>
                  <a:lnTo>
                    <a:pt x="1043" y="1073"/>
                  </a:lnTo>
                  <a:lnTo>
                    <a:pt x="1027" y="1093"/>
                  </a:lnTo>
                  <a:lnTo>
                    <a:pt x="1004" y="1106"/>
                  </a:lnTo>
                  <a:lnTo>
                    <a:pt x="1002" y="1106"/>
                  </a:lnTo>
                  <a:lnTo>
                    <a:pt x="1026" y="1091"/>
                  </a:lnTo>
                  <a:lnTo>
                    <a:pt x="1045" y="1066"/>
                  </a:lnTo>
                  <a:lnTo>
                    <a:pt x="1054" y="1042"/>
                  </a:lnTo>
                  <a:close/>
                  <a:moveTo>
                    <a:pt x="921" y="1042"/>
                  </a:moveTo>
                  <a:lnTo>
                    <a:pt x="923" y="1064"/>
                  </a:lnTo>
                  <a:lnTo>
                    <a:pt x="923" y="1064"/>
                  </a:lnTo>
                  <a:lnTo>
                    <a:pt x="921" y="1042"/>
                  </a:lnTo>
                  <a:close/>
                  <a:moveTo>
                    <a:pt x="1055" y="1035"/>
                  </a:moveTo>
                  <a:lnTo>
                    <a:pt x="1056" y="1038"/>
                  </a:lnTo>
                  <a:lnTo>
                    <a:pt x="1054" y="1042"/>
                  </a:lnTo>
                  <a:lnTo>
                    <a:pt x="1055" y="1035"/>
                  </a:lnTo>
                  <a:close/>
                  <a:moveTo>
                    <a:pt x="936" y="853"/>
                  </a:moveTo>
                  <a:lnTo>
                    <a:pt x="941" y="855"/>
                  </a:lnTo>
                  <a:lnTo>
                    <a:pt x="955" y="856"/>
                  </a:lnTo>
                  <a:lnTo>
                    <a:pt x="954" y="857"/>
                  </a:lnTo>
                  <a:lnTo>
                    <a:pt x="939" y="856"/>
                  </a:lnTo>
                  <a:lnTo>
                    <a:pt x="936" y="853"/>
                  </a:lnTo>
                  <a:close/>
                  <a:moveTo>
                    <a:pt x="1158" y="847"/>
                  </a:moveTo>
                  <a:lnTo>
                    <a:pt x="1165" y="861"/>
                  </a:lnTo>
                  <a:lnTo>
                    <a:pt x="1183" y="911"/>
                  </a:lnTo>
                  <a:lnTo>
                    <a:pt x="1195" y="960"/>
                  </a:lnTo>
                  <a:lnTo>
                    <a:pt x="1200" y="1006"/>
                  </a:lnTo>
                  <a:lnTo>
                    <a:pt x="1196" y="1047"/>
                  </a:lnTo>
                  <a:lnTo>
                    <a:pt x="1188" y="1084"/>
                  </a:lnTo>
                  <a:lnTo>
                    <a:pt x="1175" y="1117"/>
                  </a:lnTo>
                  <a:lnTo>
                    <a:pt x="1161" y="1147"/>
                  </a:lnTo>
                  <a:lnTo>
                    <a:pt x="1142" y="1170"/>
                  </a:lnTo>
                  <a:lnTo>
                    <a:pt x="1122" y="1189"/>
                  </a:lnTo>
                  <a:lnTo>
                    <a:pt x="1091" y="1210"/>
                  </a:lnTo>
                  <a:lnTo>
                    <a:pt x="1060" y="1225"/>
                  </a:lnTo>
                  <a:lnTo>
                    <a:pt x="1023" y="1234"/>
                  </a:lnTo>
                  <a:lnTo>
                    <a:pt x="988" y="1235"/>
                  </a:lnTo>
                  <a:lnTo>
                    <a:pt x="950" y="1231"/>
                  </a:lnTo>
                  <a:lnTo>
                    <a:pt x="939" y="1227"/>
                  </a:lnTo>
                  <a:lnTo>
                    <a:pt x="943" y="1230"/>
                  </a:lnTo>
                  <a:lnTo>
                    <a:pt x="976" y="1265"/>
                  </a:lnTo>
                  <a:lnTo>
                    <a:pt x="1001" y="1309"/>
                  </a:lnTo>
                  <a:lnTo>
                    <a:pt x="1015" y="1351"/>
                  </a:lnTo>
                  <a:lnTo>
                    <a:pt x="1020" y="1396"/>
                  </a:lnTo>
                  <a:lnTo>
                    <a:pt x="1014" y="1440"/>
                  </a:lnTo>
                  <a:lnTo>
                    <a:pt x="1001" y="1481"/>
                  </a:lnTo>
                  <a:lnTo>
                    <a:pt x="979" y="1521"/>
                  </a:lnTo>
                  <a:lnTo>
                    <a:pt x="950" y="1553"/>
                  </a:lnTo>
                  <a:lnTo>
                    <a:pt x="914" y="1580"/>
                  </a:lnTo>
                  <a:lnTo>
                    <a:pt x="877" y="1593"/>
                  </a:lnTo>
                  <a:lnTo>
                    <a:pt x="838" y="1595"/>
                  </a:lnTo>
                  <a:lnTo>
                    <a:pt x="800" y="1588"/>
                  </a:lnTo>
                  <a:lnTo>
                    <a:pt x="765" y="1571"/>
                  </a:lnTo>
                  <a:lnTo>
                    <a:pt x="794" y="1584"/>
                  </a:lnTo>
                  <a:lnTo>
                    <a:pt x="831" y="1593"/>
                  </a:lnTo>
                  <a:lnTo>
                    <a:pt x="869" y="1591"/>
                  </a:lnTo>
                  <a:lnTo>
                    <a:pt x="905" y="1582"/>
                  </a:lnTo>
                  <a:lnTo>
                    <a:pt x="939" y="1558"/>
                  </a:lnTo>
                  <a:lnTo>
                    <a:pt x="967" y="1527"/>
                  </a:lnTo>
                  <a:lnTo>
                    <a:pt x="993" y="1494"/>
                  </a:lnTo>
                  <a:lnTo>
                    <a:pt x="1007" y="1455"/>
                  </a:lnTo>
                  <a:lnTo>
                    <a:pt x="1016" y="1412"/>
                  </a:lnTo>
                  <a:lnTo>
                    <a:pt x="1014" y="1371"/>
                  </a:lnTo>
                  <a:lnTo>
                    <a:pt x="1005" y="1329"/>
                  </a:lnTo>
                  <a:lnTo>
                    <a:pt x="984" y="1285"/>
                  </a:lnTo>
                  <a:lnTo>
                    <a:pt x="955" y="1249"/>
                  </a:lnTo>
                  <a:lnTo>
                    <a:pt x="926" y="1222"/>
                  </a:lnTo>
                  <a:lnTo>
                    <a:pt x="917" y="1219"/>
                  </a:lnTo>
                  <a:lnTo>
                    <a:pt x="887" y="1199"/>
                  </a:lnTo>
                  <a:lnTo>
                    <a:pt x="884" y="1196"/>
                  </a:lnTo>
                  <a:lnTo>
                    <a:pt x="843" y="1182"/>
                  </a:lnTo>
                  <a:lnTo>
                    <a:pt x="799" y="1172"/>
                  </a:lnTo>
                  <a:lnTo>
                    <a:pt x="755" y="1168"/>
                  </a:lnTo>
                  <a:lnTo>
                    <a:pt x="710" y="1171"/>
                  </a:lnTo>
                  <a:lnTo>
                    <a:pt x="665" y="1180"/>
                  </a:lnTo>
                  <a:lnTo>
                    <a:pt x="622" y="1196"/>
                  </a:lnTo>
                  <a:lnTo>
                    <a:pt x="581" y="1215"/>
                  </a:lnTo>
                  <a:lnTo>
                    <a:pt x="545" y="1242"/>
                  </a:lnTo>
                  <a:lnTo>
                    <a:pt x="513" y="1274"/>
                  </a:lnTo>
                  <a:lnTo>
                    <a:pt x="484" y="1319"/>
                  </a:lnTo>
                  <a:lnTo>
                    <a:pt x="461" y="1368"/>
                  </a:lnTo>
                  <a:lnTo>
                    <a:pt x="450" y="1419"/>
                  </a:lnTo>
                  <a:lnTo>
                    <a:pt x="444" y="1470"/>
                  </a:lnTo>
                  <a:lnTo>
                    <a:pt x="447" y="1524"/>
                  </a:lnTo>
                  <a:lnTo>
                    <a:pt x="457" y="1577"/>
                  </a:lnTo>
                  <a:lnTo>
                    <a:pt x="475" y="1626"/>
                  </a:lnTo>
                  <a:lnTo>
                    <a:pt x="496" y="1674"/>
                  </a:lnTo>
                  <a:lnTo>
                    <a:pt x="528" y="1720"/>
                  </a:lnTo>
                  <a:lnTo>
                    <a:pt x="562" y="1758"/>
                  </a:lnTo>
                  <a:lnTo>
                    <a:pt x="604" y="1793"/>
                  </a:lnTo>
                  <a:lnTo>
                    <a:pt x="654" y="1827"/>
                  </a:lnTo>
                  <a:lnTo>
                    <a:pt x="705" y="1852"/>
                  </a:lnTo>
                  <a:lnTo>
                    <a:pt x="759" y="1869"/>
                  </a:lnTo>
                  <a:lnTo>
                    <a:pt x="816" y="1881"/>
                  </a:lnTo>
                  <a:lnTo>
                    <a:pt x="875" y="1884"/>
                  </a:lnTo>
                  <a:lnTo>
                    <a:pt x="932" y="1878"/>
                  </a:lnTo>
                  <a:lnTo>
                    <a:pt x="990" y="1867"/>
                  </a:lnTo>
                  <a:lnTo>
                    <a:pt x="1044" y="1848"/>
                  </a:lnTo>
                  <a:lnTo>
                    <a:pt x="1098" y="1822"/>
                  </a:lnTo>
                  <a:lnTo>
                    <a:pt x="1146" y="1789"/>
                  </a:lnTo>
                  <a:lnTo>
                    <a:pt x="1173" y="1765"/>
                  </a:lnTo>
                  <a:lnTo>
                    <a:pt x="1203" y="1735"/>
                  </a:lnTo>
                  <a:lnTo>
                    <a:pt x="1230" y="1701"/>
                  </a:lnTo>
                  <a:lnTo>
                    <a:pt x="1256" y="1659"/>
                  </a:lnTo>
                  <a:lnTo>
                    <a:pt x="1278" y="1612"/>
                  </a:lnTo>
                  <a:lnTo>
                    <a:pt x="1297" y="1562"/>
                  </a:lnTo>
                  <a:lnTo>
                    <a:pt x="1311" y="1505"/>
                  </a:lnTo>
                  <a:lnTo>
                    <a:pt x="1321" y="1445"/>
                  </a:lnTo>
                  <a:lnTo>
                    <a:pt x="1326" y="1383"/>
                  </a:lnTo>
                  <a:lnTo>
                    <a:pt x="1326" y="1316"/>
                  </a:lnTo>
                  <a:lnTo>
                    <a:pt x="1318" y="1245"/>
                  </a:lnTo>
                  <a:lnTo>
                    <a:pt x="1305" y="1173"/>
                  </a:lnTo>
                  <a:lnTo>
                    <a:pt x="1284" y="1100"/>
                  </a:lnTo>
                  <a:lnTo>
                    <a:pt x="1254" y="1020"/>
                  </a:lnTo>
                  <a:lnTo>
                    <a:pt x="1217" y="943"/>
                  </a:lnTo>
                  <a:lnTo>
                    <a:pt x="1169" y="862"/>
                  </a:lnTo>
                  <a:lnTo>
                    <a:pt x="1158" y="847"/>
                  </a:lnTo>
                  <a:close/>
                  <a:moveTo>
                    <a:pt x="919" y="836"/>
                  </a:moveTo>
                  <a:lnTo>
                    <a:pt x="928" y="847"/>
                  </a:lnTo>
                  <a:lnTo>
                    <a:pt x="936" y="853"/>
                  </a:lnTo>
                  <a:lnTo>
                    <a:pt x="929" y="850"/>
                  </a:lnTo>
                  <a:lnTo>
                    <a:pt x="919" y="836"/>
                  </a:lnTo>
                  <a:close/>
                  <a:moveTo>
                    <a:pt x="1023" y="710"/>
                  </a:moveTo>
                  <a:lnTo>
                    <a:pt x="1033" y="729"/>
                  </a:lnTo>
                  <a:lnTo>
                    <a:pt x="1045" y="766"/>
                  </a:lnTo>
                  <a:lnTo>
                    <a:pt x="1051" y="797"/>
                  </a:lnTo>
                  <a:lnTo>
                    <a:pt x="1049" y="825"/>
                  </a:lnTo>
                  <a:lnTo>
                    <a:pt x="1044" y="849"/>
                  </a:lnTo>
                  <a:lnTo>
                    <a:pt x="1034" y="871"/>
                  </a:lnTo>
                  <a:lnTo>
                    <a:pt x="1022" y="888"/>
                  </a:lnTo>
                  <a:lnTo>
                    <a:pt x="1009" y="900"/>
                  </a:lnTo>
                  <a:lnTo>
                    <a:pt x="988" y="911"/>
                  </a:lnTo>
                  <a:lnTo>
                    <a:pt x="963" y="917"/>
                  </a:lnTo>
                  <a:lnTo>
                    <a:pt x="987" y="925"/>
                  </a:lnTo>
                  <a:lnTo>
                    <a:pt x="1008" y="943"/>
                  </a:lnTo>
                  <a:lnTo>
                    <a:pt x="1011" y="947"/>
                  </a:lnTo>
                  <a:lnTo>
                    <a:pt x="1015" y="949"/>
                  </a:lnTo>
                  <a:lnTo>
                    <a:pt x="1038" y="972"/>
                  </a:lnTo>
                  <a:lnTo>
                    <a:pt x="1052" y="1000"/>
                  </a:lnTo>
                  <a:lnTo>
                    <a:pt x="1057" y="1025"/>
                  </a:lnTo>
                  <a:lnTo>
                    <a:pt x="1055" y="1035"/>
                  </a:lnTo>
                  <a:lnTo>
                    <a:pt x="1053" y="1007"/>
                  </a:lnTo>
                  <a:lnTo>
                    <a:pt x="1041" y="979"/>
                  </a:lnTo>
                  <a:lnTo>
                    <a:pt x="1021" y="957"/>
                  </a:lnTo>
                  <a:lnTo>
                    <a:pt x="1016" y="954"/>
                  </a:lnTo>
                  <a:lnTo>
                    <a:pt x="1024" y="966"/>
                  </a:lnTo>
                  <a:lnTo>
                    <a:pt x="1032" y="993"/>
                  </a:lnTo>
                  <a:lnTo>
                    <a:pt x="1032" y="1022"/>
                  </a:lnTo>
                  <a:lnTo>
                    <a:pt x="1024" y="1044"/>
                  </a:lnTo>
                  <a:lnTo>
                    <a:pt x="1010" y="1062"/>
                  </a:lnTo>
                  <a:lnTo>
                    <a:pt x="990" y="1073"/>
                  </a:lnTo>
                  <a:lnTo>
                    <a:pt x="967" y="1080"/>
                  </a:lnTo>
                  <a:lnTo>
                    <a:pt x="944" y="1078"/>
                  </a:lnTo>
                  <a:lnTo>
                    <a:pt x="972" y="1078"/>
                  </a:lnTo>
                  <a:lnTo>
                    <a:pt x="994" y="1070"/>
                  </a:lnTo>
                  <a:lnTo>
                    <a:pt x="1011" y="1052"/>
                  </a:lnTo>
                  <a:lnTo>
                    <a:pt x="1020" y="1028"/>
                  </a:lnTo>
                  <a:lnTo>
                    <a:pt x="1023" y="1003"/>
                  </a:lnTo>
                  <a:lnTo>
                    <a:pt x="1016" y="980"/>
                  </a:lnTo>
                  <a:lnTo>
                    <a:pt x="1001" y="959"/>
                  </a:lnTo>
                  <a:lnTo>
                    <a:pt x="982" y="945"/>
                  </a:lnTo>
                  <a:lnTo>
                    <a:pt x="958" y="935"/>
                  </a:lnTo>
                  <a:lnTo>
                    <a:pt x="928" y="934"/>
                  </a:lnTo>
                  <a:lnTo>
                    <a:pt x="897" y="942"/>
                  </a:lnTo>
                  <a:lnTo>
                    <a:pt x="872" y="960"/>
                  </a:lnTo>
                  <a:lnTo>
                    <a:pt x="852" y="983"/>
                  </a:lnTo>
                  <a:lnTo>
                    <a:pt x="840" y="1014"/>
                  </a:lnTo>
                  <a:lnTo>
                    <a:pt x="838" y="1046"/>
                  </a:lnTo>
                  <a:lnTo>
                    <a:pt x="847" y="1078"/>
                  </a:lnTo>
                  <a:lnTo>
                    <a:pt x="859" y="1107"/>
                  </a:lnTo>
                  <a:lnTo>
                    <a:pt x="881" y="1129"/>
                  </a:lnTo>
                  <a:lnTo>
                    <a:pt x="906" y="1150"/>
                  </a:lnTo>
                  <a:lnTo>
                    <a:pt x="937" y="1160"/>
                  </a:lnTo>
                  <a:lnTo>
                    <a:pt x="975" y="1163"/>
                  </a:lnTo>
                  <a:lnTo>
                    <a:pt x="1009" y="1159"/>
                  </a:lnTo>
                  <a:lnTo>
                    <a:pt x="1042" y="1146"/>
                  </a:lnTo>
                  <a:lnTo>
                    <a:pt x="1070" y="1127"/>
                  </a:lnTo>
                  <a:lnTo>
                    <a:pt x="1094" y="1100"/>
                  </a:lnTo>
                  <a:lnTo>
                    <a:pt x="1111" y="1071"/>
                  </a:lnTo>
                  <a:lnTo>
                    <a:pt x="1121" y="1038"/>
                  </a:lnTo>
                  <a:lnTo>
                    <a:pt x="1129" y="985"/>
                  </a:lnTo>
                  <a:lnTo>
                    <a:pt x="1125" y="932"/>
                  </a:lnTo>
                  <a:lnTo>
                    <a:pt x="1113" y="880"/>
                  </a:lnTo>
                  <a:lnTo>
                    <a:pt x="1093" y="827"/>
                  </a:lnTo>
                  <a:lnTo>
                    <a:pt x="1064" y="773"/>
                  </a:lnTo>
                  <a:lnTo>
                    <a:pt x="1026" y="714"/>
                  </a:lnTo>
                  <a:lnTo>
                    <a:pt x="1023" y="710"/>
                  </a:lnTo>
                  <a:close/>
                  <a:moveTo>
                    <a:pt x="1029" y="691"/>
                  </a:moveTo>
                  <a:lnTo>
                    <a:pt x="1045" y="711"/>
                  </a:lnTo>
                  <a:lnTo>
                    <a:pt x="1081" y="762"/>
                  </a:lnTo>
                  <a:lnTo>
                    <a:pt x="1107" y="809"/>
                  </a:lnTo>
                  <a:lnTo>
                    <a:pt x="1126" y="852"/>
                  </a:lnTo>
                  <a:lnTo>
                    <a:pt x="1138" y="892"/>
                  </a:lnTo>
                  <a:lnTo>
                    <a:pt x="1146" y="929"/>
                  </a:lnTo>
                  <a:lnTo>
                    <a:pt x="1151" y="957"/>
                  </a:lnTo>
                  <a:lnTo>
                    <a:pt x="1152" y="984"/>
                  </a:lnTo>
                  <a:lnTo>
                    <a:pt x="1151" y="1004"/>
                  </a:lnTo>
                  <a:lnTo>
                    <a:pt x="1147" y="1019"/>
                  </a:lnTo>
                  <a:lnTo>
                    <a:pt x="1147" y="1027"/>
                  </a:lnTo>
                  <a:lnTo>
                    <a:pt x="1147" y="1032"/>
                  </a:lnTo>
                  <a:lnTo>
                    <a:pt x="1134" y="1071"/>
                  </a:lnTo>
                  <a:lnTo>
                    <a:pt x="1114" y="1104"/>
                  </a:lnTo>
                  <a:lnTo>
                    <a:pt x="1087" y="1133"/>
                  </a:lnTo>
                  <a:lnTo>
                    <a:pt x="1053" y="1154"/>
                  </a:lnTo>
                  <a:lnTo>
                    <a:pt x="1017" y="1168"/>
                  </a:lnTo>
                  <a:lnTo>
                    <a:pt x="980" y="1174"/>
                  </a:lnTo>
                  <a:lnTo>
                    <a:pt x="938" y="1171"/>
                  </a:lnTo>
                  <a:lnTo>
                    <a:pt x="901" y="1158"/>
                  </a:lnTo>
                  <a:lnTo>
                    <a:pt x="871" y="1138"/>
                  </a:lnTo>
                  <a:lnTo>
                    <a:pt x="848" y="1111"/>
                  </a:lnTo>
                  <a:lnTo>
                    <a:pt x="831" y="1078"/>
                  </a:lnTo>
                  <a:lnTo>
                    <a:pt x="824" y="1042"/>
                  </a:lnTo>
                  <a:lnTo>
                    <a:pt x="826" y="1019"/>
                  </a:lnTo>
                  <a:lnTo>
                    <a:pt x="823" y="1025"/>
                  </a:lnTo>
                  <a:lnTo>
                    <a:pt x="817" y="1058"/>
                  </a:lnTo>
                  <a:lnTo>
                    <a:pt x="822" y="1091"/>
                  </a:lnTo>
                  <a:lnTo>
                    <a:pt x="833" y="1125"/>
                  </a:lnTo>
                  <a:lnTo>
                    <a:pt x="849" y="1154"/>
                  </a:lnTo>
                  <a:lnTo>
                    <a:pt x="870" y="1180"/>
                  </a:lnTo>
                  <a:lnTo>
                    <a:pt x="887" y="1193"/>
                  </a:lnTo>
                  <a:lnTo>
                    <a:pt x="906" y="1203"/>
                  </a:lnTo>
                  <a:lnTo>
                    <a:pt x="918" y="1212"/>
                  </a:lnTo>
                  <a:lnTo>
                    <a:pt x="938" y="1221"/>
                  </a:lnTo>
                  <a:lnTo>
                    <a:pt x="980" y="1229"/>
                  </a:lnTo>
                  <a:lnTo>
                    <a:pt x="1018" y="1225"/>
                  </a:lnTo>
                  <a:lnTo>
                    <a:pt x="1056" y="1217"/>
                  </a:lnTo>
                  <a:lnTo>
                    <a:pt x="1092" y="1200"/>
                  </a:lnTo>
                  <a:lnTo>
                    <a:pt x="1109" y="1187"/>
                  </a:lnTo>
                  <a:lnTo>
                    <a:pt x="1128" y="1169"/>
                  </a:lnTo>
                  <a:lnTo>
                    <a:pt x="1146" y="1146"/>
                  </a:lnTo>
                  <a:lnTo>
                    <a:pt x="1160" y="1117"/>
                  </a:lnTo>
                  <a:lnTo>
                    <a:pt x="1172" y="1085"/>
                  </a:lnTo>
                  <a:lnTo>
                    <a:pt x="1181" y="1048"/>
                  </a:lnTo>
                  <a:lnTo>
                    <a:pt x="1184" y="1010"/>
                  </a:lnTo>
                  <a:lnTo>
                    <a:pt x="1181" y="966"/>
                  </a:lnTo>
                  <a:lnTo>
                    <a:pt x="1175" y="921"/>
                  </a:lnTo>
                  <a:lnTo>
                    <a:pt x="1161" y="872"/>
                  </a:lnTo>
                  <a:lnTo>
                    <a:pt x="1138" y="823"/>
                  </a:lnTo>
                  <a:lnTo>
                    <a:pt x="1125" y="802"/>
                  </a:lnTo>
                  <a:lnTo>
                    <a:pt x="1111" y="782"/>
                  </a:lnTo>
                  <a:lnTo>
                    <a:pt x="1055" y="713"/>
                  </a:lnTo>
                  <a:lnTo>
                    <a:pt x="1029" y="691"/>
                  </a:lnTo>
                  <a:close/>
                  <a:moveTo>
                    <a:pt x="4306" y="573"/>
                  </a:moveTo>
                  <a:lnTo>
                    <a:pt x="4320" y="592"/>
                  </a:lnTo>
                  <a:lnTo>
                    <a:pt x="4307" y="574"/>
                  </a:lnTo>
                  <a:lnTo>
                    <a:pt x="4306" y="573"/>
                  </a:lnTo>
                  <a:close/>
                  <a:moveTo>
                    <a:pt x="566" y="532"/>
                  </a:moveTo>
                  <a:lnTo>
                    <a:pt x="573" y="555"/>
                  </a:lnTo>
                  <a:lnTo>
                    <a:pt x="578" y="578"/>
                  </a:lnTo>
                  <a:lnTo>
                    <a:pt x="577" y="603"/>
                  </a:lnTo>
                  <a:lnTo>
                    <a:pt x="567" y="626"/>
                  </a:lnTo>
                  <a:lnTo>
                    <a:pt x="550" y="645"/>
                  </a:lnTo>
                  <a:lnTo>
                    <a:pt x="531" y="657"/>
                  </a:lnTo>
                  <a:lnTo>
                    <a:pt x="507" y="661"/>
                  </a:lnTo>
                  <a:lnTo>
                    <a:pt x="483" y="658"/>
                  </a:lnTo>
                  <a:lnTo>
                    <a:pt x="462" y="645"/>
                  </a:lnTo>
                  <a:lnTo>
                    <a:pt x="448" y="628"/>
                  </a:lnTo>
                  <a:lnTo>
                    <a:pt x="441" y="605"/>
                  </a:lnTo>
                  <a:lnTo>
                    <a:pt x="443" y="582"/>
                  </a:lnTo>
                  <a:lnTo>
                    <a:pt x="452" y="567"/>
                  </a:lnTo>
                  <a:lnTo>
                    <a:pt x="467" y="555"/>
                  </a:lnTo>
                  <a:lnTo>
                    <a:pt x="480" y="550"/>
                  </a:lnTo>
                  <a:lnTo>
                    <a:pt x="499" y="549"/>
                  </a:lnTo>
                  <a:lnTo>
                    <a:pt x="515" y="558"/>
                  </a:lnTo>
                  <a:lnTo>
                    <a:pt x="527" y="571"/>
                  </a:lnTo>
                  <a:lnTo>
                    <a:pt x="532" y="589"/>
                  </a:lnTo>
                  <a:lnTo>
                    <a:pt x="530" y="597"/>
                  </a:lnTo>
                  <a:lnTo>
                    <a:pt x="527" y="604"/>
                  </a:lnTo>
                  <a:lnTo>
                    <a:pt x="522" y="609"/>
                  </a:lnTo>
                  <a:lnTo>
                    <a:pt x="518" y="614"/>
                  </a:lnTo>
                  <a:lnTo>
                    <a:pt x="511" y="618"/>
                  </a:lnTo>
                  <a:lnTo>
                    <a:pt x="506" y="620"/>
                  </a:lnTo>
                  <a:lnTo>
                    <a:pt x="497" y="619"/>
                  </a:lnTo>
                  <a:lnTo>
                    <a:pt x="491" y="618"/>
                  </a:lnTo>
                  <a:lnTo>
                    <a:pt x="484" y="614"/>
                  </a:lnTo>
                  <a:lnTo>
                    <a:pt x="483" y="610"/>
                  </a:lnTo>
                  <a:lnTo>
                    <a:pt x="479" y="605"/>
                  </a:lnTo>
                  <a:lnTo>
                    <a:pt x="478" y="599"/>
                  </a:lnTo>
                  <a:lnTo>
                    <a:pt x="480" y="595"/>
                  </a:lnTo>
                  <a:lnTo>
                    <a:pt x="481" y="590"/>
                  </a:lnTo>
                  <a:lnTo>
                    <a:pt x="484" y="584"/>
                  </a:lnTo>
                  <a:lnTo>
                    <a:pt x="489" y="580"/>
                  </a:lnTo>
                  <a:lnTo>
                    <a:pt x="492" y="579"/>
                  </a:lnTo>
                  <a:lnTo>
                    <a:pt x="498" y="579"/>
                  </a:lnTo>
                  <a:lnTo>
                    <a:pt x="502" y="580"/>
                  </a:lnTo>
                  <a:lnTo>
                    <a:pt x="503" y="580"/>
                  </a:lnTo>
                  <a:lnTo>
                    <a:pt x="503" y="577"/>
                  </a:lnTo>
                  <a:lnTo>
                    <a:pt x="503" y="575"/>
                  </a:lnTo>
                  <a:lnTo>
                    <a:pt x="502" y="574"/>
                  </a:lnTo>
                  <a:lnTo>
                    <a:pt x="491" y="565"/>
                  </a:lnTo>
                  <a:lnTo>
                    <a:pt x="478" y="565"/>
                  </a:lnTo>
                  <a:lnTo>
                    <a:pt x="466" y="570"/>
                  </a:lnTo>
                  <a:lnTo>
                    <a:pt x="457" y="581"/>
                  </a:lnTo>
                  <a:lnTo>
                    <a:pt x="454" y="589"/>
                  </a:lnTo>
                  <a:lnTo>
                    <a:pt x="451" y="600"/>
                  </a:lnTo>
                  <a:lnTo>
                    <a:pt x="453" y="607"/>
                  </a:lnTo>
                  <a:lnTo>
                    <a:pt x="454" y="614"/>
                  </a:lnTo>
                  <a:lnTo>
                    <a:pt x="465" y="634"/>
                  </a:lnTo>
                  <a:lnTo>
                    <a:pt x="480" y="646"/>
                  </a:lnTo>
                  <a:lnTo>
                    <a:pt x="498" y="652"/>
                  </a:lnTo>
                  <a:lnTo>
                    <a:pt x="522" y="649"/>
                  </a:lnTo>
                  <a:lnTo>
                    <a:pt x="541" y="642"/>
                  </a:lnTo>
                  <a:lnTo>
                    <a:pt x="543" y="641"/>
                  </a:lnTo>
                  <a:lnTo>
                    <a:pt x="548" y="638"/>
                  </a:lnTo>
                  <a:lnTo>
                    <a:pt x="555" y="629"/>
                  </a:lnTo>
                  <a:lnTo>
                    <a:pt x="564" y="617"/>
                  </a:lnTo>
                  <a:lnTo>
                    <a:pt x="571" y="602"/>
                  </a:lnTo>
                  <a:lnTo>
                    <a:pt x="573" y="583"/>
                  </a:lnTo>
                  <a:lnTo>
                    <a:pt x="572" y="560"/>
                  </a:lnTo>
                  <a:lnTo>
                    <a:pt x="566" y="532"/>
                  </a:lnTo>
                  <a:close/>
                  <a:moveTo>
                    <a:pt x="374" y="463"/>
                  </a:moveTo>
                  <a:lnTo>
                    <a:pt x="370" y="465"/>
                  </a:lnTo>
                  <a:lnTo>
                    <a:pt x="342" y="488"/>
                  </a:lnTo>
                  <a:lnTo>
                    <a:pt x="322" y="516"/>
                  </a:lnTo>
                  <a:lnTo>
                    <a:pt x="307" y="548"/>
                  </a:lnTo>
                  <a:lnTo>
                    <a:pt x="299" y="583"/>
                  </a:lnTo>
                  <a:lnTo>
                    <a:pt x="295" y="616"/>
                  </a:lnTo>
                  <a:lnTo>
                    <a:pt x="301" y="659"/>
                  </a:lnTo>
                  <a:lnTo>
                    <a:pt x="317" y="699"/>
                  </a:lnTo>
                  <a:lnTo>
                    <a:pt x="331" y="723"/>
                  </a:lnTo>
                  <a:lnTo>
                    <a:pt x="333" y="715"/>
                  </a:lnTo>
                  <a:lnTo>
                    <a:pt x="344" y="636"/>
                  </a:lnTo>
                  <a:lnTo>
                    <a:pt x="357" y="554"/>
                  </a:lnTo>
                  <a:lnTo>
                    <a:pt x="372" y="472"/>
                  </a:lnTo>
                  <a:lnTo>
                    <a:pt x="374" y="463"/>
                  </a:lnTo>
                  <a:close/>
                  <a:moveTo>
                    <a:pt x="4015" y="422"/>
                  </a:moveTo>
                  <a:lnTo>
                    <a:pt x="4018" y="436"/>
                  </a:lnTo>
                  <a:lnTo>
                    <a:pt x="4017" y="436"/>
                  </a:lnTo>
                  <a:lnTo>
                    <a:pt x="4015" y="422"/>
                  </a:lnTo>
                  <a:close/>
                  <a:moveTo>
                    <a:pt x="1698" y="385"/>
                  </a:moveTo>
                  <a:lnTo>
                    <a:pt x="1750" y="391"/>
                  </a:lnTo>
                  <a:lnTo>
                    <a:pt x="1795" y="390"/>
                  </a:lnTo>
                  <a:lnTo>
                    <a:pt x="1753" y="393"/>
                  </a:lnTo>
                  <a:lnTo>
                    <a:pt x="1701" y="386"/>
                  </a:lnTo>
                  <a:lnTo>
                    <a:pt x="1698" y="385"/>
                  </a:lnTo>
                  <a:close/>
                  <a:moveTo>
                    <a:pt x="3635" y="377"/>
                  </a:moveTo>
                  <a:lnTo>
                    <a:pt x="3636" y="383"/>
                  </a:lnTo>
                  <a:lnTo>
                    <a:pt x="3633" y="388"/>
                  </a:lnTo>
                  <a:lnTo>
                    <a:pt x="3632" y="393"/>
                  </a:lnTo>
                  <a:lnTo>
                    <a:pt x="3627" y="394"/>
                  </a:lnTo>
                  <a:lnTo>
                    <a:pt x="3631" y="388"/>
                  </a:lnTo>
                  <a:lnTo>
                    <a:pt x="3633" y="384"/>
                  </a:lnTo>
                  <a:lnTo>
                    <a:pt x="3635" y="377"/>
                  </a:lnTo>
                  <a:close/>
                  <a:moveTo>
                    <a:pt x="1859" y="375"/>
                  </a:moveTo>
                  <a:lnTo>
                    <a:pt x="1805" y="389"/>
                  </a:lnTo>
                  <a:lnTo>
                    <a:pt x="1795" y="390"/>
                  </a:lnTo>
                  <a:lnTo>
                    <a:pt x="1806" y="389"/>
                  </a:lnTo>
                  <a:lnTo>
                    <a:pt x="1859" y="375"/>
                  </a:lnTo>
                  <a:close/>
                  <a:moveTo>
                    <a:pt x="687" y="225"/>
                  </a:moveTo>
                  <a:lnTo>
                    <a:pt x="657" y="254"/>
                  </a:lnTo>
                  <a:lnTo>
                    <a:pt x="603" y="299"/>
                  </a:lnTo>
                  <a:lnTo>
                    <a:pt x="542" y="338"/>
                  </a:lnTo>
                  <a:lnTo>
                    <a:pt x="497" y="368"/>
                  </a:lnTo>
                  <a:lnTo>
                    <a:pt x="446" y="394"/>
                  </a:lnTo>
                  <a:lnTo>
                    <a:pt x="427" y="401"/>
                  </a:lnTo>
                  <a:lnTo>
                    <a:pt x="419" y="440"/>
                  </a:lnTo>
                  <a:lnTo>
                    <a:pt x="437" y="436"/>
                  </a:lnTo>
                  <a:lnTo>
                    <a:pt x="468" y="435"/>
                  </a:lnTo>
                  <a:lnTo>
                    <a:pt x="501" y="445"/>
                  </a:lnTo>
                  <a:lnTo>
                    <a:pt x="530" y="458"/>
                  </a:lnTo>
                  <a:lnTo>
                    <a:pt x="554" y="479"/>
                  </a:lnTo>
                  <a:lnTo>
                    <a:pt x="573" y="500"/>
                  </a:lnTo>
                  <a:lnTo>
                    <a:pt x="584" y="525"/>
                  </a:lnTo>
                  <a:lnTo>
                    <a:pt x="590" y="553"/>
                  </a:lnTo>
                  <a:lnTo>
                    <a:pt x="591" y="580"/>
                  </a:lnTo>
                  <a:lnTo>
                    <a:pt x="586" y="606"/>
                  </a:lnTo>
                  <a:lnTo>
                    <a:pt x="575" y="631"/>
                  </a:lnTo>
                  <a:lnTo>
                    <a:pt x="556" y="651"/>
                  </a:lnTo>
                  <a:lnTo>
                    <a:pt x="546" y="659"/>
                  </a:lnTo>
                  <a:lnTo>
                    <a:pt x="566" y="637"/>
                  </a:lnTo>
                  <a:lnTo>
                    <a:pt x="582" y="610"/>
                  </a:lnTo>
                  <a:lnTo>
                    <a:pt x="587" y="583"/>
                  </a:lnTo>
                  <a:lnTo>
                    <a:pt x="586" y="551"/>
                  </a:lnTo>
                  <a:lnTo>
                    <a:pt x="578" y="521"/>
                  </a:lnTo>
                  <a:lnTo>
                    <a:pt x="564" y="496"/>
                  </a:lnTo>
                  <a:lnTo>
                    <a:pt x="537" y="469"/>
                  </a:lnTo>
                  <a:lnTo>
                    <a:pt x="506" y="451"/>
                  </a:lnTo>
                  <a:lnTo>
                    <a:pt x="472" y="443"/>
                  </a:lnTo>
                  <a:lnTo>
                    <a:pt x="436" y="442"/>
                  </a:lnTo>
                  <a:lnTo>
                    <a:pt x="417" y="447"/>
                  </a:lnTo>
                  <a:lnTo>
                    <a:pt x="410" y="479"/>
                  </a:lnTo>
                  <a:lnTo>
                    <a:pt x="394" y="561"/>
                  </a:lnTo>
                  <a:lnTo>
                    <a:pt x="379" y="641"/>
                  </a:lnTo>
                  <a:lnTo>
                    <a:pt x="365" y="721"/>
                  </a:lnTo>
                  <a:lnTo>
                    <a:pt x="358" y="756"/>
                  </a:lnTo>
                  <a:lnTo>
                    <a:pt x="366" y="765"/>
                  </a:lnTo>
                  <a:lnTo>
                    <a:pt x="402" y="789"/>
                  </a:lnTo>
                  <a:lnTo>
                    <a:pt x="440" y="804"/>
                  </a:lnTo>
                  <a:lnTo>
                    <a:pt x="483" y="813"/>
                  </a:lnTo>
                  <a:lnTo>
                    <a:pt x="524" y="811"/>
                  </a:lnTo>
                  <a:lnTo>
                    <a:pt x="566" y="802"/>
                  </a:lnTo>
                  <a:lnTo>
                    <a:pt x="605" y="787"/>
                  </a:lnTo>
                  <a:lnTo>
                    <a:pt x="639" y="761"/>
                  </a:lnTo>
                  <a:lnTo>
                    <a:pt x="668" y="728"/>
                  </a:lnTo>
                  <a:lnTo>
                    <a:pt x="693" y="689"/>
                  </a:lnTo>
                  <a:lnTo>
                    <a:pt x="710" y="646"/>
                  </a:lnTo>
                  <a:lnTo>
                    <a:pt x="722" y="605"/>
                  </a:lnTo>
                  <a:lnTo>
                    <a:pt x="730" y="551"/>
                  </a:lnTo>
                  <a:lnTo>
                    <a:pt x="732" y="494"/>
                  </a:lnTo>
                  <a:lnTo>
                    <a:pt x="726" y="437"/>
                  </a:lnTo>
                  <a:lnTo>
                    <a:pt x="717" y="378"/>
                  </a:lnTo>
                  <a:lnTo>
                    <a:pt x="706" y="317"/>
                  </a:lnTo>
                  <a:lnTo>
                    <a:pt x="693" y="256"/>
                  </a:lnTo>
                  <a:lnTo>
                    <a:pt x="687" y="225"/>
                  </a:lnTo>
                  <a:close/>
                  <a:moveTo>
                    <a:pt x="4523" y="65"/>
                  </a:moveTo>
                  <a:lnTo>
                    <a:pt x="4527" y="71"/>
                  </a:lnTo>
                  <a:lnTo>
                    <a:pt x="4543" y="88"/>
                  </a:lnTo>
                  <a:lnTo>
                    <a:pt x="4542" y="82"/>
                  </a:lnTo>
                  <a:lnTo>
                    <a:pt x="4533" y="71"/>
                  </a:lnTo>
                  <a:lnTo>
                    <a:pt x="4523" y="65"/>
                  </a:lnTo>
                  <a:close/>
                  <a:moveTo>
                    <a:pt x="2493" y="12"/>
                  </a:moveTo>
                  <a:lnTo>
                    <a:pt x="2489" y="13"/>
                  </a:lnTo>
                  <a:lnTo>
                    <a:pt x="2496" y="22"/>
                  </a:lnTo>
                  <a:lnTo>
                    <a:pt x="2493" y="12"/>
                  </a:lnTo>
                  <a:close/>
                  <a:moveTo>
                    <a:pt x="4717" y="9"/>
                  </a:moveTo>
                  <a:lnTo>
                    <a:pt x="4719" y="14"/>
                  </a:lnTo>
                  <a:lnTo>
                    <a:pt x="4719" y="30"/>
                  </a:lnTo>
                  <a:lnTo>
                    <a:pt x="4717" y="9"/>
                  </a:lnTo>
                  <a:close/>
                  <a:moveTo>
                    <a:pt x="4913" y="0"/>
                  </a:moveTo>
                  <a:lnTo>
                    <a:pt x="4998" y="0"/>
                  </a:lnTo>
                  <a:lnTo>
                    <a:pt x="4993" y="34"/>
                  </a:lnTo>
                  <a:lnTo>
                    <a:pt x="4982" y="84"/>
                  </a:lnTo>
                  <a:lnTo>
                    <a:pt x="4963" y="133"/>
                  </a:lnTo>
                  <a:lnTo>
                    <a:pt x="4939" y="176"/>
                  </a:lnTo>
                  <a:lnTo>
                    <a:pt x="4906" y="211"/>
                  </a:lnTo>
                  <a:lnTo>
                    <a:pt x="4874" y="241"/>
                  </a:lnTo>
                  <a:lnTo>
                    <a:pt x="4838" y="263"/>
                  </a:lnTo>
                  <a:lnTo>
                    <a:pt x="4813" y="272"/>
                  </a:lnTo>
                  <a:lnTo>
                    <a:pt x="4790" y="279"/>
                  </a:lnTo>
                  <a:lnTo>
                    <a:pt x="4773" y="281"/>
                  </a:lnTo>
                  <a:lnTo>
                    <a:pt x="4762" y="284"/>
                  </a:lnTo>
                  <a:lnTo>
                    <a:pt x="4757" y="282"/>
                  </a:lnTo>
                  <a:lnTo>
                    <a:pt x="4760" y="281"/>
                  </a:lnTo>
                  <a:lnTo>
                    <a:pt x="4773" y="280"/>
                  </a:lnTo>
                  <a:lnTo>
                    <a:pt x="4788" y="274"/>
                  </a:lnTo>
                  <a:lnTo>
                    <a:pt x="4808" y="263"/>
                  </a:lnTo>
                  <a:lnTo>
                    <a:pt x="4829" y="248"/>
                  </a:lnTo>
                  <a:lnTo>
                    <a:pt x="4855" y="224"/>
                  </a:lnTo>
                  <a:lnTo>
                    <a:pt x="4879" y="194"/>
                  </a:lnTo>
                  <a:lnTo>
                    <a:pt x="4899" y="158"/>
                  </a:lnTo>
                  <a:lnTo>
                    <a:pt x="4912" y="116"/>
                  </a:lnTo>
                  <a:lnTo>
                    <a:pt x="4918" y="75"/>
                  </a:lnTo>
                  <a:lnTo>
                    <a:pt x="4919" y="35"/>
                  </a:lnTo>
                  <a:lnTo>
                    <a:pt x="4913" y="0"/>
                  </a:lnTo>
                  <a:close/>
                  <a:moveTo>
                    <a:pt x="4031" y="0"/>
                  </a:moveTo>
                  <a:lnTo>
                    <a:pt x="4082" y="0"/>
                  </a:lnTo>
                  <a:lnTo>
                    <a:pt x="4109" y="39"/>
                  </a:lnTo>
                  <a:lnTo>
                    <a:pt x="4110" y="42"/>
                  </a:lnTo>
                  <a:lnTo>
                    <a:pt x="4120" y="56"/>
                  </a:lnTo>
                  <a:lnTo>
                    <a:pt x="4133" y="75"/>
                  </a:lnTo>
                  <a:lnTo>
                    <a:pt x="4152" y="99"/>
                  </a:lnTo>
                  <a:lnTo>
                    <a:pt x="4178" y="128"/>
                  </a:lnTo>
                  <a:lnTo>
                    <a:pt x="4209" y="159"/>
                  </a:lnTo>
                  <a:lnTo>
                    <a:pt x="4246" y="191"/>
                  </a:lnTo>
                  <a:lnTo>
                    <a:pt x="4288" y="225"/>
                  </a:lnTo>
                  <a:lnTo>
                    <a:pt x="4338" y="254"/>
                  </a:lnTo>
                  <a:lnTo>
                    <a:pt x="4392" y="284"/>
                  </a:lnTo>
                  <a:lnTo>
                    <a:pt x="4453" y="309"/>
                  </a:lnTo>
                  <a:lnTo>
                    <a:pt x="4517" y="327"/>
                  </a:lnTo>
                  <a:lnTo>
                    <a:pt x="4566" y="335"/>
                  </a:lnTo>
                  <a:lnTo>
                    <a:pt x="4571" y="334"/>
                  </a:lnTo>
                  <a:lnTo>
                    <a:pt x="4586" y="335"/>
                  </a:lnTo>
                  <a:lnTo>
                    <a:pt x="4609" y="336"/>
                  </a:lnTo>
                  <a:lnTo>
                    <a:pt x="4638" y="333"/>
                  </a:lnTo>
                  <a:lnTo>
                    <a:pt x="4670" y="330"/>
                  </a:lnTo>
                  <a:lnTo>
                    <a:pt x="4706" y="327"/>
                  </a:lnTo>
                  <a:lnTo>
                    <a:pt x="4742" y="320"/>
                  </a:lnTo>
                  <a:lnTo>
                    <a:pt x="4776" y="313"/>
                  </a:lnTo>
                  <a:lnTo>
                    <a:pt x="4809" y="303"/>
                  </a:lnTo>
                  <a:lnTo>
                    <a:pt x="4836" y="291"/>
                  </a:lnTo>
                  <a:lnTo>
                    <a:pt x="4832" y="294"/>
                  </a:lnTo>
                  <a:lnTo>
                    <a:pt x="4819" y="300"/>
                  </a:lnTo>
                  <a:lnTo>
                    <a:pt x="4798" y="308"/>
                  </a:lnTo>
                  <a:lnTo>
                    <a:pt x="4769" y="319"/>
                  </a:lnTo>
                  <a:lnTo>
                    <a:pt x="4733" y="330"/>
                  </a:lnTo>
                  <a:lnTo>
                    <a:pt x="4688" y="339"/>
                  </a:lnTo>
                  <a:lnTo>
                    <a:pt x="4638" y="345"/>
                  </a:lnTo>
                  <a:lnTo>
                    <a:pt x="4583" y="347"/>
                  </a:lnTo>
                  <a:lnTo>
                    <a:pt x="4517" y="350"/>
                  </a:lnTo>
                  <a:lnTo>
                    <a:pt x="4459" y="354"/>
                  </a:lnTo>
                  <a:lnTo>
                    <a:pt x="4408" y="364"/>
                  </a:lnTo>
                  <a:lnTo>
                    <a:pt x="4364" y="377"/>
                  </a:lnTo>
                  <a:lnTo>
                    <a:pt x="4354" y="382"/>
                  </a:lnTo>
                  <a:lnTo>
                    <a:pt x="4366" y="382"/>
                  </a:lnTo>
                  <a:lnTo>
                    <a:pt x="4408" y="382"/>
                  </a:lnTo>
                  <a:lnTo>
                    <a:pt x="4454" y="382"/>
                  </a:lnTo>
                  <a:lnTo>
                    <a:pt x="4514" y="380"/>
                  </a:lnTo>
                  <a:lnTo>
                    <a:pt x="4573" y="373"/>
                  </a:lnTo>
                  <a:lnTo>
                    <a:pt x="4630" y="367"/>
                  </a:lnTo>
                  <a:lnTo>
                    <a:pt x="4681" y="358"/>
                  </a:lnTo>
                  <a:lnTo>
                    <a:pt x="4727" y="348"/>
                  </a:lnTo>
                  <a:lnTo>
                    <a:pt x="4764" y="340"/>
                  </a:lnTo>
                  <a:lnTo>
                    <a:pt x="4791" y="335"/>
                  </a:lnTo>
                  <a:lnTo>
                    <a:pt x="4840" y="321"/>
                  </a:lnTo>
                  <a:lnTo>
                    <a:pt x="4882" y="306"/>
                  </a:lnTo>
                  <a:lnTo>
                    <a:pt x="4922" y="293"/>
                  </a:lnTo>
                  <a:lnTo>
                    <a:pt x="4961" y="276"/>
                  </a:lnTo>
                  <a:lnTo>
                    <a:pt x="4967" y="274"/>
                  </a:lnTo>
                  <a:lnTo>
                    <a:pt x="4979" y="268"/>
                  </a:lnTo>
                  <a:lnTo>
                    <a:pt x="5007" y="254"/>
                  </a:lnTo>
                  <a:lnTo>
                    <a:pt x="5038" y="247"/>
                  </a:lnTo>
                  <a:lnTo>
                    <a:pt x="5072" y="247"/>
                  </a:lnTo>
                  <a:lnTo>
                    <a:pt x="5105" y="255"/>
                  </a:lnTo>
                  <a:lnTo>
                    <a:pt x="5136" y="272"/>
                  </a:lnTo>
                  <a:lnTo>
                    <a:pt x="5161" y="296"/>
                  </a:lnTo>
                  <a:lnTo>
                    <a:pt x="5177" y="323"/>
                  </a:lnTo>
                  <a:lnTo>
                    <a:pt x="5189" y="357"/>
                  </a:lnTo>
                  <a:lnTo>
                    <a:pt x="5189" y="386"/>
                  </a:lnTo>
                  <a:lnTo>
                    <a:pt x="5181" y="414"/>
                  </a:lnTo>
                  <a:lnTo>
                    <a:pt x="5167" y="441"/>
                  </a:lnTo>
                  <a:lnTo>
                    <a:pt x="5147" y="461"/>
                  </a:lnTo>
                  <a:lnTo>
                    <a:pt x="5121" y="477"/>
                  </a:lnTo>
                  <a:lnTo>
                    <a:pt x="5095" y="484"/>
                  </a:lnTo>
                  <a:lnTo>
                    <a:pt x="5063" y="482"/>
                  </a:lnTo>
                  <a:lnTo>
                    <a:pt x="5040" y="474"/>
                  </a:lnTo>
                  <a:lnTo>
                    <a:pt x="5020" y="458"/>
                  </a:lnTo>
                  <a:lnTo>
                    <a:pt x="5006" y="438"/>
                  </a:lnTo>
                  <a:lnTo>
                    <a:pt x="4998" y="417"/>
                  </a:lnTo>
                  <a:lnTo>
                    <a:pt x="4996" y="392"/>
                  </a:lnTo>
                  <a:lnTo>
                    <a:pt x="5003" y="367"/>
                  </a:lnTo>
                  <a:lnTo>
                    <a:pt x="5014" y="350"/>
                  </a:lnTo>
                  <a:lnTo>
                    <a:pt x="5034" y="336"/>
                  </a:lnTo>
                  <a:lnTo>
                    <a:pt x="5057" y="329"/>
                  </a:lnTo>
                  <a:lnTo>
                    <a:pt x="5079" y="332"/>
                  </a:lnTo>
                  <a:lnTo>
                    <a:pt x="5096" y="340"/>
                  </a:lnTo>
                  <a:lnTo>
                    <a:pt x="5111" y="357"/>
                  </a:lnTo>
                  <a:lnTo>
                    <a:pt x="5116" y="372"/>
                  </a:lnTo>
                  <a:lnTo>
                    <a:pt x="5116" y="388"/>
                  </a:lnTo>
                  <a:lnTo>
                    <a:pt x="5108" y="404"/>
                  </a:lnTo>
                  <a:lnTo>
                    <a:pt x="5098" y="412"/>
                  </a:lnTo>
                  <a:lnTo>
                    <a:pt x="5084" y="418"/>
                  </a:lnTo>
                  <a:lnTo>
                    <a:pt x="5066" y="415"/>
                  </a:lnTo>
                  <a:lnTo>
                    <a:pt x="5054" y="405"/>
                  </a:lnTo>
                  <a:lnTo>
                    <a:pt x="5048" y="393"/>
                  </a:lnTo>
                  <a:lnTo>
                    <a:pt x="5046" y="381"/>
                  </a:lnTo>
                  <a:lnTo>
                    <a:pt x="5045" y="380"/>
                  </a:lnTo>
                  <a:lnTo>
                    <a:pt x="5044" y="379"/>
                  </a:lnTo>
                  <a:lnTo>
                    <a:pt x="5040" y="377"/>
                  </a:lnTo>
                  <a:lnTo>
                    <a:pt x="5037" y="378"/>
                  </a:lnTo>
                  <a:lnTo>
                    <a:pt x="5033" y="383"/>
                  </a:lnTo>
                  <a:lnTo>
                    <a:pt x="5024" y="398"/>
                  </a:lnTo>
                  <a:lnTo>
                    <a:pt x="5025" y="417"/>
                  </a:lnTo>
                  <a:lnTo>
                    <a:pt x="5032" y="435"/>
                  </a:lnTo>
                  <a:lnTo>
                    <a:pt x="5044" y="449"/>
                  </a:lnTo>
                  <a:lnTo>
                    <a:pt x="5060" y="458"/>
                  </a:lnTo>
                  <a:lnTo>
                    <a:pt x="5078" y="465"/>
                  </a:lnTo>
                  <a:lnTo>
                    <a:pt x="5100" y="463"/>
                  </a:lnTo>
                  <a:lnTo>
                    <a:pt x="5118" y="456"/>
                  </a:lnTo>
                  <a:lnTo>
                    <a:pt x="5142" y="444"/>
                  </a:lnTo>
                  <a:lnTo>
                    <a:pt x="5157" y="424"/>
                  </a:lnTo>
                  <a:lnTo>
                    <a:pt x="5167" y="401"/>
                  </a:lnTo>
                  <a:lnTo>
                    <a:pt x="5172" y="375"/>
                  </a:lnTo>
                  <a:lnTo>
                    <a:pt x="5171" y="348"/>
                  </a:lnTo>
                  <a:lnTo>
                    <a:pt x="5161" y="323"/>
                  </a:lnTo>
                  <a:lnTo>
                    <a:pt x="5147" y="301"/>
                  </a:lnTo>
                  <a:lnTo>
                    <a:pt x="5145" y="297"/>
                  </a:lnTo>
                  <a:lnTo>
                    <a:pt x="5140" y="294"/>
                  </a:lnTo>
                  <a:lnTo>
                    <a:pt x="5130" y="285"/>
                  </a:lnTo>
                  <a:lnTo>
                    <a:pt x="5117" y="274"/>
                  </a:lnTo>
                  <a:lnTo>
                    <a:pt x="5100" y="266"/>
                  </a:lnTo>
                  <a:lnTo>
                    <a:pt x="5078" y="260"/>
                  </a:lnTo>
                  <a:lnTo>
                    <a:pt x="5052" y="258"/>
                  </a:lnTo>
                  <a:lnTo>
                    <a:pt x="5024" y="259"/>
                  </a:lnTo>
                  <a:lnTo>
                    <a:pt x="4988" y="266"/>
                  </a:lnTo>
                  <a:lnTo>
                    <a:pt x="4974" y="272"/>
                  </a:lnTo>
                  <a:lnTo>
                    <a:pt x="4962" y="277"/>
                  </a:lnTo>
                  <a:lnTo>
                    <a:pt x="4922" y="294"/>
                  </a:lnTo>
                  <a:lnTo>
                    <a:pt x="4883" y="309"/>
                  </a:lnTo>
                  <a:lnTo>
                    <a:pt x="4841" y="324"/>
                  </a:lnTo>
                  <a:lnTo>
                    <a:pt x="4792" y="339"/>
                  </a:lnTo>
                  <a:lnTo>
                    <a:pt x="4766" y="346"/>
                  </a:lnTo>
                  <a:lnTo>
                    <a:pt x="4728" y="354"/>
                  </a:lnTo>
                  <a:lnTo>
                    <a:pt x="4683" y="363"/>
                  </a:lnTo>
                  <a:lnTo>
                    <a:pt x="4629" y="371"/>
                  </a:lnTo>
                  <a:lnTo>
                    <a:pt x="4574" y="378"/>
                  </a:lnTo>
                  <a:lnTo>
                    <a:pt x="4515" y="384"/>
                  </a:lnTo>
                  <a:lnTo>
                    <a:pt x="4452" y="386"/>
                  </a:lnTo>
                  <a:lnTo>
                    <a:pt x="4408" y="387"/>
                  </a:lnTo>
                  <a:lnTo>
                    <a:pt x="4364" y="386"/>
                  </a:lnTo>
                  <a:lnTo>
                    <a:pt x="4346" y="385"/>
                  </a:lnTo>
                  <a:lnTo>
                    <a:pt x="4324" y="397"/>
                  </a:lnTo>
                  <a:lnTo>
                    <a:pt x="4287" y="422"/>
                  </a:lnTo>
                  <a:lnTo>
                    <a:pt x="4254" y="454"/>
                  </a:lnTo>
                  <a:lnTo>
                    <a:pt x="4237" y="484"/>
                  </a:lnTo>
                  <a:lnTo>
                    <a:pt x="4227" y="517"/>
                  </a:lnTo>
                  <a:lnTo>
                    <a:pt x="4227" y="549"/>
                  </a:lnTo>
                  <a:lnTo>
                    <a:pt x="4233" y="582"/>
                  </a:lnTo>
                  <a:lnTo>
                    <a:pt x="4247" y="611"/>
                  </a:lnTo>
                  <a:lnTo>
                    <a:pt x="4270" y="638"/>
                  </a:lnTo>
                  <a:lnTo>
                    <a:pt x="4295" y="652"/>
                  </a:lnTo>
                  <a:lnTo>
                    <a:pt x="4321" y="662"/>
                  </a:lnTo>
                  <a:lnTo>
                    <a:pt x="4346" y="661"/>
                  </a:lnTo>
                  <a:lnTo>
                    <a:pt x="4373" y="656"/>
                  </a:lnTo>
                  <a:lnTo>
                    <a:pt x="4396" y="644"/>
                  </a:lnTo>
                  <a:lnTo>
                    <a:pt x="4419" y="626"/>
                  </a:lnTo>
                  <a:lnTo>
                    <a:pt x="4432" y="601"/>
                  </a:lnTo>
                  <a:lnTo>
                    <a:pt x="4437" y="577"/>
                  </a:lnTo>
                  <a:lnTo>
                    <a:pt x="4434" y="553"/>
                  </a:lnTo>
                  <a:lnTo>
                    <a:pt x="4425" y="529"/>
                  </a:lnTo>
                  <a:lnTo>
                    <a:pt x="4408" y="509"/>
                  </a:lnTo>
                  <a:lnTo>
                    <a:pt x="4390" y="496"/>
                  </a:lnTo>
                  <a:lnTo>
                    <a:pt x="4369" y="491"/>
                  </a:lnTo>
                  <a:lnTo>
                    <a:pt x="4349" y="493"/>
                  </a:lnTo>
                  <a:lnTo>
                    <a:pt x="4330" y="503"/>
                  </a:lnTo>
                  <a:lnTo>
                    <a:pt x="4314" y="515"/>
                  </a:lnTo>
                  <a:lnTo>
                    <a:pt x="4305" y="535"/>
                  </a:lnTo>
                  <a:lnTo>
                    <a:pt x="4302" y="555"/>
                  </a:lnTo>
                  <a:lnTo>
                    <a:pt x="4306" y="573"/>
                  </a:lnTo>
                  <a:lnTo>
                    <a:pt x="4306" y="573"/>
                  </a:lnTo>
                  <a:lnTo>
                    <a:pt x="4300" y="550"/>
                  </a:lnTo>
                  <a:lnTo>
                    <a:pt x="4301" y="527"/>
                  </a:lnTo>
                  <a:lnTo>
                    <a:pt x="4312" y="505"/>
                  </a:lnTo>
                  <a:lnTo>
                    <a:pt x="4332" y="490"/>
                  </a:lnTo>
                  <a:lnTo>
                    <a:pt x="4353" y="482"/>
                  </a:lnTo>
                  <a:lnTo>
                    <a:pt x="4376" y="479"/>
                  </a:lnTo>
                  <a:lnTo>
                    <a:pt x="4399" y="485"/>
                  </a:lnTo>
                  <a:lnTo>
                    <a:pt x="4420" y="498"/>
                  </a:lnTo>
                  <a:lnTo>
                    <a:pt x="4439" y="519"/>
                  </a:lnTo>
                  <a:lnTo>
                    <a:pt x="4451" y="546"/>
                  </a:lnTo>
                  <a:lnTo>
                    <a:pt x="4454" y="574"/>
                  </a:lnTo>
                  <a:lnTo>
                    <a:pt x="4446" y="604"/>
                  </a:lnTo>
                  <a:lnTo>
                    <a:pt x="4430" y="630"/>
                  </a:lnTo>
                  <a:lnTo>
                    <a:pt x="4408" y="651"/>
                  </a:lnTo>
                  <a:lnTo>
                    <a:pt x="4381" y="666"/>
                  </a:lnTo>
                  <a:lnTo>
                    <a:pt x="4351" y="673"/>
                  </a:lnTo>
                  <a:lnTo>
                    <a:pt x="4321" y="670"/>
                  </a:lnTo>
                  <a:lnTo>
                    <a:pt x="4292" y="661"/>
                  </a:lnTo>
                  <a:lnTo>
                    <a:pt x="4265" y="645"/>
                  </a:lnTo>
                  <a:lnTo>
                    <a:pt x="4241" y="620"/>
                  </a:lnTo>
                  <a:lnTo>
                    <a:pt x="4225" y="591"/>
                  </a:lnTo>
                  <a:lnTo>
                    <a:pt x="4216" y="559"/>
                  </a:lnTo>
                  <a:lnTo>
                    <a:pt x="4212" y="527"/>
                  </a:lnTo>
                  <a:lnTo>
                    <a:pt x="4216" y="496"/>
                  </a:lnTo>
                  <a:lnTo>
                    <a:pt x="4228" y="464"/>
                  </a:lnTo>
                  <a:lnTo>
                    <a:pt x="4246" y="436"/>
                  </a:lnTo>
                  <a:lnTo>
                    <a:pt x="4249" y="433"/>
                  </a:lnTo>
                  <a:lnTo>
                    <a:pt x="4255" y="426"/>
                  </a:lnTo>
                  <a:lnTo>
                    <a:pt x="4265" y="416"/>
                  </a:lnTo>
                  <a:lnTo>
                    <a:pt x="4281" y="402"/>
                  </a:lnTo>
                  <a:lnTo>
                    <a:pt x="4302" y="387"/>
                  </a:lnTo>
                  <a:lnTo>
                    <a:pt x="4309" y="383"/>
                  </a:lnTo>
                  <a:lnTo>
                    <a:pt x="4286" y="381"/>
                  </a:lnTo>
                  <a:lnTo>
                    <a:pt x="4260" y="379"/>
                  </a:lnTo>
                  <a:lnTo>
                    <a:pt x="4245" y="393"/>
                  </a:lnTo>
                  <a:lnTo>
                    <a:pt x="4228" y="406"/>
                  </a:lnTo>
                  <a:lnTo>
                    <a:pt x="4217" y="419"/>
                  </a:lnTo>
                  <a:lnTo>
                    <a:pt x="4207" y="426"/>
                  </a:lnTo>
                  <a:lnTo>
                    <a:pt x="4204" y="430"/>
                  </a:lnTo>
                  <a:lnTo>
                    <a:pt x="4172" y="460"/>
                  </a:lnTo>
                  <a:lnTo>
                    <a:pt x="4142" y="482"/>
                  </a:lnTo>
                  <a:lnTo>
                    <a:pt x="4114" y="498"/>
                  </a:lnTo>
                  <a:lnTo>
                    <a:pt x="4090" y="504"/>
                  </a:lnTo>
                  <a:lnTo>
                    <a:pt x="4071" y="509"/>
                  </a:lnTo>
                  <a:lnTo>
                    <a:pt x="4056" y="509"/>
                  </a:lnTo>
                  <a:lnTo>
                    <a:pt x="4048" y="507"/>
                  </a:lnTo>
                  <a:lnTo>
                    <a:pt x="4045" y="508"/>
                  </a:lnTo>
                  <a:lnTo>
                    <a:pt x="4020" y="502"/>
                  </a:lnTo>
                  <a:lnTo>
                    <a:pt x="4000" y="488"/>
                  </a:lnTo>
                  <a:lnTo>
                    <a:pt x="3983" y="469"/>
                  </a:lnTo>
                  <a:lnTo>
                    <a:pt x="3975" y="447"/>
                  </a:lnTo>
                  <a:lnTo>
                    <a:pt x="3976" y="423"/>
                  </a:lnTo>
                  <a:lnTo>
                    <a:pt x="3982" y="399"/>
                  </a:lnTo>
                  <a:lnTo>
                    <a:pt x="3996" y="381"/>
                  </a:lnTo>
                  <a:lnTo>
                    <a:pt x="4018" y="368"/>
                  </a:lnTo>
                  <a:lnTo>
                    <a:pt x="4043" y="365"/>
                  </a:lnTo>
                  <a:lnTo>
                    <a:pt x="4062" y="372"/>
                  </a:lnTo>
                  <a:lnTo>
                    <a:pt x="4077" y="384"/>
                  </a:lnTo>
                  <a:lnTo>
                    <a:pt x="4085" y="402"/>
                  </a:lnTo>
                  <a:lnTo>
                    <a:pt x="4087" y="422"/>
                  </a:lnTo>
                  <a:lnTo>
                    <a:pt x="4083" y="436"/>
                  </a:lnTo>
                  <a:lnTo>
                    <a:pt x="4073" y="448"/>
                  </a:lnTo>
                  <a:lnTo>
                    <a:pt x="4061" y="454"/>
                  </a:lnTo>
                  <a:lnTo>
                    <a:pt x="4044" y="457"/>
                  </a:lnTo>
                  <a:lnTo>
                    <a:pt x="4028" y="451"/>
                  </a:lnTo>
                  <a:lnTo>
                    <a:pt x="4018" y="437"/>
                  </a:lnTo>
                  <a:lnTo>
                    <a:pt x="4018" y="436"/>
                  </a:lnTo>
                  <a:lnTo>
                    <a:pt x="4026" y="447"/>
                  </a:lnTo>
                  <a:lnTo>
                    <a:pt x="4041" y="452"/>
                  </a:lnTo>
                  <a:lnTo>
                    <a:pt x="4059" y="449"/>
                  </a:lnTo>
                  <a:lnTo>
                    <a:pt x="4073" y="440"/>
                  </a:lnTo>
                  <a:lnTo>
                    <a:pt x="4078" y="420"/>
                  </a:lnTo>
                  <a:lnTo>
                    <a:pt x="4078" y="404"/>
                  </a:lnTo>
                  <a:lnTo>
                    <a:pt x="4068" y="389"/>
                  </a:lnTo>
                  <a:lnTo>
                    <a:pt x="4056" y="379"/>
                  </a:lnTo>
                  <a:lnTo>
                    <a:pt x="4039" y="373"/>
                  </a:lnTo>
                  <a:lnTo>
                    <a:pt x="4018" y="375"/>
                  </a:lnTo>
                  <a:lnTo>
                    <a:pt x="4000" y="383"/>
                  </a:lnTo>
                  <a:lnTo>
                    <a:pt x="3985" y="402"/>
                  </a:lnTo>
                  <a:lnTo>
                    <a:pt x="3979" y="423"/>
                  </a:lnTo>
                  <a:lnTo>
                    <a:pt x="3980" y="443"/>
                  </a:lnTo>
                  <a:lnTo>
                    <a:pt x="3988" y="464"/>
                  </a:lnTo>
                  <a:lnTo>
                    <a:pt x="4001" y="482"/>
                  </a:lnTo>
                  <a:lnTo>
                    <a:pt x="4019" y="491"/>
                  </a:lnTo>
                  <a:lnTo>
                    <a:pt x="4041" y="498"/>
                  </a:lnTo>
                  <a:lnTo>
                    <a:pt x="4074" y="497"/>
                  </a:lnTo>
                  <a:lnTo>
                    <a:pt x="4105" y="490"/>
                  </a:lnTo>
                  <a:lnTo>
                    <a:pt x="4137" y="473"/>
                  </a:lnTo>
                  <a:lnTo>
                    <a:pt x="4170" y="451"/>
                  </a:lnTo>
                  <a:lnTo>
                    <a:pt x="4205" y="418"/>
                  </a:lnTo>
                  <a:lnTo>
                    <a:pt x="4235" y="392"/>
                  </a:lnTo>
                  <a:lnTo>
                    <a:pt x="4254" y="379"/>
                  </a:lnTo>
                  <a:lnTo>
                    <a:pt x="4253" y="379"/>
                  </a:lnTo>
                  <a:lnTo>
                    <a:pt x="4228" y="376"/>
                  </a:lnTo>
                  <a:lnTo>
                    <a:pt x="4205" y="375"/>
                  </a:lnTo>
                  <a:lnTo>
                    <a:pt x="4193" y="370"/>
                  </a:lnTo>
                  <a:lnTo>
                    <a:pt x="4189" y="370"/>
                  </a:lnTo>
                  <a:lnTo>
                    <a:pt x="4185" y="370"/>
                  </a:lnTo>
                  <a:lnTo>
                    <a:pt x="4172" y="368"/>
                  </a:lnTo>
                  <a:lnTo>
                    <a:pt x="4151" y="365"/>
                  </a:lnTo>
                  <a:lnTo>
                    <a:pt x="4124" y="360"/>
                  </a:lnTo>
                  <a:lnTo>
                    <a:pt x="4093" y="354"/>
                  </a:lnTo>
                  <a:lnTo>
                    <a:pt x="4056" y="346"/>
                  </a:lnTo>
                  <a:lnTo>
                    <a:pt x="4016" y="336"/>
                  </a:lnTo>
                  <a:lnTo>
                    <a:pt x="3973" y="324"/>
                  </a:lnTo>
                  <a:lnTo>
                    <a:pt x="3928" y="313"/>
                  </a:lnTo>
                  <a:lnTo>
                    <a:pt x="3861" y="292"/>
                  </a:lnTo>
                  <a:lnTo>
                    <a:pt x="3795" y="277"/>
                  </a:lnTo>
                  <a:lnTo>
                    <a:pt x="3732" y="268"/>
                  </a:lnTo>
                  <a:lnTo>
                    <a:pt x="3687" y="266"/>
                  </a:lnTo>
                  <a:lnTo>
                    <a:pt x="3649" y="271"/>
                  </a:lnTo>
                  <a:lnTo>
                    <a:pt x="3618" y="278"/>
                  </a:lnTo>
                  <a:lnTo>
                    <a:pt x="3600" y="288"/>
                  </a:lnTo>
                  <a:lnTo>
                    <a:pt x="3579" y="304"/>
                  </a:lnTo>
                  <a:lnTo>
                    <a:pt x="3565" y="324"/>
                  </a:lnTo>
                  <a:lnTo>
                    <a:pt x="3556" y="346"/>
                  </a:lnTo>
                  <a:lnTo>
                    <a:pt x="3556" y="367"/>
                  </a:lnTo>
                  <a:lnTo>
                    <a:pt x="3562" y="386"/>
                  </a:lnTo>
                  <a:lnTo>
                    <a:pt x="3570" y="403"/>
                  </a:lnTo>
                  <a:lnTo>
                    <a:pt x="3586" y="416"/>
                  </a:lnTo>
                  <a:lnTo>
                    <a:pt x="3603" y="424"/>
                  </a:lnTo>
                  <a:lnTo>
                    <a:pt x="3621" y="424"/>
                  </a:lnTo>
                  <a:lnTo>
                    <a:pt x="3623" y="421"/>
                  </a:lnTo>
                  <a:lnTo>
                    <a:pt x="3641" y="414"/>
                  </a:lnTo>
                  <a:lnTo>
                    <a:pt x="3651" y="398"/>
                  </a:lnTo>
                  <a:lnTo>
                    <a:pt x="3654" y="378"/>
                  </a:lnTo>
                  <a:lnTo>
                    <a:pt x="3649" y="364"/>
                  </a:lnTo>
                  <a:lnTo>
                    <a:pt x="3637" y="352"/>
                  </a:lnTo>
                  <a:lnTo>
                    <a:pt x="3620" y="351"/>
                  </a:lnTo>
                  <a:lnTo>
                    <a:pt x="3613" y="354"/>
                  </a:lnTo>
                  <a:lnTo>
                    <a:pt x="3607" y="357"/>
                  </a:lnTo>
                  <a:lnTo>
                    <a:pt x="3603" y="364"/>
                  </a:lnTo>
                  <a:lnTo>
                    <a:pt x="3599" y="372"/>
                  </a:lnTo>
                  <a:lnTo>
                    <a:pt x="3601" y="379"/>
                  </a:lnTo>
                  <a:lnTo>
                    <a:pt x="3603" y="384"/>
                  </a:lnTo>
                  <a:lnTo>
                    <a:pt x="3605" y="390"/>
                  </a:lnTo>
                  <a:lnTo>
                    <a:pt x="3609" y="393"/>
                  </a:lnTo>
                  <a:lnTo>
                    <a:pt x="3615" y="395"/>
                  </a:lnTo>
                  <a:lnTo>
                    <a:pt x="3621" y="395"/>
                  </a:lnTo>
                  <a:lnTo>
                    <a:pt x="3627" y="394"/>
                  </a:lnTo>
                  <a:lnTo>
                    <a:pt x="3626" y="395"/>
                  </a:lnTo>
                  <a:lnTo>
                    <a:pt x="3620" y="397"/>
                  </a:lnTo>
                  <a:lnTo>
                    <a:pt x="3614" y="398"/>
                  </a:lnTo>
                  <a:lnTo>
                    <a:pt x="3607" y="396"/>
                  </a:lnTo>
                  <a:lnTo>
                    <a:pt x="3601" y="392"/>
                  </a:lnTo>
                  <a:lnTo>
                    <a:pt x="3597" y="385"/>
                  </a:lnTo>
                  <a:lnTo>
                    <a:pt x="3596" y="379"/>
                  </a:lnTo>
                  <a:lnTo>
                    <a:pt x="3597" y="365"/>
                  </a:lnTo>
                  <a:lnTo>
                    <a:pt x="3606" y="355"/>
                  </a:lnTo>
                  <a:lnTo>
                    <a:pt x="3617" y="347"/>
                  </a:lnTo>
                  <a:lnTo>
                    <a:pt x="3636" y="351"/>
                  </a:lnTo>
                  <a:lnTo>
                    <a:pt x="3649" y="360"/>
                  </a:lnTo>
                  <a:lnTo>
                    <a:pt x="3656" y="377"/>
                  </a:lnTo>
                  <a:lnTo>
                    <a:pt x="3656" y="393"/>
                  </a:lnTo>
                  <a:lnTo>
                    <a:pt x="3649" y="408"/>
                  </a:lnTo>
                  <a:lnTo>
                    <a:pt x="3637" y="420"/>
                  </a:lnTo>
                  <a:lnTo>
                    <a:pt x="3624" y="424"/>
                  </a:lnTo>
                  <a:lnTo>
                    <a:pt x="3620" y="426"/>
                  </a:lnTo>
                  <a:lnTo>
                    <a:pt x="3621" y="425"/>
                  </a:lnTo>
                  <a:lnTo>
                    <a:pt x="3604" y="426"/>
                  </a:lnTo>
                  <a:lnTo>
                    <a:pt x="3584" y="419"/>
                  </a:lnTo>
                  <a:lnTo>
                    <a:pt x="3569" y="405"/>
                  </a:lnTo>
                  <a:lnTo>
                    <a:pt x="3557" y="387"/>
                  </a:lnTo>
                  <a:lnTo>
                    <a:pt x="3551" y="367"/>
                  </a:lnTo>
                  <a:lnTo>
                    <a:pt x="3553" y="343"/>
                  </a:lnTo>
                  <a:lnTo>
                    <a:pt x="3559" y="321"/>
                  </a:lnTo>
                  <a:lnTo>
                    <a:pt x="3574" y="301"/>
                  </a:lnTo>
                  <a:lnTo>
                    <a:pt x="3595" y="285"/>
                  </a:lnTo>
                  <a:lnTo>
                    <a:pt x="3620" y="274"/>
                  </a:lnTo>
                  <a:lnTo>
                    <a:pt x="3649" y="266"/>
                  </a:lnTo>
                  <a:lnTo>
                    <a:pt x="3687" y="263"/>
                  </a:lnTo>
                  <a:lnTo>
                    <a:pt x="3733" y="264"/>
                  </a:lnTo>
                  <a:lnTo>
                    <a:pt x="3797" y="274"/>
                  </a:lnTo>
                  <a:lnTo>
                    <a:pt x="3863" y="287"/>
                  </a:lnTo>
                  <a:lnTo>
                    <a:pt x="3931" y="307"/>
                  </a:lnTo>
                  <a:lnTo>
                    <a:pt x="3973" y="321"/>
                  </a:lnTo>
                  <a:lnTo>
                    <a:pt x="4017" y="332"/>
                  </a:lnTo>
                  <a:lnTo>
                    <a:pt x="4056" y="341"/>
                  </a:lnTo>
                  <a:lnTo>
                    <a:pt x="4093" y="351"/>
                  </a:lnTo>
                  <a:lnTo>
                    <a:pt x="4125" y="354"/>
                  </a:lnTo>
                  <a:lnTo>
                    <a:pt x="4152" y="362"/>
                  </a:lnTo>
                  <a:lnTo>
                    <a:pt x="4172" y="364"/>
                  </a:lnTo>
                  <a:lnTo>
                    <a:pt x="4185" y="365"/>
                  </a:lnTo>
                  <a:lnTo>
                    <a:pt x="4190" y="365"/>
                  </a:lnTo>
                  <a:lnTo>
                    <a:pt x="4194" y="366"/>
                  </a:lnTo>
                  <a:lnTo>
                    <a:pt x="4207" y="368"/>
                  </a:lnTo>
                  <a:lnTo>
                    <a:pt x="4227" y="370"/>
                  </a:lnTo>
                  <a:lnTo>
                    <a:pt x="4254" y="374"/>
                  </a:lnTo>
                  <a:lnTo>
                    <a:pt x="4261" y="375"/>
                  </a:lnTo>
                  <a:lnTo>
                    <a:pt x="4262" y="374"/>
                  </a:lnTo>
                  <a:lnTo>
                    <a:pt x="4286" y="360"/>
                  </a:lnTo>
                  <a:lnTo>
                    <a:pt x="4304" y="353"/>
                  </a:lnTo>
                  <a:lnTo>
                    <a:pt x="4284" y="366"/>
                  </a:lnTo>
                  <a:lnTo>
                    <a:pt x="4266" y="375"/>
                  </a:lnTo>
                  <a:lnTo>
                    <a:pt x="4286" y="378"/>
                  </a:lnTo>
                  <a:lnTo>
                    <a:pt x="4316" y="379"/>
                  </a:lnTo>
                  <a:lnTo>
                    <a:pt x="4329" y="372"/>
                  </a:lnTo>
                  <a:lnTo>
                    <a:pt x="4363" y="359"/>
                  </a:lnTo>
                  <a:lnTo>
                    <a:pt x="4402" y="348"/>
                  </a:lnTo>
                  <a:lnTo>
                    <a:pt x="4450" y="339"/>
                  </a:lnTo>
                  <a:lnTo>
                    <a:pt x="4495" y="334"/>
                  </a:lnTo>
                  <a:lnTo>
                    <a:pt x="4489" y="333"/>
                  </a:lnTo>
                  <a:lnTo>
                    <a:pt x="4449" y="323"/>
                  </a:lnTo>
                  <a:lnTo>
                    <a:pt x="4406" y="312"/>
                  </a:lnTo>
                  <a:lnTo>
                    <a:pt x="4360" y="295"/>
                  </a:lnTo>
                  <a:lnTo>
                    <a:pt x="4311" y="271"/>
                  </a:lnTo>
                  <a:lnTo>
                    <a:pt x="4260" y="242"/>
                  </a:lnTo>
                  <a:lnTo>
                    <a:pt x="4208" y="208"/>
                  </a:lnTo>
                  <a:lnTo>
                    <a:pt x="4160" y="162"/>
                  </a:lnTo>
                  <a:lnTo>
                    <a:pt x="4110" y="109"/>
                  </a:lnTo>
                  <a:lnTo>
                    <a:pt x="4065" y="47"/>
                  </a:lnTo>
                  <a:lnTo>
                    <a:pt x="4031" y="0"/>
                  </a:lnTo>
                  <a:close/>
                  <a:moveTo>
                    <a:pt x="1577" y="0"/>
                  </a:moveTo>
                  <a:lnTo>
                    <a:pt x="1583" y="0"/>
                  </a:lnTo>
                  <a:lnTo>
                    <a:pt x="1576" y="42"/>
                  </a:lnTo>
                  <a:lnTo>
                    <a:pt x="1577" y="98"/>
                  </a:lnTo>
                  <a:lnTo>
                    <a:pt x="1590" y="149"/>
                  </a:lnTo>
                  <a:lnTo>
                    <a:pt x="1611" y="196"/>
                  </a:lnTo>
                  <a:lnTo>
                    <a:pt x="1644" y="235"/>
                  </a:lnTo>
                  <a:lnTo>
                    <a:pt x="1682" y="268"/>
                  </a:lnTo>
                  <a:lnTo>
                    <a:pt x="1726" y="296"/>
                  </a:lnTo>
                  <a:lnTo>
                    <a:pt x="1774" y="313"/>
                  </a:lnTo>
                  <a:lnTo>
                    <a:pt x="1825" y="324"/>
                  </a:lnTo>
                  <a:lnTo>
                    <a:pt x="1875" y="322"/>
                  </a:lnTo>
                  <a:lnTo>
                    <a:pt x="1926" y="312"/>
                  </a:lnTo>
                  <a:lnTo>
                    <a:pt x="1974" y="289"/>
                  </a:lnTo>
                  <a:lnTo>
                    <a:pt x="1925" y="315"/>
                  </a:lnTo>
                  <a:lnTo>
                    <a:pt x="1872" y="324"/>
                  </a:lnTo>
                  <a:lnTo>
                    <a:pt x="1819" y="326"/>
                  </a:lnTo>
                  <a:lnTo>
                    <a:pt x="1765" y="315"/>
                  </a:lnTo>
                  <a:lnTo>
                    <a:pt x="1716" y="294"/>
                  </a:lnTo>
                  <a:lnTo>
                    <a:pt x="1671" y="264"/>
                  </a:lnTo>
                  <a:lnTo>
                    <a:pt x="1633" y="229"/>
                  </a:lnTo>
                  <a:lnTo>
                    <a:pt x="1600" y="185"/>
                  </a:lnTo>
                  <a:lnTo>
                    <a:pt x="1580" y="136"/>
                  </a:lnTo>
                  <a:lnTo>
                    <a:pt x="1570" y="81"/>
                  </a:lnTo>
                  <a:lnTo>
                    <a:pt x="1573" y="29"/>
                  </a:lnTo>
                  <a:lnTo>
                    <a:pt x="1577" y="0"/>
                  </a:lnTo>
                  <a:close/>
                  <a:moveTo>
                    <a:pt x="4867" y="0"/>
                  </a:moveTo>
                  <a:lnTo>
                    <a:pt x="4877" y="0"/>
                  </a:lnTo>
                  <a:lnTo>
                    <a:pt x="4878" y="4"/>
                  </a:lnTo>
                  <a:lnTo>
                    <a:pt x="4882" y="51"/>
                  </a:lnTo>
                  <a:lnTo>
                    <a:pt x="4873" y="95"/>
                  </a:lnTo>
                  <a:lnTo>
                    <a:pt x="4859" y="141"/>
                  </a:lnTo>
                  <a:lnTo>
                    <a:pt x="4837" y="181"/>
                  </a:lnTo>
                  <a:lnTo>
                    <a:pt x="4806" y="217"/>
                  </a:lnTo>
                  <a:lnTo>
                    <a:pt x="4781" y="240"/>
                  </a:lnTo>
                  <a:lnTo>
                    <a:pt x="4754" y="260"/>
                  </a:lnTo>
                  <a:lnTo>
                    <a:pt x="4720" y="276"/>
                  </a:lnTo>
                  <a:lnTo>
                    <a:pt x="4682" y="289"/>
                  </a:lnTo>
                  <a:lnTo>
                    <a:pt x="4638" y="294"/>
                  </a:lnTo>
                  <a:lnTo>
                    <a:pt x="4591" y="298"/>
                  </a:lnTo>
                  <a:lnTo>
                    <a:pt x="4542" y="294"/>
                  </a:lnTo>
                  <a:lnTo>
                    <a:pt x="4487" y="282"/>
                  </a:lnTo>
                  <a:lnTo>
                    <a:pt x="4430" y="262"/>
                  </a:lnTo>
                  <a:lnTo>
                    <a:pt x="4372" y="231"/>
                  </a:lnTo>
                  <a:lnTo>
                    <a:pt x="4311" y="192"/>
                  </a:lnTo>
                  <a:lnTo>
                    <a:pt x="4248" y="140"/>
                  </a:lnTo>
                  <a:lnTo>
                    <a:pt x="4209" y="97"/>
                  </a:lnTo>
                  <a:lnTo>
                    <a:pt x="4268" y="151"/>
                  </a:lnTo>
                  <a:lnTo>
                    <a:pt x="4327" y="194"/>
                  </a:lnTo>
                  <a:lnTo>
                    <a:pt x="4385" y="228"/>
                  </a:lnTo>
                  <a:lnTo>
                    <a:pt x="4441" y="252"/>
                  </a:lnTo>
                  <a:lnTo>
                    <a:pt x="4495" y="268"/>
                  </a:lnTo>
                  <a:lnTo>
                    <a:pt x="4547" y="278"/>
                  </a:lnTo>
                  <a:lnTo>
                    <a:pt x="4597" y="280"/>
                  </a:lnTo>
                  <a:lnTo>
                    <a:pt x="4641" y="277"/>
                  </a:lnTo>
                  <a:lnTo>
                    <a:pt x="4684" y="269"/>
                  </a:lnTo>
                  <a:lnTo>
                    <a:pt x="4720" y="256"/>
                  </a:lnTo>
                  <a:lnTo>
                    <a:pt x="4754" y="240"/>
                  </a:lnTo>
                  <a:lnTo>
                    <a:pt x="4783" y="223"/>
                  </a:lnTo>
                  <a:lnTo>
                    <a:pt x="4806" y="201"/>
                  </a:lnTo>
                  <a:lnTo>
                    <a:pt x="4824" y="180"/>
                  </a:lnTo>
                  <a:lnTo>
                    <a:pt x="4847" y="144"/>
                  </a:lnTo>
                  <a:lnTo>
                    <a:pt x="4863" y="103"/>
                  </a:lnTo>
                  <a:lnTo>
                    <a:pt x="4872" y="59"/>
                  </a:lnTo>
                  <a:lnTo>
                    <a:pt x="4870" y="15"/>
                  </a:lnTo>
                  <a:lnTo>
                    <a:pt x="4867" y="0"/>
                  </a:lnTo>
                  <a:close/>
                  <a:moveTo>
                    <a:pt x="4715" y="0"/>
                  </a:moveTo>
                  <a:lnTo>
                    <a:pt x="4715" y="0"/>
                  </a:lnTo>
                  <a:lnTo>
                    <a:pt x="4717" y="5"/>
                  </a:lnTo>
                  <a:lnTo>
                    <a:pt x="4717" y="9"/>
                  </a:lnTo>
                  <a:lnTo>
                    <a:pt x="4715" y="0"/>
                  </a:lnTo>
                  <a:close/>
                  <a:moveTo>
                    <a:pt x="4186" y="0"/>
                  </a:moveTo>
                  <a:lnTo>
                    <a:pt x="4211" y="0"/>
                  </a:lnTo>
                  <a:lnTo>
                    <a:pt x="4229" y="25"/>
                  </a:lnTo>
                  <a:lnTo>
                    <a:pt x="4242" y="41"/>
                  </a:lnTo>
                  <a:lnTo>
                    <a:pt x="4253" y="53"/>
                  </a:lnTo>
                  <a:lnTo>
                    <a:pt x="4290" y="88"/>
                  </a:lnTo>
                  <a:lnTo>
                    <a:pt x="4333" y="117"/>
                  </a:lnTo>
                  <a:lnTo>
                    <a:pt x="4376" y="140"/>
                  </a:lnTo>
                  <a:lnTo>
                    <a:pt x="4412" y="155"/>
                  </a:lnTo>
                  <a:lnTo>
                    <a:pt x="4447" y="163"/>
                  </a:lnTo>
                  <a:lnTo>
                    <a:pt x="4475" y="163"/>
                  </a:lnTo>
                  <a:lnTo>
                    <a:pt x="4499" y="157"/>
                  </a:lnTo>
                  <a:lnTo>
                    <a:pt x="4516" y="148"/>
                  </a:lnTo>
                  <a:lnTo>
                    <a:pt x="4527" y="138"/>
                  </a:lnTo>
                  <a:lnTo>
                    <a:pt x="4535" y="131"/>
                  </a:lnTo>
                  <a:lnTo>
                    <a:pt x="4543" y="115"/>
                  </a:lnTo>
                  <a:lnTo>
                    <a:pt x="4545" y="98"/>
                  </a:lnTo>
                  <a:lnTo>
                    <a:pt x="4544" y="93"/>
                  </a:lnTo>
                  <a:lnTo>
                    <a:pt x="4543" y="92"/>
                  </a:lnTo>
                  <a:lnTo>
                    <a:pt x="4520" y="69"/>
                  </a:lnTo>
                  <a:lnTo>
                    <a:pt x="4516" y="63"/>
                  </a:lnTo>
                  <a:lnTo>
                    <a:pt x="4502" y="62"/>
                  </a:lnTo>
                  <a:lnTo>
                    <a:pt x="4485" y="67"/>
                  </a:lnTo>
                  <a:lnTo>
                    <a:pt x="4474" y="76"/>
                  </a:lnTo>
                  <a:lnTo>
                    <a:pt x="4470" y="87"/>
                  </a:lnTo>
                  <a:lnTo>
                    <a:pt x="4469" y="100"/>
                  </a:lnTo>
                  <a:lnTo>
                    <a:pt x="4468" y="110"/>
                  </a:lnTo>
                  <a:lnTo>
                    <a:pt x="4471" y="118"/>
                  </a:lnTo>
                  <a:lnTo>
                    <a:pt x="4472" y="121"/>
                  </a:lnTo>
                  <a:lnTo>
                    <a:pt x="4470" y="120"/>
                  </a:lnTo>
                  <a:lnTo>
                    <a:pt x="4463" y="115"/>
                  </a:lnTo>
                  <a:lnTo>
                    <a:pt x="4456" y="105"/>
                  </a:lnTo>
                  <a:lnTo>
                    <a:pt x="4452" y="92"/>
                  </a:lnTo>
                  <a:lnTo>
                    <a:pt x="4449" y="76"/>
                  </a:lnTo>
                  <a:lnTo>
                    <a:pt x="4453" y="58"/>
                  </a:lnTo>
                  <a:lnTo>
                    <a:pt x="4465" y="39"/>
                  </a:lnTo>
                  <a:lnTo>
                    <a:pt x="4481" y="27"/>
                  </a:lnTo>
                  <a:lnTo>
                    <a:pt x="4499" y="23"/>
                  </a:lnTo>
                  <a:lnTo>
                    <a:pt x="4500" y="23"/>
                  </a:lnTo>
                  <a:lnTo>
                    <a:pt x="4495" y="10"/>
                  </a:lnTo>
                  <a:lnTo>
                    <a:pt x="4494" y="0"/>
                  </a:lnTo>
                  <a:lnTo>
                    <a:pt x="4498" y="0"/>
                  </a:lnTo>
                  <a:lnTo>
                    <a:pt x="4499" y="10"/>
                  </a:lnTo>
                  <a:lnTo>
                    <a:pt x="4503" y="23"/>
                  </a:lnTo>
                  <a:lnTo>
                    <a:pt x="4520" y="24"/>
                  </a:lnTo>
                  <a:lnTo>
                    <a:pt x="4540" y="31"/>
                  </a:lnTo>
                  <a:lnTo>
                    <a:pt x="4558" y="44"/>
                  </a:lnTo>
                  <a:lnTo>
                    <a:pt x="4575" y="59"/>
                  </a:lnTo>
                  <a:lnTo>
                    <a:pt x="4584" y="78"/>
                  </a:lnTo>
                  <a:lnTo>
                    <a:pt x="4589" y="102"/>
                  </a:lnTo>
                  <a:lnTo>
                    <a:pt x="4588" y="112"/>
                  </a:lnTo>
                  <a:lnTo>
                    <a:pt x="4612" y="115"/>
                  </a:lnTo>
                  <a:lnTo>
                    <a:pt x="4643" y="113"/>
                  </a:lnTo>
                  <a:lnTo>
                    <a:pt x="4672" y="99"/>
                  </a:lnTo>
                  <a:lnTo>
                    <a:pt x="4697" y="82"/>
                  </a:lnTo>
                  <a:lnTo>
                    <a:pt x="4714" y="54"/>
                  </a:lnTo>
                  <a:lnTo>
                    <a:pt x="4719" y="30"/>
                  </a:lnTo>
                  <a:lnTo>
                    <a:pt x="4719" y="38"/>
                  </a:lnTo>
                  <a:lnTo>
                    <a:pt x="4713" y="61"/>
                  </a:lnTo>
                  <a:lnTo>
                    <a:pt x="4697" y="83"/>
                  </a:lnTo>
                  <a:lnTo>
                    <a:pt x="4676" y="101"/>
                  </a:lnTo>
                  <a:lnTo>
                    <a:pt x="4651" y="112"/>
                  </a:lnTo>
                  <a:lnTo>
                    <a:pt x="4624" y="117"/>
                  </a:lnTo>
                  <a:lnTo>
                    <a:pt x="4599" y="117"/>
                  </a:lnTo>
                  <a:lnTo>
                    <a:pt x="4587" y="113"/>
                  </a:lnTo>
                  <a:lnTo>
                    <a:pt x="4584" y="129"/>
                  </a:lnTo>
                  <a:lnTo>
                    <a:pt x="4571" y="157"/>
                  </a:lnTo>
                  <a:lnTo>
                    <a:pt x="4558" y="170"/>
                  </a:lnTo>
                  <a:lnTo>
                    <a:pt x="4540" y="183"/>
                  </a:lnTo>
                  <a:lnTo>
                    <a:pt x="4515" y="196"/>
                  </a:lnTo>
                  <a:lnTo>
                    <a:pt x="4482" y="202"/>
                  </a:lnTo>
                  <a:lnTo>
                    <a:pt x="4442" y="200"/>
                  </a:lnTo>
                  <a:lnTo>
                    <a:pt x="4403" y="191"/>
                  </a:lnTo>
                  <a:lnTo>
                    <a:pt x="4361" y="170"/>
                  </a:lnTo>
                  <a:lnTo>
                    <a:pt x="4358" y="167"/>
                  </a:lnTo>
                  <a:lnTo>
                    <a:pt x="4362" y="173"/>
                  </a:lnTo>
                  <a:lnTo>
                    <a:pt x="4341" y="155"/>
                  </a:lnTo>
                  <a:lnTo>
                    <a:pt x="4322" y="143"/>
                  </a:lnTo>
                  <a:lnTo>
                    <a:pt x="4283" y="110"/>
                  </a:lnTo>
                  <a:lnTo>
                    <a:pt x="4244" y="72"/>
                  </a:lnTo>
                  <a:lnTo>
                    <a:pt x="4202" y="24"/>
                  </a:lnTo>
                  <a:lnTo>
                    <a:pt x="4186" y="0"/>
                  </a:lnTo>
                  <a:close/>
                  <a:moveTo>
                    <a:pt x="1783" y="0"/>
                  </a:moveTo>
                  <a:lnTo>
                    <a:pt x="1801" y="0"/>
                  </a:lnTo>
                  <a:lnTo>
                    <a:pt x="1798" y="11"/>
                  </a:lnTo>
                  <a:lnTo>
                    <a:pt x="1794" y="43"/>
                  </a:lnTo>
                  <a:lnTo>
                    <a:pt x="1796" y="79"/>
                  </a:lnTo>
                  <a:lnTo>
                    <a:pt x="1797" y="83"/>
                  </a:lnTo>
                  <a:lnTo>
                    <a:pt x="1814" y="112"/>
                  </a:lnTo>
                  <a:lnTo>
                    <a:pt x="1840" y="142"/>
                  </a:lnTo>
                  <a:lnTo>
                    <a:pt x="1873" y="162"/>
                  </a:lnTo>
                  <a:lnTo>
                    <a:pt x="1906" y="176"/>
                  </a:lnTo>
                  <a:lnTo>
                    <a:pt x="1937" y="184"/>
                  </a:lnTo>
                  <a:lnTo>
                    <a:pt x="1963" y="183"/>
                  </a:lnTo>
                  <a:lnTo>
                    <a:pt x="1982" y="179"/>
                  </a:lnTo>
                  <a:lnTo>
                    <a:pt x="1989" y="177"/>
                  </a:lnTo>
                  <a:lnTo>
                    <a:pt x="1999" y="174"/>
                  </a:lnTo>
                  <a:lnTo>
                    <a:pt x="2007" y="174"/>
                  </a:lnTo>
                  <a:lnTo>
                    <a:pt x="2015" y="174"/>
                  </a:lnTo>
                  <a:lnTo>
                    <a:pt x="2022" y="177"/>
                  </a:lnTo>
                  <a:lnTo>
                    <a:pt x="2029" y="180"/>
                  </a:lnTo>
                  <a:lnTo>
                    <a:pt x="2034" y="185"/>
                  </a:lnTo>
                  <a:lnTo>
                    <a:pt x="2039" y="190"/>
                  </a:lnTo>
                  <a:lnTo>
                    <a:pt x="2041" y="195"/>
                  </a:lnTo>
                  <a:lnTo>
                    <a:pt x="2043" y="201"/>
                  </a:lnTo>
                  <a:lnTo>
                    <a:pt x="2054" y="193"/>
                  </a:lnTo>
                  <a:lnTo>
                    <a:pt x="2064" y="186"/>
                  </a:lnTo>
                  <a:lnTo>
                    <a:pt x="2083" y="166"/>
                  </a:lnTo>
                  <a:lnTo>
                    <a:pt x="2091" y="152"/>
                  </a:lnTo>
                  <a:lnTo>
                    <a:pt x="2095" y="142"/>
                  </a:lnTo>
                  <a:lnTo>
                    <a:pt x="2101" y="135"/>
                  </a:lnTo>
                  <a:lnTo>
                    <a:pt x="2107" y="130"/>
                  </a:lnTo>
                  <a:lnTo>
                    <a:pt x="2115" y="125"/>
                  </a:lnTo>
                  <a:lnTo>
                    <a:pt x="2121" y="120"/>
                  </a:lnTo>
                  <a:lnTo>
                    <a:pt x="2126" y="118"/>
                  </a:lnTo>
                  <a:lnTo>
                    <a:pt x="2133" y="118"/>
                  </a:lnTo>
                  <a:lnTo>
                    <a:pt x="2139" y="118"/>
                  </a:lnTo>
                  <a:lnTo>
                    <a:pt x="2147" y="121"/>
                  </a:lnTo>
                  <a:lnTo>
                    <a:pt x="2152" y="125"/>
                  </a:lnTo>
                  <a:lnTo>
                    <a:pt x="2156" y="132"/>
                  </a:lnTo>
                  <a:lnTo>
                    <a:pt x="2159" y="140"/>
                  </a:lnTo>
                  <a:lnTo>
                    <a:pt x="2162" y="161"/>
                  </a:lnTo>
                  <a:lnTo>
                    <a:pt x="2154" y="185"/>
                  </a:lnTo>
                  <a:lnTo>
                    <a:pt x="2149" y="195"/>
                  </a:lnTo>
                  <a:lnTo>
                    <a:pt x="2135" y="209"/>
                  </a:lnTo>
                  <a:lnTo>
                    <a:pt x="2119" y="226"/>
                  </a:lnTo>
                  <a:lnTo>
                    <a:pt x="2094" y="242"/>
                  </a:lnTo>
                  <a:lnTo>
                    <a:pt x="2056" y="256"/>
                  </a:lnTo>
                  <a:lnTo>
                    <a:pt x="2012" y="264"/>
                  </a:lnTo>
                  <a:lnTo>
                    <a:pt x="1965" y="261"/>
                  </a:lnTo>
                  <a:lnTo>
                    <a:pt x="1928" y="252"/>
                  </a:lnTo>
                  <a:lnTo>
                    <a:pt x="1896" y="238"/>
                  </a:lnTo>
                  <a:lnTo>
                    <a:pt x="1867" y="217"/>
                  </a:lnTo>
                  <a:lnTo>
                    <a:pt x="1837" y="194"/>
                  </a:lnTo>
                  <a:lnTo>
                    <a:pt x="1814" y="168"/>
                  </a:lnTo>
                  <a:lnTo>
                    <a:pt x="1806" y="154"/>
                  </a:lnTo>
                  <a:lnTo>
                    <a:pt x="1796" y="140"/>
                  </a:lnTo>
                  <a:lnTo>
                    <a:pt x="1784" y="108"/>
                  </a:lnTo>
                  <a:lnTo>
                    <a:pt x="1783" y="108"/>
                  </a:lnTo>
                  <a:lnTo>
                    <a:pt x="1783" y="108"/>
                  </a:lnTo>
                  <a:lnTo>
                    <a:pt x="1783" y="107"/>
                  </a:lnTo>
                  <a:lnTo>
                    <a:pt x="1783" y="104"/>
                  </a:lnTo>
                  <a:lnTo>
                    <a:pt x="1775" y="77"/>
                  </a:lnTo>
                  <a:lnTo>
                    <a:pt x="1774" y="49"/>
                  </a:lnTo>
                  <a:lnTo>
                    <a:pt x="1775" y="35"/>
                  </a:lnTo>
                  <a:lnTo>
                    <a:pt x="1775" y="28"/>
                  </a:lnTo>
                  <a:lnTo>
                    <a:pt x="1777" y="23"/>
                  </a:lnTo>
                  <a:lnTo>
                    <a:pt x="1780" y="7"/>
                  </a:lnTo>
                  <a:lnTo>
                    <a:pt x="1783" y="0"/>
                  </a:lnTo>
                  <a:close/>
                  <a:moveTo>
                    <a:pt x="444" y="0"/>
                  </a:moveTo>
                  <a:lnTo>
                    <a:pt x="443" y="10"/>
                  </a:lnTo>
                  <a:lnTo>
                    <a:pt x="437" y="51"/>
                  </a:lnTo>
                  <a:lnTo>
                    <a:pt x="419" y="88"/>
                  </a:lnTo>
                  <a:lnTo>
                    <a:pt x="395" y="122"/>
                  </a:lnTo>
                  <a:lnTo>
                    <a:pt x="366" y="149"/>
                  </a:lnTo>
                  <a:lnTo>
                    <a:pt x="330" y="173"/>
                  </a:lnTo>
                  <a:lnTo>
                    <a:pt x="290" y="185"/>
                  </a:lnTo>
                  <a:lnTo>
                    <a:pt x="245" y="191"/>
                  </a:lnTo>
                  <a:lnTo>
                    <a:pt x="223" y="186"/>
                  </a:lnTo>
                  <a:lnTo>
                    <a:pt x="265" y="186"/>
                  </a:lnTo>
                  <a:lnTo>
                    <a:pt x="303" y="178"/>
                  </a:lnTo>
                  <a:lnTo>
                    <a:pt x="341" y="159"/>
                  </a:lnTo>
                  <a:lnTo>
                    <a:pt x="372" y="137"/>
                  </a:lnTo>
                  <a:lnTo>
                    <a:pt x="398" y="108"/>
                  </a:lnTo>
                  <a:lnTo>
                    <a:pt x="418" y="73"/>
                  </a:lnTo>
                  <a:lnTo>
                    <a:pt x="431" y="36"/>
                  </a:lnTo>
                  <a:lnTo>
                    <a:pt x="437" y="0"/>
                  </a:lnTo>
                  <a:lnTo>
                    <a:pt x="444" y="0"/>
                  </a:lnTo>
                  <a:close/>
                  <a:moveTo>
                    <a:pt x="356" y="0"/>
                  </a:moveTo>
                  <a:lnTo>
                    <a:pt x="326" y="29"/>
                  </a:lnTo>
                  <a:lnTo>
                    <a:pt x="228" y="113"/>
                  </a:lnTo>
                  <a:lnTo>
                    <a:pt x="131" y="188"/>
                  </a:lnTo>
                  <a:lnTo>
                    <a:pt x="33" y="250"/>
                  </a:lnTo>
                  <a:lnTo>
                    <a:pt x="0" y="269"/>
                  </a:lnTo>
                  <a:lnTo>
                    <a:pt x="0" y="210"/>
                  </a:lnTo>
                  <a:lnTo>
                    <a:pt x="24" y="197"/>
                  </a:lnTo>
                  <a:lnTo>
                    <a:pt x="125" y="136"/>
                  </a:lnTo>
                  <a:lnTo>
                    <a:pt x="229" y="63"/>
                  </a:lnTo>
                  <a:lnTo>
                    <a:pt x="304" y="0"/>
                  </a:lnTo>
                  <a:lnTo>
                    <a:pt x="356" y="0"/>
                  </a:lnTo>
                  <a:close/>
                  <a:moveTo>
                    <a:pt x="132" y="0"/>
                  </a:moveTo>
                  <a:lnTo>
                    <a:pt x="107" y="4"/>
                  </a:lnTo>
                  <a:lnTo>
                    <a:pt x="52" y="6"/>
                  </a:lnTo>
                  <a:lnTo>
                    <a:pt x="0" y="3"/>
                  </a:lnTo>
                  <a:lnTo>
                    <a:pt x="0" y="3"/>
                  </a:lnTo>
                  <a:lnTo>
                    <a:pt x="0" y="0"/>
                  </a:lnTo>
                  <a:lnTo>
                    <a:pt x="132" y="0"/>
                  </a:lnTo>
                  <a:close/>
                  <a:moveTo>
                    <a:pt x="4154" y="0"/>
                  </a:moveTo>
                  <a:lnTo>
                    <a:pt x="4178" y="48"/>
                  </a:lnTo>
                  <a:lnTo>
                    <a:pt x="4148" y="0"/>
                  </a:lnTo>
                  <a:lnTo>
                    <a:pt x="4154" y="0"/>
                  </a:lnTo>
                  <a:close/>
                  <a:moveTo>
                    <a:pt x="3797" y="0"/>
                  </a:moveTo>
                  <a:lnTo>
                    <a:pt x="3987" y="0"/>
                  </a:lnTo>
                  <a:lnTo>
                    <a:pt x="3994" y="11"/>
                  </a:lnTo>
                  <a:lnTo>
                    <a:pt x="4034" y="71"/>
                  </a:lnTo>
                  <a:lnTo>
                    <a:pt x="4076" y="122"/>
                  </a:lnTo>
                  <a:lnTo>
                    <a:pt x="4114" y="163"/>
                  </a:lnTo>
                  <a:lnTo>
                    <a:pt x="4150" y="201"/>
                  </a:lnTo>
                  <a:lnTo>
                    <a:pt x="4182" y="228"/>
                  </a:lnTo>
                  <a:lnTo>
                    <a:pt x="4212" y="248"/>
                  </a:lnTo>
                  <a:lnTo>
                    <a:pt x="4237" y="265"/>
                  </a:lnTo>
                  <a:lnTo>
                    <a:pt x="4260" y="276"/>
                  </a:lnTo>
                  <a:lnTo>
                    <a:pt x="4277" y="283"/>
                  </a:lnTo>
                  <a:lnTo>
                    <a:pt x="4290" y="290"/>
                  </a:lnTo>
                  <a:lnTo>
                    <a:pt x="4299" y="291"/>
                  </a:lnTo>
                  <a:lnTo>
                    <a:pt x="4301" y="292"/>
                  </a:lnTo>
                  <a:lnTo>
                    <a:pt x="4219" y="277"/>
                  </a:lnTo>
                  <a:lnTo>
                    <a:pt x="4145" y="257"/>
                  </a:lnTo>
                  <a:lnTo>
                    <a:pt x="4082" y="233"/>
                  </a:lnTo>
                  <a:lnTo>
                    <a:pt x="4027" y="203"/>
                  </a:lnTo>
                  <a:lnTo>
                    <a:pt x="3978" y="174"/>
                  </a:lnTo>
                  <a:lnTo>
                    <a:pt x="3937" y="142"/>
                  </a:lnTo>
                  <a:lnTo>
                    <a:pt x="3900" y="113"/>
                  </a:lnTo>
                  <a:lnTo>
                    <a:pt x="3868" y="80"/>
                  </a:lnTo>
                  <a:lnTo>
                    <a:pt x="3841" y="49"/>
                  </a:lnTo>
                  <a:lnTo>
                    <a:pt x="3815" y="20"/>
                  </a:lnTo>
                  <a:lnTo>
                    <a:pt x="3797" y="0"/>
                  </a:lnTo>
                  <a:close/>
                  <a:moveTo>
                    <a:pt x="3239" y="0"/>
                  </a:moveTo>
                  <a:lnTo>
                    <a:pt x="3242" y="1"/>
                  </a:lnTo>
                  <a:lnTo>
                    <a:pt x="3247" y="6"/>
                  </a:lnTo>
                  <a:lnTo>
                    <a:pt x="3251" y="12"/>
                  </a:lnTo>
                  <a:lnTo>
                    <a:pt x="3256" y="22"/>
                  </a:lnTo>
                  <a:lnTo>
                    <a:pt x="3256" y="31"/>
                  </a:lnTo>
                  <a:lnTo>
                    <a:pt x="3256" y="31"/>
                  </a:lnTo>
                  <a:lnTo>
                    <a:pt x="3256" y="31"/>
                  </a:lnTo>
                  <a:lnTo>
                    <a:pt x="3256" y="42"/>
                  </a:lnTo>
                  <a:lnTo>
                    <a:pt x="3249" y="66"/>
                  </a:lnTo>
                  <a:lnTo>
                    <a:pt x="3243" y="75"/>
                  </a:lnTo>
                  <a:lnTo>
                    <a:pt x="3232" y="88"/>
                  </a:lnTo>
                  <a:lnTo>
                    <a:pt x="3231" y="89"/>
                  </a:lnTo>
                  <a:lnTo>
                    <a:pt x="3234" y="92"/>
                  </a:lnTo>
                  <a:lnTo>
                    <a:pt x="3276" y="124"/>
                  </a:lnTo>
                  <a:lnTo>
                    <a:pt x="3325" y="147"/>
                  </a:lnTo>
                  <a:lnTo>
                    <a:pt x="3377" y="161"/>
                  </a:lnTo>
                  <a:lnTo>
                    <a:pt x="3392" y="162"/>
                  </a:lnTo>
                  <a:lnTo>
                    <a:pt x="3393" y="159"/>
                  </a:lnTo>
                  <a:lnTo>
                    <a:pt x="3407" y="106"/>
                  </a:lnTo>
                  <a:lnTo>
                    <a:pt x="3408" y="90"/>
                  </a:lnTo>
                  <a:lnTo>
                    <a:pt x="3379" y="91"/>
                  </a:lnTo>
                  <a:lnTo>
                    <a:pt x="3346" y="85"/>
                  </a:lnTo>
                  <a:lnTo>
                    <a:pt x="3313" y="73"/>
                  </a:lnTo>
                  <a:lnTo>
                    <a:pt x="3281" y="53"/>
                  </a:lnTo>
                  <a:lnTo>
                    <a:pt x="3256" y="31"/>
                  </a:lnTo>
                  <a:lnTo>
                    <a:pt x="3283" y="54"/>
                  </a:lnTo>
                  <a:lnTo>
                    <a:pt x="3321" y="73"/>
                  </a:lnTo>
                  <a:lnTo>
                    <a:pt x="3362" y="85"/>
                  </a:lnTo>
                  <a:lnTo>
                    <a:pt x="3401" y="88"/>
                  </a:lnTo>
                  <a:lnTo>
                    <a:pt x="3409" y="85"/>
                  </a:lnTo>
                  <a:lnTo>
                    <a:pt x="3412" y="50"/>
                  </a:lnTo>
                  <a:lnTo>
                    <a:pt x="3412" y="9"/>
                  </a:lnTo>
                  <a:lnTo>
                    <a:pt x="3400" y="8"/>
                  </a:lnTo>
                  <a:lnTo>
                    <a:pt x="3379" y="0"/>
                  </a:lnTo>
                  <a:lnTo>
                    <a:pt x="3387" y="0"/>
                  </a:lnTo>
                  <a:lnTo>
                    <a:pt x="3407" y="7"/>
                  </a:lnTo>
                  <a:lnTo>
                    <a:pt x="3412" y="7"/>
                  </a:lnTo>
                  <a:lnTo>
                    <a:pt x="3412" y="0"/>
                  </a:lnTo>
                  <a:lnTo>
                    <a:pt x="3420" y="0"/>
                  </a:lnTo>
                  <a:lnTo>
                    <a:pt x="3421" y="8"/>
                  </a:lnTo>
                  <a:lnTo>
                    <a:pt x="3435" y="9"/>
                  </a:lnTo>
                  <a:lnTo>
                    <a:pt x="3465" y="3"/>
                  </a:lnTo>
                  <a:lnTo>
                    <a:pt x="3469" y="0"/>
                  </a:lnTo>
                  <a:lnTo>
                    <a:pt x="3471" y="0"/>
                  </a:lnTo>
                  <a:lnTo>
                    <a:pt x="3460" y="6"/>
                  </a:lnTo>
                  <a:lnTo>
                    <a:pt x="3431" y="11"/>
                  </a:lnTo>
                  <a:lnTo>
                    <a:pt x="3421" y="10"/>
                  </a:lnTo>
                  <a:lnTo>
                    <a:pt x="3422" y="29"/>
                  </a:lnTo>
                  <a:lnTo>
                    <a:pt x="3418" y="83"/>
                  </a:lnTo>
                  <a:lnTo>
                    <a:pt x="3439" y="77"/>
                  </a:lnTo>
                  <a:lnTo>
                    <a:pt x="3473" y="62"/>
                  </a:lnTo>
                  <a:lnTo>
                    <a:pt x="3504" y="37"/>
                  </a:lnTo>
                  <a:lnTo>
                    <a:pt x="3528" y="9"/>
                  </a:lnTo>
                  <a:lnTo>
                    <a:pt x="3532" y="0"/>
                  </a:lnTo>
                  <a:lnTo>
                    <a:pt x="3540" y="0"/>
                  </a:lnTo>
                  <a:lnTo>
                    <a:pt x="3534" y="13"/>
                  </a:lnTo>
                  <a:lnTo>
                    <a:pt x="3515" y="34"/>
                  </a:lnTo>
                  <a:lnTo>
                    <a:pt x="3493" y="54"/>
                  </a:lnTo>
                  <a:lnTo>
                    <a:pt x="3470" y="69"/>
                  </a:lnTo>
                  <a:lnTo>
                    <a:pt x="3442" y="82"/>
                  </a:lnTo>
                  <a:lnTo>
                    <a:pt x="3417" y="89"/>
                  </a:lnTo>
                  <a:lnTo>
                    <a:pt x="3406" y="146"/>
                  </a:lnTo>
                  <a:lnTo>
                    <a:pt x="3401" y="162"/>
                  </a:lnTo>
                  <a:lnTo>
                    <a:pt x="3431" y="164"/>
                  </a:lnTo>
                  <a:lnTo>
                    <a:pt x="3483" y="154"/>
                  </a:lnTo>
                  <a:lnTo>
                    <a:pt x="3532" y="133"/>
                  </a:lnTo>
                  <a:lnTo>
                    <a:pt x="3570" y="106"/>
                  </a:lnTo>
                  <a:lnTo>
                    <a:pt x="3602" y="73"/>
                  </a:lnTo>
                  <a:lnTo>
                    <a:pt x="3625" y="32"/>
                  </a:lnTo>
                  <a:lnTo>
                    <a:pt x="3637" y="0"/>
                  </a:lnTo>
                  <a:lnTo>
                    <a:pt x="3693" y="0"/>
                  </a:lnTo>
                  <a:lnTo>
                    <a:pt x="3761" y="54"/>
                  </a:lnTo>
                  <a:lnTo>
                    <a:pt x="3831" y="107"/>
                  </a:lnTo>
                  <a:lnTo>
                    <a:pt x="3903" y="156"/>
                  </a:lnTo>
                  <a:lnTo>
                    <a:pt x="3974" y="203"/>
                  </a:lnTo>
                  <a:lnTo>
                    <a:pt x="4046" y="243"/>
                  </a:lnTo>
                  <a:lnTo>
                    <a:pt x="4118" y="274"/>
                  </a:lnTo>
                  <a:lnTo>
                    <a:pt x="4189" y="301"/>
                  </a:lnTo>
                  <a:lnTo>
                    <a:pt x="4262" y="315"/>
                  </a:lnTo>
                  <a:lnTo>
                    <a:pt x="4332" y="322"/>
                  </a:lnTo>
                  <a:lnTo>
                    <a:pt x="4395" y="330"/>
                  </a:lnTo>
                  <a:lnTo>
                    <a:pt x="4320" y="328"/>
                  </a:lnTo>
                  <a:lnTo>
                    <a:pt x="4241" y="318"/>
                  </a:lnTo>
                  <a:lnTo>
                    <a:pt x="4160" y="298"/>
                  </a:lnTo>
                  <a:lnTo>
                    <a:pt x="4077" y="266"/>
                  </a:lnTo>
                  <a:lnTo>
                    <a:pt x="3991" y="230"/>
                  </a:lnTo>
                  <a:lnTo>
                    <a:pt x="3908" y="185"/>
                  </a:lnTo>
                  <a:lnTo>
                    <a:pt x="3827" y="134"/>
                  </a:lnTo>
                  <a:lnTo>
                    <a:pt x="3747" y="80"/>
                  </a:lnTo>
                  <a:lnTo>
                    <a:pt x="3675" y="25"/>
                  </a:lnTo>
                  <a:lnTo>
                    <a:pt x="3646" y="1"/>
                  </a:lnTo>
                  <a:lnTo>
                    <a:pt x="3645" y="9"/>
                  </a:lnTo>
                  <a:lnTo>
                    <a:pt x="3629" y="48"/>
                  </a:lnTo>
                  <a:lnTo>
                    <a:pt x="3604" y="83"/>
                  </a:lnTo>
                  <a:lnTo>
                    <a:pt x="3576" y="115"/>
                  </a:lnTo>
                  <a:lnTo>
                    <a:pt x="3540" y="140"/>
                  </a:lnTo>
                  <a:lnTo>
                    <a:pt x="3503" y="157"/>
                  </a:lnTo>
                  <a:lnTo>
                    <a:pt x="3458" y="170"/>
                  </a:lnTo>
                  <a:lnTo>
                    <a:pt x="3410" y="174"/>
                  </a:lnTo>
                  <a:lnTo>
                    <a:pt x="3398" y="172"/>
                  </a:lnTo>
                  <a:lnTo>
                    <a:pt x="3389" y="201"/>
                  </a:lnTo>
                  <a:lnTo>
                    <a:pt x="3360" y="255"/>
                  </a:lnTo>
                  <a:lnTo>
                    <a:pt x="3327" y="304"/>
                  </a:lnTo>
                  <a:lnTo>
                    <a:pt x="3287" y="349"/>
                  </a:lnTo>
                  <a:lnTo>
                    <a:pt x="3244" y="386"/>
                  </a:lnTo>
                  <a:lnTo>
                    <a:pt x="3192" y="418"/>
                  </a:lnTo>
                  <a:lnTo>
                    <a:pt x="3138" y="441"/>
                  </a:lnTo>
                  <a:lnTo>
                    <a:pt x="3069" y="457"/>
                  </a:lnTo>
                  <a:lnTo>
                    <a:pt x="3002" y="459"/>
                  </a:lnTo>
                  <a:lnTo>
                    <a:pt x="2933" y="455"/>
                  </a:lnTo>
                  <a:lnTo>
                    <a:pt x="2865" y="438"/>
                  </a:lnTo>
                  <a:lnTo>
                    <a:pt x="2804" y="414"/>
                  </a:lnTo>
                  <a:lnTo>
                    <a:pt x="2743" y="381"/>
                  </a:lnTo>
                  <a:lnTo>
                    <a:pt x="2687" y="340"/>
                  </a:lnTo>
                  <a:lnTo>
                    <a:pt x="2636" y="292"/>
                  </a:lnTo>
                  <a:lnTo>
                    <a:pt x="2593" y="238"/>
                  </a:lnTo>
                  <a:lnTo>
                    <a:pt x="2553" y="181"/>
                  </a:lnTo>
                  <a:lnTo>
                    <a:pt x="2525" y="119"/>
                  </a:lnTo>
                  <a:lnTo>
                    <a:pt x="2525" y="133"/>
                  </a:lnTo>
                  <a:lnTo>
                    <a:pt x="2524" y="162"/>
                  </a:lnTo>
                  <a:lnTo>
                    <a:pt x="2519" y="201"/>
                  </a:lnTo>
                  <a:lnTo>
                    <a:pt x="2512" y="240"/>
                  </a:lnTo>
                  <a:lnTo>
                    <a:pt x="2500" y="283"/>
                  </a:lnTo>
                  <a:lnTo>
                    <a:pt x="2480" y="328"/>
                  </a:lnTo>
                  <a:lnTo>
                    <a:pt x="2452" y="380"/>
                  </a:lnTo>
                  <a:lnTo>
                    <a:pt x="2417" y="432"/>
                  </a:lnTo>
                  <a:lnTo>
                    <a:pt x="2416" y="432"/>
                  </a:lnTo>
                  <a:lnTo>
                    <a:pt x="2414" y="445"/>
                  </a:lnTo>
                  <a:lnTo>
                    <a:pt x="2394" y="509"/>
                  </a:lnTo>
                  <a:lnTo>
                    <a:pt x="2370" y="571"/>
                  </a:lnTo>
                  <a:lnTo>
                    <a:pt x="2341" y="630"/>
                  </a:lnTo>
                  <a:lnTo>
                    <a:pt x="2303" y="685"/>
                  </a:lnTo>
                  <a:lnTo>
                    <a:pt x="2247" y="751"/>
                  </a:lnTo>
                  <a:lnTo>
                    <a:pt x="2181" y="806"/>
                  </a:lnTo>
                  <a:lnTo>
                    <a:pt x="2114" y="853"/>
                  </a:lnTo>
                  <a:lnTo>
                    <a:pt x="2042" y="893"/>
                  </a:lnTo>
                  <a:lnTo>
                    <a:pt x="1966" y="924"/>
                  </a:lnTo>
                  <a:lnTo>
                    <a:pt x="1886" y="946"/>
                  </a:lnTo>
                  <a:lnTo>
                    <a:pt x="1805" y="962"/>
                  </a:lnTo>
                  <a:lnTo>
                    <a:pt x="1721" y="968"/>
                  </a:lnTo>
                  <a:lnTo>
                    <a:pt x="1639" y="967"/>
                  </a:lnTo>
                  <a:lnTo>
                    <a:pt x="1554" y="958"/>
                  </a:lnTo>
                  <a:lnTo>
                    <a:pt x="1472" y="941"/>
                  </a:lnTo>
                  <a:lnTo>
                    <a:pt x="1390" y="919"/>
                  </a:lnTo>
                  <a:lnTo>
                    <a:pt x="1313" y="887"/>
                  </a:lnTo>
                  <a:lnTo>
                    <a:pt x="1238" y="850"/>
                  </a:lnTo>
                  <a:lnTo>
                    <a:pt x="1166" y="806"/>
                  </a:lnTo>
                  <a:lnTo>
                    <a:pt x="1114" y="762"/>
                  </a:lnTo>
                  <a:lnTo>
                    <a:pt x="1123" y="773"/>
                  </a:lnTo>
                  <a:lnTo>
                    <a:pt x="1184" y="857"/>
                  </a:lnTo>
                  <a:lnTo>
                    <a:pt x="1235" y="936"/>
                  </a:lnTo>
                  <a:lnTo>
                    <a:pt x="1277" y="1016"/>
                  </a:lnTo>
                  <a:lnTo>
                    <a:pt x="1309" y="1092"/>
                  </a:lnTo>
                  <a:lnTo>
                    <a:pt x="1334" y="1165"/>
                  </a:lnTo>
                  <a:lnTo>
                    <a:pt x="1351" y="1237"/>
                  </a:lnTo>
                  <a:lnTo>
                    <a:pt x="1360" y="1304"/>
                  </a:lnTo>
                  <a:lnTo>
                    <a:pt x="1362" y="1371"/>
                  </a:lnTo>
                  <a:lnTo>
                    <a:pt x="1358" y="1433"/>
                  </a:lnTo>
                  <a:lnTo>
                    <a:pt x="1351" y="1493"/>
                  </a:lnTo>
                  <a:lnTo>
                    <a:pt x="1337" y="1546"/>
                  </a:lnTo>
                  <a:lnTo>
                    <a:pt x="1318" y="1597"/>
                  </a:lnTo>
                  <a:lnTo>
                    <a:pt x="1296" y="1643"/>
                  </a:lnTo>
                  <a:lnTo>
                    <a:pt x="1272" y="1686"/>
                  </a:lnTo>
                  <a:lnTo>
                    <a:pt x="1245" y="1722"/>
                  </a:lnTo>
                  <a:lnTo>
                    <a:pt x="1217" y="1754"/>
                  </a:lnTo>
                  <a:lnTo>
                    <a:pt x="1170" y="1795"/>
                  </a:lnTo>
                  <a:lnTo>
                    <a:pt x="1119" y="1833"/>
                  </a:lnTo>
                  <a:lnTo>
                    <a:pt x="1063" y="1860"/>
                  </a:lnTo>
                  <a:lnTo>
                    <a:pt x="1006" y="1882"/>
                  </a:lnTo>
                  <a:lnTo>
                    <a:pt x="943" y="1895"/>
                  </a:lnTo>
                  <a:lnTo>
                    <a:pt x="881" y="1900"/>
                  </a:lnTo>
                  <a:lnTo>
                    <a:pt x="820" y="1899"/>
                  </a:lnTo>
                  <a:lnTo>
                    <a:pt x="758" y="1886"/>
                  </a:lnTo>
                  <a:lnTo>
                    <a:pt x="699" y="1867"/>
                  </a:lnTo>
                  <a:lnTo>
                    <a:pt x="643" y="1838"/>
                  </a:lnTo>
                  <a:lnTo>
                    <a:pt x="600" y="1809"/>
                  </a:lnTo>
                  <a:lnTo>
                    <a:pt x="560" y="1776"/>
                  </a:lnTo>
                  <a:lnTo>
                    <a:pt x="525" y="1737"/>
                  </a:lnTo>
                  <a:lnTo>
                    <a:pt x="494" y="1694"/>
                  </a:lnTo>
                  <a:lnTo>
                    <a:pt x="470" y="1649"/>
                  </a:lnTo>
                  <a:lnTo>
                    <a:pt x="452" y="1600"/>
                  </a:lnTo>
                  <a:lnTo>
                    <a:pt x="439" y="1551"/>
                  </a:lnTo>
                  <a:lnTo>
                    <a:pt x="432" y="1499"/>
                  </a:lnTo>
                  <a:lnTo>
                    <a:pt x="433" y="1447"/>
                  </a:lnTo>
                  <a:lnTo>
                    <a:pt x="441" y="1396"/>
                  </a:lnTo>
                  <a:lnTo>
                    <a:pt x="458" y="1348"/>
                  </a:lnTo>
                  <a:lnTo>
                    <a:pt x="483" y="1300"/>
                  </a:lnTo>
                  <a:lnTo>
                    <a:pt x="513" y="1262"/>
                  </a:lnTo>
                  <a:lnTo>
                    <a:pt x="547" y="1230"/>
                  </a:lnTo>
                  <a:lnTo>
                    <a:pt x="586" y="1203"/>
                  </a:lnTo>
                  <a:lnTo>
                    <a:pt x="631" y="1183"/>
                  </a:lnTo>
                  <a:lnTo>
                    <a:pt x="679" y="1170"/>
                  </a:lnTo>
                  <a:lnTo>
                    <a:pt x="725" y="1161"/>
                  </a:lnTo>
                  <a:lnTo>
                    <a:pt x="773" y="1161"/>
                  </a:lnTo>
                  <a:lnTo>
                    <a:pt x="821" y="1168"/>
                  </a:lnTo>
                  <a:lnTo>
                    <a:pt x="862" y="1180"/>
                  </a:lnTo>
                  <a:lnTo>
                    <a:pt x="862" y="1180"/>
                  </a:lnTo>
                  <a:lnTo>
                    <a:pt x="842" y="1154"/>
                  </a:lnTo>
                  <a:lnTo>
                    <a:pt x="827" y="1126"/>
                  </a:lnTo>
                  <a:lnTo>
                    <a:pt x="817" y="1096"/>
                  </a:lnTo>
                  <a:lnTo>
                    <a:pt x="814" y="1064"/>
                  </a:lnTo>
                  <a:lnTo>
                    <a:pt x="817" y="1034"/>
                  </a:lnTo>
                  <a:lnTo>
                    <a:pt x="826" y="1002"/>
                  </a:lnTo>
                  <a:lnTo>
                    <a:pt x="830" y="995"/>
                  </a:lnTo>
                  <a:lnTo>
                    <a:pt x="836" y="975"/>
                  </a:lnTo>
                  <a:lnTo>
                    <a:pt x="853" y="953"/>
                  </a:lnTo>
                  <a:lnTo>
                    <a:pt x="875" y="933"/>
                  </a:lnTo>
                  <a:lnTo>
                    <a:pt x="901" y="919"/>
                  </a:lnTo>
                  <a:lnTo>
                    <a:pt x="929" y="914"/>
                  </a:lnTo>
                  <a:lnTo>
                    <a:pt x="915" y="910"/>
                  </a:lnTo>
                  <a:lnTo>
                    <a:pt x="896" y="896"/>
                  </a:lnTo>
                  <a:lnTo>
                    <a:pt x="879" y="879"/>
                  </a:lnTo>
                  <a:lnTo>
                    <a:pt x="870" y="855"/>
                  </a:lnTo>
                  <a:lnTo>
                    <a:pt x="865" y="833"/>
                  </a:lnTo>
                  <a:lnTo>
                    <a:pt x="870" y="809"/>
                  </a:lnTo>
                  <a:lnTo>
                    <a:pt x="883" y="788"/>
                  </a:lnTo>
                  <a:lnTo>
                    <a:pt x="898" y="776"/>
                  </a:lnTo>
                  <a:lnTo>
                    <a:pt x="919" y="769"/>
                  </a:lnTo>
                  <a:lnTo>
                    <a:pt x="938" y="772"/>
                  </a:lnTo>
                  <a:lnTo>
                    <a:pt x="957" y="776"/>
                  </a:lnTo>
                  <a:lnTo>
                    <a:pt x="972" y="789"/>
                  </a:lnTo>
                  <a:lnTo>
                    <a:pt x="981" y="806"/>
                  </a:lnTo>
                  <a:lnTo>
                    <a:pt x="983" y="827"/>
                  </a:lnTo>
                  <a:lnTo>
                    <a:pt x="972" y="846"/>
                  </a:lnTo>
                  <a:lnTo>
                    <a:pt x="955" y="856"/>
                  </a:lnTo>
                  <a:lnTo>
                    <a:pt x="955" y="856"/>
                  </a:lnTo>
                  <a:lnTo>
                    <a:pt x="971" y="847"/>
                  </a:lnTo>
                  <a:lnTo>
                    <a:pt x="979" y="831"/>
                  </a:lnTo>
                  <a:lnTo>
                    <a:pt x="980" y="811"/>
                  </a:lnTo>
                  <a:lnTo>
                    <a:pt x="973" y="793"/>
                  </a:lnTo>
                  <a:lnTo>
                    <a:pt x="960" y="781"/>
                  </a:lnTo>
                  <a:lnTo>
                    <a:pt x="943" y="773"/>
                  </a:lnTo>
                  <a:lnTo>
                    <a:pt x="926" y="771"/>
                  </a:lnTo>
                  <a:lnTo>
                    <a:pt x="905" y="775"/>
                  </a:lnTo>
                  <a:lnTo>
                    <a:pt x="888" y="786"/>
                  </a:lnTo>
                  <a:lnTo>
                    <a:pt x="875" y="804"/>
                  </a:lnTo>
                  <a:lnTo>
                    <a:pt x="869" y="825"/>
                  </a:lnTo>
                  <a:lnTo>
                    <a:pt x="869" y="846"/>
                  </a:lnTo>
                  <a:lnTo>
                    <a:pt x="876" y="867"/>
                  </a:lnTo>
                  <a:lnTo>
                    <a:pt x="890" y="886"/>
                  </a:lnTo>
                  <a:lnTo>
                    <a:pt x="912" y="905"/>
                  </a:lnTo>
                  <a:lnTo>
                    <a:pt x="938" y="914"/>
                  </a:lnTo>
                  <a:lnTo>
                    <a:pt x="967" y="912"/>
                  </a:lnTo>
                  <a:lnTo>
                    <a:pt x="993" y="905"/>
                  </a:lnTo>
                  <a:lnTo>
                    <a:pt x="1007" y="895"/>
                  </a:lnTo>
                  <a:lnTo>
                    <a:pt x="1019" y="880"/>
                  </a:lnTo>
                  <a:lnTo>
                    <a:pt x="1032" y="864"/>
                  </a:lnTo>
                  <a:lnTo>
                    <a:pt x="1040" y="838"/>
                  </a:lnTo>
                  <a:lnTo>
                    <a:pt x="1044" y="812"/>
                  </a:lnTo>
                  <a:lnTo>
                    <a:pt x="1042" y="781"/>
                  </a:lnTo>
                  <a:lnTo>
                    <a:pt x="1036" y="749"/>
                  </a:lnTo>
                  <a:lnTo>
                    <a:pt x="1022" y="712"/>
                  </a:lnTo>
                  <a:lnTo>
                    <a:pt x="1014" y="698"/>
                  </a:lnTo>
                  <a:lnTo>
                    <a:pt x="978" y="652"/>
                  </a:lnTo>
                  <a:lnTo>
                    <a:pt x="939" y="599"/>
                  </a:lnTo>
                  <a:lnTo>
                    <a:pt x="906" y="547"/>
                  </a:lnTo>
                  <a:lnTo>
                    <a:pt x="883" y="498"/>
                  </a:lnTo>
                  <a:lnTo>
                    <a:pt x="882" y="496"/>
                  </a:lnTo>
                  <a:lnTo>
                    <a:pt x="861" y="459"/>
                  </a:lnTo>
                  <a:lnTo>
                    <a:pt x="822" y="373"/>
                  </a:lnTo>
                  <a:lnTo>
                    <a:pt x="789" y="283"/>
                  </a:lnTo>
                  <a:lnTo>
                    <a:pt x="766" y="190"/>
                  </a:lnTo>
                  <a:lnTo>
                    <a:pt x="760" y="145"/>
                  </a:lnTo>
                  <a:lnTo>
                    <a:pt x="757" y="149"/>
                  </a:lnTo>
                  <a:lnTo>
                    <a:pt x="714" y="198"/>
                  </a:lnTo>
                  <a:lnTo>
                    <a:pt x="717" y="215"/>
                  </a:lnTo>
                  <a:lnTo>
                    <a:pt x="730" y="284"/>
                  </a:lnTo>
                  <a:lnTo>
                    <a:pt x="741" y="348"/>
                  </a:lnTo>
                  <a:lnTo>
                    <a:pt x="749" y="412"/>
                  </a:lnTo>
                  <a:lnTo>
                    <a:pt x="750" y="476"/>
                  </a:lnTo>
                  <a:lnTo>
                    <a:pt x="746" y="541"/>
                  </a:lnTo>
                  <a:lnTo>
                    <a:pt x="731" y="604"/>
                  </a:lnTo>
                  <a:lnTo>
                    <a:pt x="716" y="657"/>
                  </a:lnTo>
                  <a:lnTo>
                    <a:pt x="690" y="708"/>
                  </a:lnTo>
                  <a:lnTo>
                    <a:pt x="653" y="756"/>
                  </a:lnTo>
                  <a:lnTo>
                    <a:pt x="612" y="793"/>
                  </a:lnTo>
                  <a:lnTo>
                    <a:pt x="574" y="812"/>
                  </a:lnTo>
                  <a:lnTo>
                    <a:pt x="535" y="822"/>
                  </a:lnTo>
                  <a:lnTo>
                    <a:pt x="495" y="826"/>
                  </a:lnTo>
                  <a:lnTo>
                    <a:pt x="452" y="820"/>
                  </a:lnTo>
                  <a:lnTo>
                    <a:pt x="413" y="808"/>
                  </a:lnTo>
                  <a:lnTo>
                    <a:pt x="381" y="791"/>
                  </a:lnTo>
                  <a:lnTo>
                    <a:pt x="355" y="770"/>
                  </a:lnTo>
                  <a:lnTo>
                    <a:pt x="349" y="800"/>
                  </a:lnTo>
                  <a:lnTo>
                    <a:pt x="346" y="815"/>
                  </a:lnTo>
                  <a:lnTo>
                    <a:pt x="355" y="825"/>
                  </a:lnTo>
                  <a:lnTo>
                    <a:pt x="363" y="833"/>
                  </a:lnTo>
                  <a:lnTo>
                    <a:pt x="375" y="848"/>
                  </a:lnTo>
                  <a:lnTo>
                    <a:pt x="397" y="866"/>
                  </a:lnTo>
                  <a:lnTo>
                    <a:pt x="429" y="888"/>
                  </a:lnTo>
                  <a:lnTo>
                    <a:pt x="471" y="907"/>
                  </a:lnTo>
                  <a:lnTo>
                    <a:pt x="471" y="897"/>
                  </a:lnTo>
                  <a:lnTo>
                    <a:pt x="473" y="885"/>
                  </a:lnTo>
                  <a:lnTo>
                    <a:pt x="482" y="872"/>
                  </a:lnTo>
                  <a:lnTo>
                    <a:pt x="494" y="861"/>
                  </a:lnTo>
                  <a:lnTo>
                    <a:pt x="507" y="855"/>
                  </a:lnTo>
                  <a:lnTo>
                    <a:pt x="532" y="847"/>
                  </a:lnTo>
                  <a:lnTo>
                    <a:pt x="555" y="846"/>
                  </a:lnTo>
                  <a:lnTo>
                    <a:pt x="565" y="847"/>
                  </a:lnTo>
                  <a:lnTo>
                    <a:pt x="587" y="848"/>
                  </a:lnTo>
                  <a:lnTo>
                    <a:pt x="617" y="848"/>
                  </a:lnTo>
                  <a:lnTo>
                    <a:pt x="651" y="841"/>
                  </a:lnTo>
                  <a:lnTo>
                    <a:pt x="691" y="826"/>
                  </a:lnTo>
                  <a:lnTo>
                    <a:pt x="731" y="801"/>
                  </a:lnTo>
                  <a:lnTo>
                    <a:pt x="772" y="769"/>
                  </a:lnTo>
                  <a:lnTo>
                    <a:pt x="807" y="731"/>
                  </a:lnTo>
                  <a:lnTo>
                    <a:pt x="836" y="686"/>
                  </a:lnTo>
                  <a:lnTo>
                    <a:pt x="858" y="638"/>
                  </a:lnTo>
                  <a:lnTo>
                    <a:pt x="872" y="591"/>
                  </a:lnTo>
                  <a:lnTo>
                    <a:pt x="874" y="543"/>
                  </a:lnTo>
                  <a:lnTo>
                    <a:pt x="871" y="513"/>
                  </a:lnTo>
                  <a:lnTo>
                    <a:pt x="865" y="485"/>
                  </a:lnTo>
                  <a:lnTo>
                    <a:pt x="858" y="465"/>
                  </a:lnTo>
                  <a:lnTo>
                    <a:pt x="854" y="452"/>
                  </a:lnTo>
                  <a:lnTo>
                    <a:pt x="863" y="463"/>
                  </a:lnTo>
                  <a:lnTo>
                    <a:pt x="872" y="483"/>
                  </a:lnTo>
                  <a:lnTo>
                    <a:pt x="884" y="511"/>
                  </a:lnTo>
                  <a:lnTo>
                    <a:pt x="894" y="545"/>
                  </a:lnTo>
                  <a:lnTo>
                    <a:pt x="900" y="585"/>
                  </a:lnTo>
                  <a:lnTo>
                    <a:pt x="901" y="631"/>
                  </a:lnTo>
                  <a:lnTo>
                    <a:pt x="896" y="676"/>
                  </a:lnTo>
                  <a:lnTo>
                    <a:pt x="882" y="723"/>
                  </a:lnTo>
                  <a:lnTo>
                    <a:pt x="865" y="769"/>
                  </a:lnTo>
                  <a:lnTo>
                    <a:pt x="843" y="809"/>
                  </a:lnTo>
                  <a:lnTo>
                    <a:pt x="817" y="845"/>
                  </a:lnTo>
                  <a:lnTo>
                    <a:pt x="791" y="877"/>
                  </a:lnTo>
                  <a:lnTo>
                    <a:pt x="759" y="910"/>
                  </a:lnTo>
                  <a:lnTo>
                    <a:pt x="721" y="942"/>
                  </a:lnTo>
                  <a:lnTo>
                    <a:pt x="677" y="969"/>
                  </a:lnTo>
                  <a:lnTo>
                    <a:pt x="628" y="989"/>
                  </a:lnTo>
                  <a:lnTo>
                    <a:pt x="582" y="1004"/>
                  </a:lnTo>
                  <a:lnTo>
                    <a:pt x="532" y="1010"/>
                  </a:lnTo>
                  <a:lnTo>
                    <a:pt x="482" y="1013"/>
                  </a:lnTo>
                  <a:lnTo>
                    <a:pt x="437" y="1008"/>
                  </a:lnTo>
                  <a:lnTo>
                    <a:pt x="393" y="998"/>
                  </a:lnTo>
                  <a:lnTo>
                    <a:pt x="359" y="986"/>
                  </a:lnTo>
                  <a:lnTo>
                    <a:pt x="330" y="972"/>
                  </a:lnTo>
                  <a:lnTo>
                    <a:pt x="313" y="959"/>
                  </a:lnTo>
                  <a:lnTo>
                    <a:pt x="294" y="1024"/>
                  </a:lnTo>
                  <a:lnTo>
                    <a:pt x="270" y="1091"/>
                  </a:lnTo>
                  <a:lnTo>
                    <a:pt x="242" y="1156"/>
                  </a:lnTo>
                  <a:lnTo>
                    <a:pt x="209" y="1215"/>
                  </a:lnTo>
                  <a:lnTo>
                    <a:pt x="169" y="1270"/>
                  </a:lnTo>
                  <a:lnTo>
                    <a:pt x="123" y="1316"/>
                  </a:lnTo>
                  <a:lnTo>
                    <a:pt x="71" y="1360"/>
                  </a:lnTo>
                  <a:lnTo>
                    <a:pt x="23" y="1391"/>
                  </a:lnTo>
                  <a:lnTo>
                    <a:pt x="0" y="1401"/>
                  </a:lnTo>
                  <a:lnTo>
                    <a:pt x="0" y="1386"/>
                  </a:lnTo>
                  <a:lnTo>
                    <a:pt x="18" y="1377"/>
                  </a:lnTo>
                  <a:lnTo>
                    <a:pt x="62" y="1349"/>
                  </a:lnTo>
                  <a:lnTo>
                    <a:pt x="113" y="1306"/>
                  </a:lnTo>
                  <a:lnTo>
                    <a:pt x="155" y="1258"/>
                  </a:lnTo>
                  <a:lnTo>
                    <a:pt x="193" y="1207"/>
                  </a:lnTo>
                  <a:lnTo>
                    <a:pt x="224" y="1147"/>
                  </a:lnTo>
                  <a:lnTo>
                    <a:pt x="250" y="1084"/>
                  </a:lnTo>
                  <a:lnTo>
                    <a:pt x="270" y="1016"/>
                  </a:lnTo>
                  <a:lnTo>
                    <a:pt x="290" y="946"/>
                  </a:lnTo>
                  <a:lnTo>
                    <a:pt x="291" y="941"/>
                  </a:lnTo>
                  <a:lnTo>
                    <a:pt x="289" y="940"/>
                  </a:lnTo>
                  <a:lnTo>
                    <a:pt x="276" y="927"/>
                  </a:lnTo>
                  <a:lnTo>
                    <a:pt x="268" y="919"/>
                  </a:lnTo>
                  <a:lnTo>
                    <a:pt x="252" y="893"/>
                  </a:lnTo>
                  <a:lnTo>
                    <a:pt x="242" y="868"/>
                  </a:lnTo>
                  <a:lnTo>
                    <a:pt x="241" y="843"/>
                  </a:lnTo>
                  <a:lnTo>
                    <a:pt x="245" y="821"/>
                  </a:lnTo>
                  <a:lnTo>
                    <a:pt x="257" y="805"/>
                  </a:lnTo>
                  <a:lnTo>
                    <a:pt x="269" y="794"/>
                  </a:lnTo>
                  <a:lnTo>
                    <a:pt x="285" y="791"/>
                  </a:lnTo>
                  <a:lnTo>
                    <a:pt x="301" y="793"/>
                  </a:lnTo>
                  <a:lnTo>
                    <a:pt x="316" y="797"/>
                  </a:lnTo>
                  <a:lnTo>
                    <a:pt x="319" y="798"/>
                  </a:lnTo>
                  <a:lnTo>
                    <a:pt x="319" y="794"/>
                  </a:lnTo>
                  <a:lnTo>
                    <a:pt x="329" y="739"/>
                  </a:lnTo>
                  <a:lnTo>
                    <a:pt x="311" y="709"/>
                  </a:lnTo>
                  <a:lnTo>
                    <a:pt x="298" y="674"/>
                  </a:lnTo>
                  <a:lnTo>
                    <a:pt x="291" y="640"/>
                  </a:lnTo>
                  <a:lnTo>
                    <a:pt x="290" y="604"/>
                  </a:lnTo>
                  <a:lnTo>
                    <a:pt x="295" y="568"/>
                  </a:lnTo>
                  <a:lnTo>
                    <a:pt x="305" y="534"/>
                  </a:lnTo>
                  <a:lnTo>
                    <a:pt x="323" y="503"/>
                  </a:lnTo>
                  <a:lnTo>
                    <a:pt x="347" y="476"/>
                  </a:lnTo>
                  <a:lnTo>
                    <a:pt x="375" y="455"/>
                  </a:lnTo>
                  <a:lnTo>
                    <a:pt x="381" y="417"/>
                  </a:lnTo>
                  <a:lnTo>
                    <a:pt x="335" y="428"/>
                  </a:lnTo>
                  <a:lnTo>
                    <a:pt x="275" y="438"/>
                  </a:lnTo>
                  <a:lnTo>
                    <a:pt x="215" y="441"/>
                  </a:lnTo>
                  <a:lnTo>
                    <a:pt x="159" y="436"/>
                  </a:lnTo>
                  <a:lnTo>
                    <a:pt x="97" y="420"/>
                  </a:lnTo>
                  <a:lnTo>
                    <a:pt x="39" y="394"/>
                  </a:lnTo>
                  <a:lnTo>
                    <a:pt x="0" y="369"/>
                  </a:lnTo>
                  <a:lnTo>
                    <a:pt x="0" y="342"/>
                  </a:lnTo>
                  <a:lnTo>
                    <a:pt x="37" y="369"/>
                  </a:lnTo>
                  <a:lnTo>
                    <a:pt x="95" y="400"/>
                  </a:lnTo>
                  <a:lnTo>
                    <a:pt x="156" y="421"/>
                  </a:lnTo>
                  <a:lnTo>
                    <a:pt x="211" y="429"/>
                  </a:lnTo>
                  <a:lnTo>
                    <a:pt x="267" y="427"/>
                  </a:lnTo>
                  <a:lnTo>
                    <a:pt x="325" y="419"/>
                  </a:lnTo>
                  <a:lnTo>
                    <a:pt x="382" y="404"/>
                  </a:lnTo>
                  <a:lnTo>
                    <a:pt x="383" y="403"/>
                  </a:lnTo>
                  <a:lnTo>
                    <a:pt x="386" y="390"/>
                  </a:lnTo>
                  <a:lnTo>
                    <a:pt x="406" y="308"/>
                  </a:lnTo>
                  <a:lnTo>
                    <a:pt x="428" y="229"/>
                  </a:lnTo>
                  <a:lnTo>
                    <a:pt x="458" y="131"/>
                  </a:lnTo>
                  <a:lnTo>
                    <a:pt x="490" y="27"/>
                  </a:lnTo>
                  <a:lnTo>
                    <a:pt x="501" y="0"/>
                  </a:lnTo>
                  <a:lnTo>
                    <a:pt x="547" y="0"/>
                  </a:lnTo>
                  <a:lnTo>
                    <a:pt x="543" y="11"/>
                  </a:lnTo>
                  <a:lnTo>
                    <a:pt x="506" y="126"/>
                  </a:lnTo>
                  <a:lnTo>
                    <a:pt x="470" y="242"/>
                  </a:lnTo>
                  <a:lnTo>
                    <a:pt x="447" y="320"/>
                  </a:lnTo>
                  <a:lnTo>
                    <a:pt x="431" y="385"/>
                  </a:lnTo>
                  <a:lnTo>
                    <a:pt x="434" y="384"/>
                  </a:lnTo>
                  <a:lnTo>
                    <a:pt x="485" y="358"/>
                  </a:lnTo>
                  <a:lnTo>
                    <a:pt x="530" y="328"/>
                  </a:lnTo>
                  <a:lnTo>
                    <a:pt x="578" y="294"/>
                  </a:lnTo>
                  <a:lnTo>
                    <a:pt x="622" y="251"/>
                  </a:lnTo>
                  <a:lnTo>
                    <a:pt x="661" y="208"/>
                  </a:lnTo>
                  <a:lnTo>
                    <a:pt x="679" y="185"/>
                  </a:lnTo>
                  <a:lnTo>
                    <a:pt x="671" y="121"/>
                  </a:lnTo>
                  <a:lnTo>
                    <a:pt x="666" y="48"/>
                  </a:lnTo>
                  <a:lnTo>
                    <a:pt x="665" y="0"/>
                  </a:lnTo>
                  <a:lnTo>
                    <a:pt x="691" y="0"/>
                  </a:lnTo>
                  <a:lnTo>
                    <a:pt x="696" y="73"/>
                  </a:lnTo>
                  <a:lnTo>
                    <a:pt x="705" y="146"/>
                  </a:lnTo>
                  <a:lnTo>
                    <a:pt x="706" y="150"/>
                  </a:lnTo>
                  <a:lnTo>
                    <a:pt x="733" y="108"/>
                  </a:lnTo>
                  <a:lnTo>
                    <a:pt x="752" y="76"/>
                  </a:lnTo>
                  <a:lnTo>
                    <a:pt x="748" y="0"/>
                  </a:lnTo>
                  <a:lnTo>
                    <a:pt x="748" y="0"/>
                  </a:lnTo>
                  <a:lnTo>
                    <a:pt x="788" y="0"/>
                  </a:lnTo>
                  <a:lnTo>
                    <a:pt x="788" y="11"/>
                  </a:lnTo>
                  <a:lnTo>
                    <a:pt x="794" y="0"/>
                  </a:lnTo>
                  <a:lnTo>
                    <a:pt x="863" y="0"/>
                  </a:lnTo>
                  <a:lnTo>
                    <a:pt x="845" y="27"/>
                  </a:lnTo>
                  <a:lnTo>
                    <a:pt x="802" y="90"/>
                  </a:lnTo>
                  <a:lnTo>
                    <a:pt x="794" y="100"/>
                  </a:lnTo>
                  <a:lnTo>
                    <a:pt x="799" y="149"/>
                  </a:lnTo>
                  <a:lnTo>
                    <a:pt x="815" y="237"/>
                  </a:lnTo>
                  <a:lnTo>
                    <a:pt x="841" y="319"/>
                  </a:lnTo>
                  <a:lnTo>
                    <a:pt x="875" y="404"/>
                  </a:lnTo>
                  <a:lnTo>
                    <a:pt x="914" y="484"/>
                  </a:lnTo>
                  <a:lnTo>
                    <a:pt x="962" y="559"/>
                  </a:lnTo>
                  <a:lnTo>
                    <a:pt x="1017" y="628"/>
                  </a:lnTo>
                  <a:lnTo>
                    <a:pt x="1080" y="692"/>
                  </a:lnTo>
                  <a:lnTo>
                    <a:pt x="1148" y="749"/>
                  </a:lnTo>
                  <a:lnTo>
                    <a:pt x="1222" y="800"/>
                  </a:lnTo>
                  <a:lnTo>
                    <a:pt x="1289" y="842"/>
                  </a:lnTo>
                  <a:lnTo>
                    <a:pt x="1359" y="876"/>
                  </a:lnTo>
                  <a:lnTo>
                    <a:pt x="1434" y="903"/>
                  </a:lnTo>
                  <a:lnTo>
                    <a:pt x="1508" y="923"/>
                  </a:lnTo>
                  <a:lnTo>
                    <a:pt x="1587" y="936"/>
                  </a:lnTo>
                  <a:lnTo>
                    <a:pt x="1666" y="943"/>
                  </a:lnTo>
                  <a:lnTo>
                    <a:pt x="1745" y="940"/>
                  </a:lnTo>
                  <a:lnTo>
                    <a:pt x="1822" y="931"/>
                  </a:lnTo>
                  <a:lnTo>
                    <a:pt x="1899" y="916"/>
                  </a:lnTo>
                  <a:lnTo>
                    <a:pt x="1972" y="893"/>
                  </a:lnTo>
                  <a:lnTo>
                    <a:pt x="2045" y="863"/>
                  </a:lnTo>
                  <a:lnTo>
                    <a:pt x="2113" y="826"/>
                  </a:lnTo>
                  <a:lnTo>
                    <a:pt x="2177" y="781"/>
                  </a:lnTo>
                  <a:lnTo>
                    <a:pt x="2234" y="730"/>
                  </a:lnTo>
                  <a:lnTo>
                    <a:pt x="2286" y="670"/>
                  </a:lnTo>
                  <a:lnTo>
                    <a:pt x="2333" y="605"/>
                  </a:lnTo>
                  <a:lnTo>
                    <a:pt x="2363" y="545"/>
                  </a:lnTo>
                  <a:lnTo>
                    <a:pt x="2384" y="484"/>
                  </a:lnTo>
                  <a:lnTo>
                    <a:pt x="2390" y="463"/>
                  </a:lnTo>
                  <a:lnTo>
                    <a:pt x="2374" y="482"/>
                  </a:lnTo>
                  <a:lnTo>
                    <a:pt x="2354" y="500"/>
                  </a:lnTo>
                  <a:lnTo>
                    <a:pt x="2339" y="527"/>
                  </a:lnTo>
                  <a:lnTo>
                    <a:pt x="2294" y="586"/>
                  </a:lnTo>
                  <a:lnTo>
                    <a:pt x="2244" y="635"/>
                  </a:lnTo>
                  <a:lnTo>
                    <a:pt x="2191" y="680"/>
                  </a:lnTo>
                  <a:lnTo>
                    <a:pt x="2129" y="718"/>
                  </a:lnTo>
                  <a:lnTo>
                    <a:pt x="2064" y="750"/>
                  </a:lnTo>
                  <a:lnTo>
                    <a:pt x="1998" y="774"/>
                  </a:lnTo>
                  <a:lnTo>
                    <a:pt x="1926" y="790"/>
                  </a:lnTo>
                  <a:lnTo>
                    <a:pt x="1855" y="801"/>
                  </a:lnTo>
                  <a:lnTo>
                    <a:pt x="1783" y="804"/>
                  </a:lnTo>
                  <a:lnTo>
                    <a:pt x="1711" y="802"/>
                  </a:lnTo>
                  <a:lnTo>
                    <a:pt x="1638" y="790"/>
                  </a:lnTo>
                  <a:lnTo>
                    <a:pt x="1568" y="774"/>
                  </a:lnTo>
                  <a:lnTo>
                    <a:pt x="1501" y="748"/>
                  </a:lnTo>
                  <a:lnTo>
                    <a:pt x="1436" y="717"/>
                  </a:lnTo>
                  <a:lnTo>
                    <a:pt x="1364" y="676"/>
                  </a:lnTo>
                  <a:lnTo>
                    <a:pt x="1297" y="625"/>
                  </a:lnTo>
                  <a:lnTo>
                    <a:pt x="1236" y="570"/>
                  </a:lnTo>
                  <a:lnTo>
                    <a:pt x="1181" y="506"/>
                  </a:lnTo>
                  <a:lnTo>
                    <a:pt x="1134" y="436"/>
                  </a:lnTo>
                  <a:lnTo>
                    <a:pt x="1093" y="364"/>
                  </a:lnTo>
                  <a:lnTo>
                    <a:pt x="1063" y="288"/>
                  </a:lnTo>
                  <a:lnTo>
                    <a:pt x="1038" y="207"/>
                  </a:lnTo>
                  <a:lnTo>
                    <a:pt x="1022" y="126"/>
                  </a:lnTo>
                  <a:lnTo>
                    <a:pt x="1014" y="42"/>
                  </a:lnTo>
                  <a:lnTo>
                    <a:pt x="1013" y="0"/>
                  </a:lnTo>
                  <a:lnTo>
                    <a:pt x="1045" y="0"/>
                  </a:lnTo>
                  <a:lnTo>
                    <a:pt x="1044" y="10"/>
                  </a:lnTo>
                  <a:lnTo>
                    <a:pt x="1049" y="88"/>
                  </a:lnTo>
                  <a:lnTo>
                    <a:pt x="1061" y="165"/>
                  </a:lnTo>
                  <a:lnTo>
                    <a:pt x="1080" y="240"/>
                  </a:lnTo>
                  <a:lnTo>
                    <a:pt x="1106" y="313"/>
                  </a:lnTo>
                  <a:lnTo>
                    <a:pt x="1140" y="384"/>
                  </a:lnTo>
                  <a:lnTo>
                    <a:pt x="1179" y="451"/>
                  </a:lnTo>
                  <a:lnTo>
                    <a:pt x="1224" y="514"/>
                  </a:lnTo>
                  <a:lnTo>
                    <a:pt x="1278" y="570"/>
                  </a:lnTo>
                  <a:lnTo>
                    <a:pt x="1336" y="621"/>
                  </a:lnTo>
                  <a:lnTo>
                    <a:pt x="1398" y="666"/>
                  </a:lnTo>
                  <a:lnTo>
                    <a:pt x="1466" y="703"/>
                  </a:lnTo>
                  <a:lnTo>
                    <a:pt x="1538" y="734"/>
                  </a:lnTo>
                  <a:lnTo>
                    <a:pt x="1609" y="758"/>
                  </a:lnTo>
                  <a:lnTo>
                    <a:pt x="1680" y="774"/>
                  </a:lnTo>
                  <a:lnTo>
                    <a:pt x="1752" y="782"/>
                  </a:lnTo>
                  <a:lnTo>
                    <a:pt x="1824" y="781"/>
                  </a:lnTo>
                  <a:lnTo>
                    <a:pt x="1896" y="775"/>
                  </a:lnTo>
                  <a:lnTo>
                    <a:pt x="1967" y="760"/>
                  </a:lnTo>
                  <a:lnTo>
                    <a:pt x="2037" y="738"/>
                  </a:lnTo>
                  <a:lnTo>
                    <a:pt x="2103" y="709"/>
                  </a:lnTo>
                  <a:lnTo>
                    <a:pt x="2164" y="672"/>
                  </a:lnTo>
                  <a:lnTo>
                    <a:pt x="2221" y="630"/>
                  </a:lnTo>
                  <a:lnTo>
                    <a:pt x="2272" y="580"/>
                  </a:lnTo>
                  <a:lnTo>
                    <a:pt x="2301" y="545"/>
                  </a:lnTo>
                  <a:lnTo>
                    <a:pt x="2272" y="567"/>
                  </a:lnTo>
                  <a:lnTo>
                    <a:pt x="2215" y="601"/>
                  </a:lnTo>
                  <a:lnTo>
                    <a:pt x="2154" y="628"/>
                  </a:lnTo>
                  <a:lnTo>
                    <a:pt x="2092" y="650"/>
                  </a:lnTo>
                  <a:lnTo>
                    <a:pt x="2026" y="664"/>
                  </a:lnTo>
                  <a:lnTo>
                    <a:pt x="1965" y="672"/>
                  </a:lnTo>
                  <a:lnTo>
                    <a:pt x="1906" y="672"/>
                  </a:lnTo>
                  <a:lnTo>
                    <a:pt x="1837" y="671"/>
                  </a:lnTo>
                  <a:lnTo>
                    <a:pt x="1766" y="660"/>
                  </a:lnTo>
                  <a:lnTo>
                    <a:pt x="1698" y="644"/>
                  </a:lnTo>
                  <a:lnTo>
                    <a:pt x="1634" y="621"/>
                  </a:lnTo>
                  <a:lnTo>
                    <a:pt x="1575" y="591"/>
                  </a:lnTo>
                  <a:lnTo>
                    <a:pt x="1522" y="557"/>
                  </a:lnTo>
                  <a:lnTo>
                    <a:pt x="1471" y="518"/>
                  </a:lnTo>
                  <a:lnTo>
                    <a:pt x="1430" y="476"/>
                  </a:lnTo>
                  <a:lnTo>
                    <a:pt x="1397" y="435"/>
                  </a:lnTo>
                  <a:lnTo>
                    <a:pt x="1371" y="392"/>
                  </a:lnTo>
                  <a:lnTo>
                    <a:pt x="1352" y="356"/>
                  </a:lnTo>
                  <a:lnTo>
                    <a:pt x="1340" y="324"/>
                  </a:lnTo>
                  <a:lnTo>
                    <a:pt x="1339" y="319"/>
                  </a:lnTo>
                  <a:lnTo>
                    <a:pt x="1323" y="297"/>
                  </a:lnTo>
                  <a:lnTo>
                    <a:pt x="1292" y="230"/>
                  </a:lnTo>
                  <a:lnTo>
                    <a:pt x="1268" y="160"/>
                  </a:lnTo>
                  <a:lnTo>
                    <a:pt x="1250" y="87"/>
                  </a:lnTo>
                  <a:lnTo>
                    <a:pt x="1241" y="13"/>
                  </a:lnTo>
                  <a:lnTo>
                    <a:pt x="1240" y="0"/>
                  </a:lnTo>
                  <a:lnTo>
                    <a:pt x="1256" y="0"/>
                  </a:lnTo>
                  <a:lnTo>
                    <a:pt x="1259" y="35"/>
                  </a:lnTo>
                  <a:lnTo>
                    <a:pt x="1274" y="113"/>
                  </a:lnTo>
                  <a:lnTo>
                    <a:pt x="1297" y="189"/>
                  </a:lnTo>
                  <a:lnTo>
                    <a:pt x="1328" y="258"/>
                  </a:lnTo>
                  <a:lnTo>
                    <a:pt x="1366" y="325"/>
                  </a:lnTo>
                  <a:lnTo>
                    <a:pt x="1415" y="386"/>
                  </a:lnTo>
                  <a:lnTo>
                    <a:pt x="1469" y="443"/>
                  </a:lnTo>
                  <a:lnTo>
                    <a:pt x="1518" y="481"/>
                  </a:lnTo>
                  <a:lnTo>
                    <a:pt x="1578" y="506"/>
                  </a:lnTo>
                  <a:lnTo>
                    <a:pt x="1644" y="524"/>
                  </a:lnTo>
                  <a:lnTo>
                    <a:pt x="1711" y="534"/>
                  </a:lnTo>
                  <a:lnTo>
                    <a:pt x="1780" y="534"/>
                  </a:lnTo>
                  <a:lnTo>
                    <a:pt x="1846" y="527"/>
                  </a:lnTo>
                  <a:lnTo>
                    <a:pt x="1908" y="513"/>
                  </a:lnTo>
                  <a:lnTo>
                    <a:pt x="1965" y="491"/>
                  </a:lnTo>
                  <a:lnTo>
                    <a:pt x="2014" y="464"/>
                  </a:lnTo>
                  <a:lnTo>
                    <a:pt x="2047" y="442"/>
                  </a:lnTo>
                  <a:lnTo>
                    <a:pt x="2072" y="420"/>
                  </a:lnTo>
                  <a:lnTo>
                    <a:pt x="2093" y="399"/>
                  </a:lnTo>
                  <a:lnTo>
                    <a:pt x="2107" y="381"/>
                  </a:lnTo>
                  <a:lnTo>
                    <a:pt x="2119" y="365"/>
                  </a:lnTo>
                  <a:lnTo>
                    <a:pt x="2123" y="357"/>
                  </a:lnTo>
                  <a:lnTo>
                    <a:pt x="2150" y="331"/>
                  </a:lnTo>
                  <a:lnTo>
                    <a:pt x="2185" y="309"/>
                  </a:lnTo>
                  <a:lnTo>
                    <a:pt x="2209" y="302"/>
                  </a:lnTo>
                  <a:lnTo>
                    <a:pt x="2235" y="298"/>
                  </a:lnTo>
                  <a:lnTo>
                    <a:pt x="2259" y="303"/>
                  </a:lnTo>
                  <a:lnTo>
                    <a:pt x="2265" y="307"/>
                  </a:lnTo>
                  <a:lnTo>
                    <a:pt x="2276" y="276"/>
                  </a:lnTo>
                  <a:lnTo>
                    <a:pt x="2287" y="219"/>
                  </a:lnTo>
                  <a:lnTo>
                    <a:pt x="2291" y="160"/>
                  </a:lnTo>
                  <a:lnTo>
                    <a:pt x="2288" y="102"/>
                  </a:lnTo>
                  <a:lnTo>
                    <a:pt x="2274" y="52"/>
                  </a:lnTo>
                  <a:lnTo>
                    <a:pt x="2254" y="5"/>
                  </a:lnTo>
                  <a:lnTo>
                    <a:pt x="2251" y="0"/>
                  </a:lnTo>
                  <a:lnTo>
                    <a:pt x="2271" y="0"/>
                  </a:lnTo>
                  <a:lnTo>
                    <a:pt x="2271" y="0"/>
                  </a:lnTo>
                  <a:lnTo>
                    <a:pt x="2290" y="45"/>
                  </a:lnTo>
                  <a:lnTo>
                    <a:pt x="2303" y="95"/>
                  </a:lnTo>
                  <a:lnTo>
                    <a:pt x="2309" y="144"/>
                  </a:lnTo>
                  <a:lnTo>
                    <a:pt x="2306" y="196"/>
                  </a:lnTo>
                  <a:lnTo>
                    <a:pt x="2299" y="247"/>
                  </a:lnTo>
                  <a:lnTo>
                    <a:pt x="2285" y="299"/>
                  </a:lnTo>
                  <a:lnTo>
                    <a:pt x="2278" y="316"/>
                  </a:lnTo>
                  <a:lnTo>
                    <a:pt x="2279" y="317"/>
                  </a:lnTo>
                  <a:lnTo>
                    <a:pt x="2288" y="324"/>
                  </a:lnTo>
                  <a:lnTo>
                    <a:pt x="2301" y="287"/>
                  </a:lnTo>
                  <a:lnTo>
                    <a:pt x="2313" y="252"/>
                  </a:lnTo>
                  <a:lnTo>
                    <a:pt x="2321" y="205"/>
                  </a:lnTo>
                  <a:lnTo>
                    <a:pt x="2322" y="165"/>
                  </a:lnTo>
                  <a:lnTo>
                    <a:pt x="2320" y="131"/>
                  </a:lnTo>
                  <a:lnTo>
                    <a:pt x="2318" y="110"/>
                  </a:lnTo>
                  <a:lnTo>
                    <a:pt x="2315" y="97"/>
                  </a:lnTo>
                  <a:lnTo>
                    <a:pt x="2313" y="70"/>
                  </a:lnTo>
                  <a:lnTo>
                    <a:pt x="2316" y="45"/>
                  </a:lnTo>
                  <a:lnTo>
                    <a:pt x="2322" y="20"/>
                  </a:lnTo>
                  <a:lnTo>
                    <a:pt x="2329" y="8"/>
                  </a:lnTo>
                  <a:lnTo>
                    <a:pt x="2304" y="0"/>
                  </a:lnTo>
                  <a:lnTo>
                    <a:pt x="2480" y="0"/>
                  </a:lnTo>
                  <a:lnTo>
                    <a:pt x="2481" y="1"/>
                  </a:lnTo>
                  <a:lnTo>
                    <a:pt x="2482" y="2"/>
                  </a:lnTo>
                  <a:lnTo>
                    <a:pt x="2491" y="1"/>
                  </a:lnTo>
                  <a:lnTo>
                    <a:pt x="2490" y="0"/>
                  </a:lnTo>
                  <a:lnTo>
                    <a:pt x="2543" y="0"/>
                  </a:lnTo>
                  <a:lnTo>
                    <a:pt x="2538" y="2"/>
                  </a:lnTo>
                  <a:lnTo>
                    <a:pt x="2512" y="8"/>
                  </a:lnTo>
                  <a:lnTo>
                    <a:pt x="2521" y="45"/>
                  </a:lnTo>
                  <a:lnTo>
                    <a:pt x="2547" y="120"/>
                  </a:lnTo>
                  <a:lnTo>
                    <a:pt x="2575" y="179"/>
                  </a:lnTo>
                  <a:lnTo>
                    <a:pt x="2609" y="232"/>
                  </a:lnTo>
                  <a:lnTo>
                    <a:pt x="2651" y="283"/>
                  </a:lnTo>
                  <a:lnTo>
                    <a:pt x="2697" y="326"/>
                  </a:lnTo>
                  <a:lnTo>
                    <a:pt x="2750" y="365"/>
                  </a:lnTo>
                  <a:lnTo>
                    <a:pt x="2808" y="397"/>
                  </a:lnTo>
                  <a:lnTo>
                    <a:pt x="2867" y="421"/>
                  </a:lnTo>
                  <a:lnTo>
                    <a:pt x="2928" y="438"/>
                  </a:lnTo>
                  <a:lnTo>
                    <a:pt x="2991" y="444"/>
                  </a:lnTo>
                  <a:lnTo>
                    <a:pt x="3056" y="443"/>
                  </a:lnTo>
                  <a:lnTo>
                    <a:pt x="3120" y="432"/>
                  </a:lnTo>
                  <a:lnTo>
                    <a:pt x="3182" y="409"/>
                  </a:lnTo>
                  <a:lnTo>
                    <a:pt x="3231" y="383"/>
                  </a:lnTo>
                  <a:lnTo>
                    <a:pt x="3274" y="347"/>
                  </a:lnTo>
                  <a:lnTo>
                    <a:pt x="3314" y="306"/>
                  </a:lnTo>
                  <a:lnTo>
                    <a:pt x="3346" y="261"/>
                  </a:lnTo>
                  <a:lnTo>
                    <a:pt x="3370" y="211"/>
                  </a:lnTo>
                  <a:lnTo>
                    <a:pt x="3388" y="171"/>
                  </a:lnTo>
                  <a:lnTo>
                    <a:pt x="3364" y="169"/>
                  </a:lnTo>
                  <a:lnTo>
                    <a:pt x="3318" y="155"/>
                  </a:lnTo>
                  <a:lnTo>
                    <a:pt x="3277" y="135"/>
                  </a:lnTo>
                  <a:lnTo>
                    <a:pt x="3238" y="108"/>
                  </a:lnTo>
                  <a:lnTo>
                    <a:pt x="3225" y="96"/>
                  </a:lnTo>
                  <a:lnTo>
                    <a:pt x="3213" y="107"/>
                  </a:lnTo>
                  <a:lnTo>
                    <a:pt x="3191" y="122"/>
                  </a:lnTo>
                  <a:lnTo>
                    <a:pt x="3150" y="137"/>
                  </a:lnTo>
                  <a:lnTo>
                    <a:pt x="3107" y="146"/>
                  </a:lnTo>
                  <a:lnTo>
                    <a:pt x="3063" y="142"/>
                  </a:lnTo>
                  <a:lnTo>
                    <a:pt x="3022" y="133"/>
                  </a:lnTo>
                  <a:lnTo>
                    <a:pt x="2990" y="119"/>
                  </a:lnTo>
                  <a:lnTo>
                    <a:pt x="2961" y="98"/>
                  </a:lnTo>
                  <a:lnTo>
                    <a:pt x="2953" y="91"/>
                  </a:lnTo>
                  <a:lnTo>
                    <a:pt x="2952" y="90"/>
                  </a:lnTo>
                  <a:lnTo>
                    <a:pt x="2950" y="89"/>
                  </a:lnTo>
                  <a:lnTo>
                    <a:pt x="2949" y="88"/>
                  </a:lnTo>
                  <a:lnTo>
                    <a:pt x="2949" y="88"/>
                  </a:lnTo>
                  <a:lnTo>
                    <a:pt x="2949" y="87"/>
                  </a:lnTo>
                  <a:lnTo>
                    <a:pt x="2935" y="76"/>
                  </a:lnTo>
                  <a:lnTo>
                    <a:pt x="2909" y="49"/>
                  </a:lnTo>
                  <a:lnTo>
                    <a:pt x="2891" y="19"/>
                  </a:lnTo>
                  <a:lnTo>
                    <a:pt x="2882" y="0"/>
                  </a:lnTo>
                  <a:lnTo>
                    <a:pt x="2915" y="0"/>
                  </a:lnTo>
                  <a:lnTo>
                    <a:pt x="2937" y="22"/>
                  </a:lnTo>
                  <a:lnTo>
                    <a:pt x="2967" y="44"/>
                  </a:lnTo>
                  <a:lnTo>
                    <a:pt x="3003" y="58"/>
                  </a:lnTo>
                  <a:lnTo>
                    <a:pt x="3033" y="65"/>
                  </a:lnTo>
                  <a:lnTo>
                    <a:pt x="3060" y="63"/>
                  </a:lnTo>
                  <a:lnTo>
                    <a:pt x="3077" y="59"/>
                  </a:lnTo>
                  <a:lnTo>
                    <a:pt x="3086" y="56"/>
                  </a:lnTo>
                  <a:lnTo>
                    <a:pt x="3094" y="56"/>
                  </a:lnTo>
                  <a:lnTo>
                    <a:pt x="3104" y="54"/>
                  </a:lnTo>
                  <a:lnTo>
                    <a:pt x="3113" y="56"/>
                  </a:lnTo>
                  <a:lnTo>
                    <a:pt x="3118" y="57"/>
                  </a:lnTo>
                  <a:lnTo>
                    <a:pt x="3126" y="60"/>
                  </a:lnTo>
                  <a:lnTo>
                    <a:pt x="3130" y="65"/>
                  </a:lnTo>
                  <a:lnTo>
                    <a:pt x="3135" y="69"/>
                  </a:lnTo>
                  <a:lnTo>
                    <a:pt x="3138" y="75"/>
                  </a:lnTo>
                  <a:lnTo>
                    <a:pt x="3137" y="82"/>
                  </a:lnTo>
                  <a:lnTo>
                    <a:pt x="3149" y="75"/>
                  </a:lnTo>
                  <a:lnTo>
                    <a:pt x="3159" y="67"/>
                  </a:lnTo>
                  <a:lnTo>
                    <a:pt x="3177" y="47"/>
                  </a:lnTo>
                  <a:lnTo>
                    <a:pt x="3178" y="45"/>
                  </a:lnTo>
                  <a:lnTo>
                    <a:pt x="3174" y="40"/>
                  </a:lnTo>
                  <a:lnTo>
                    <a:pt x="3151" y="0"/>
                  </a:lnTo>
                  <a:lnTo>
                    <a:pt x="3163" y="0"/>
                  </a:lnTo>
                  <a:lnTo>
                    <a:pt x="3166" y="8"/>
                  </a:lnTo>
                  <a:lnTo>
                    <a:pt x="3185" y="37"/>
                  </a:lnTo>
                  <a:lnTo>
                    <a:pt x="3187" y="34"/>
                  </a:lnTo>
                  <a:lnTo>
                    <a:pt x="3190" y="23"/>
                  </a:lnTo>
                  <a:lnTo>
                    <a:pt x="3197" y="17"/>
                  </a:lnTo>
                  <a:lnTo>
                    <a:pt x="3202" y="10"/>
                  </a:lnTo>
                  <a:lnTo>
                    <a:pt x="3210" y="5"/>
                  </a:lnTo>
                  <a:lnTo>
                    <a:pt x="3215" y="1"/>
                  </a:lnTo>
                  <a:lnTo>
                    <a:pt x="3217" y="0"/>
                  </a:lnTo>
                  <a:lnTo>
                    <a:pt x="3239" y="0"/>
                  </a:lnTo>
                  <a:close/>
                  <a:moveTo>
                    <a:pt x="1429" y="0"/>
                  </a:moveTo>
                  <a:lnTo>
                    <a:pt x="1437" y="0"/>
                  </a:lnTo>
                  <a:lnTo>
                    <a:pt x="1430" y="43"/>
                  </a:lnTo>
                  <a:lnTo>
                    <a:pt x="1429" y="95"/>
                  </a:lnTo>
                  <a:lnTo>
                    <a:pt x="1441" y="148"/>
                  </a:lnTo>
                  <a:lnTo>
                    <a:pt x="1459" y="197"/>
                  </a:lnTo>
                  <a:lnTo>
                    <a:pt x="1485" y="241"/>
                  </a:lnTo>
                  <a:lnTo>
                    <a:pt x="1519" y="282"/>
                  </a:lnTo>
                  <a:lnTo>
                    <a:pt x="1559" y="318"/>
                  </a:lnTo>
                  <a:lnTo>
                    <a:pt x="1603" y="348"/>
                  </a:lnTo>
                  <a:lnTo>
                    <a:pt x="1651" y="371"/>
                  </a:lnTo>
                  <a:lnTo>
                    <a:pt x="1698" y="385"/>
                  </a:lnTo>
                  <a:lnTo>
                    <a:pt x="1696" y="384"/>
                  </a:lnTo>
                  <a:lnTo>
                    <a:pt x="1642" y="370"/>
                  </a:lnTo>
                  <a:lnTo>
                    <a:pt x="1593" y="345"/>
                  </a:lnTo>
                  <a:lnTo>
                    <a:pt x="1547" y="313"/>
                  </a:lnTo>
                  <a:lnTo>
                    <a:pt x="1508" y="274"/>
                  </a:lnTo>
                  <a:lnTo>
                    <a:pt x="1474" y="231"/>
                  </a:lnTo>
                  <a:lnTo>
                    <a:pt x="1449" y="185"/>
                  </a:lnTo>
                  <a:lnTo>
                    <a:pt x="1430" y="133"/>
                  </a:lnTo>
                  <a:lnTo>
                    <a:pt x="1422" y="77"/>
                  </a:lnTo>
                  <a:lnTo>
                    <a:pt x="1425" y="19"/>
                  </a:lnTo>
                  <a:lnTo>
                    <a:pt x="1429" y="0"/>
                  </a:lnTo>
                  <a:close/>
                  <a:moveTo>
                    <a:pt x="290" y="0"/>
                  </a:moveTo>
                  <a:lnTo>
                    <a:pt x="304" y="0"/>
                  </a:lnTo>
                  <a:lnTo>
                    <a:pt x="301" y="2"/>
                  </a:lnTo>
                  <a:lnTo>
                    <a:pt x="231" y="30"/>
                  </a:lnTo>
                  <a:lnTo>
                    <a:pt x="157" y="50"/>
                  </a:lnTo>
                  <a:lnTo>
                    <a:pt x="81" y="60"/>
                  </a:lnTo>
                  <a:lnTo>
                    <a:pt x="2" y="59"/>
                  </a:lnTo>
                  <a:lnTo>
                    <a:pt x="0" y="58"/>
                  </a:lnTo>
                  <a:lnTo>
                    <a:pt x="0" y="48"/>
                  </a:lnTo>
                  <a:lnTo>
                    <a:pt x="44" y="52"/>
                  </a:lnTo>
                  <a:lnTo>
                    <a:pt x="123" y="46"/>
                  </a:lnTo>
                  <a:lnTo>
                    <a:pt x="201" y="32"/>
                  </a:lnTo>
                  <a:lnTo>
                    <a:pt x="276" y="6"/>
                  </a:lnTo>
                  <a:lnTo>
                    <a:pt x="290" y="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dirty="0"/>
            </a:p>
          </p:txBody>
        </p:sp>
      </p:grpSp>
      <p:sp>
        <p:nvSpPr>
          <p:cNvPr id="3" name="Picture Placeholder 2"/>
          <p:cNvSpPr>
            <a:spLocks noGrp="1"/>
          </p:cNvSpPr>
          <p:nvPr>
            <p:ph type="pic" idx="1"/>
          </p:nvPr>
        </p:nvSpPr>
        <p:spPr>
          <a:xfrm>
            <a:off x="4113214" y="609600"/>
            <a:ext cx="7467599" cy="5638800"/>
          </a:xfrm>
          <a:solidFill>
            <a:schemeClr val="accent3">
              <a:lumMod val="60000"/>
              <a:lumOff val="40000"/>
            </a:schemeClr>
          </a:solidFill>
        </p:spPr>
        <p:txBody>
          <a:bodyPr>
            <a:normAutofit/>
          </a:bodyPr>
          <a:lstStyle>
            <a:lvl1pPr marL="0" indent="0" algn="ctr">
              <a:buNone/>
              <a:defRPr sz="2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5" name="Picture Placeholder 2"/>
          <p:cNvSpPr>
            <a:spLocks noGrp="1"/>
          </p:cNvSpPr>
          <p:nvPr>
            <p:ph type="pic" idx="10"/>
          </p:nvPr>
        </p:nvSpPr>
        <p:spPr>
          <a:xfrm>
            <a:off x="608012" y="609600"/>
            <a:ext cx="3369628" cy="2743200"/>
          </a:xfrm>
          <a:solidFill>
            <a:schemeClr val="accent3">
              <a:lumMod val="60000"/>
              <a:lumOff val="40000"/>
            </a:schemeClr>
          </a:solidFill>
        </p:spPr>
        <p:txBody>
          <a:bodyPr>
            <a:normAutofit/>
          </a:bodyPr>
          <a:lstStyle>
            <a:lvl1pPr marL="0" indent="0" algn="ctr">
              <a:buNone/>
              <a:defRPr sz="2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7" name="Picture Placeholder 2"/>
          <p:cNvSpPr>
            <a:spLocks noGrp="1"/>
          </p:cNvSpPr>
          <p:nvPr>
            <p:ph type="pic" idx="12"/>
          </p:nvPr>
        </p:nvSpPr>
        <p:spPr>
          <a:xfrm>
            <a:off x="608012" y="3505200"/>
            <a:ext cx="3369628" cy="2743200"/>
          </a:xfrm>
          <a:solidFill>
            <a:schemeClr val="accent3">
              <a:lumMod val="60000"/>
              <a:lumOff val="40000"/>
            </a:schemeClr>
          </a:solidFill>
        </p:spPr>
        <p:txBody>
          <a:bodyPr>
            <a:normAutofit/>
          </a:bodyPr>
          <a:lstStyle>
            <a:lvl1pPr marL="0" indent="0" algn="ctr">
              <a:buNone/>
              <a:defRPr sz="2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2" name="Date Placeholder 1"/>
          <p:cNvSpPr>
            <a:spLocks noGrp="1"/>
          </p:cNvSpPr>
          <p:nvPr>
            <p:ph type="dt" sz="half" idx="16"/>
          </p:nvPr>
        </p:nvSpPr>
        <p:spPr/>
        <p:txBody>
          <a:bodyPr/>
          <a:lstStyle/>
          <a:p>
            <a:fld id="{03F41C87-7AD9-4845-A077-840E4A0F3F06}" type="datetimeFigureOut">
              <a:rPr lang="en-US"/>
              <a:pPr/>
              <a:t>3/11/2019</a:t>
            </a:fld>
            <a:endParaRPr dirty="0"/>
          </a:p>
        </p:txBody>
      </p:sp>
      <p:sp>
        <p:nvSpPr>
          <p:cNvPr id="4" name="Footer Placeholder 3"/>
          <p:cNvSpPr>
            <a:spLocks noGrp="1"/>
          </p:cNvSpPr>
          <p:nvPr>
            <p:ph type="ftr" sz="quarter" idx="17"/>
          </p:nvPr>
        </p:nvSpPr>
        <p:spPr/>
        <p:txBody>
          <a:bodyPr/>
          <a:lstStyle/>
          <a:p>
            <a:endParaRPr dirty="0"/>
          </a:p>
        </p:txBody>
      </p:sp>
      <p:sp>
        <p:nvSpPr>
          <p:cNvPr id="11" name="Slide Number Placeholder 10"/>
          <p:cNvSpPr>
            <a:spLocks noGrp="1"/>
          </p:cNvSpPr>
          <p:nvPr>
            <p:ph type="sldNum" sz="quarter" idx="18"/>
          </p:nvPr>
        </p:nvSpPr>
        <p:spPr/>
        <p:txBody>
          <a:bodyPr/>
          <a:lstStyle/>
          <a:p>
            <a:fld id="{2A013F82-EE5E-44EE-A61D-E31C6657F26F}" type="slidenum">
              <a:rPr/>
              <a:pPr/>
              <a:t>‹#›</a:t>
            </a:fld>
            <a:endParaRPr dirty="0"/>
          </a:p>
        </p:txBody>
      </p:sp>
    </p:spTree>
    <p:extLst>
      <p:ext uri="{BB962C8B-B14F-4D97-AF65-F5344CB8AC3E}">
        <p14:creationId xmlns:p14="http://schemas.microsoft.com/office/powerpoint/2010/main" val="2348559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Five Pictures">
    <p:spTree>
      <p:nvGrpSpPr>
        <p:cNvPr id="1" name=""/>
        <p:cNvGrpSpPr/>
        <p:nvPr/>
      </p:nvGrpSpPr>
      <p:grpSpPr>
        <a:xfrm>
          <a:off x="0" y="0"/>
          <a:ext cx="0" cy="0"/>
          <a:chOff x="0" y="0"/>
          <a:chExt cx="0" cy="0"/>
        </a:xfrm>
      </p:grpSpPr>
      <p:sp>
        <p:nvSpPr>
          <p:cNvPr id="8" name="Picture Placeholder 2"/>
          <p:cNvSpPr>
            <a:spLocks noGrp="1"/>
          </p:cNvSpPr>
          <p:nvPr>
            <p:ph type="pic" idx="13"/>
          </p:nvPr>
        </p:nvSpPr>
        <p:spPr>
          <a:xfrm>
            <a:off x="608012" y="609600"/>
            <a:ext cx="3369628" cy="2743200"/>
          </a:xfrm>
          <a:solidFill>
            <a:schemeClr val="accent3">
              <a:lumMod val="60000"/>
              <a:lumOff val="40000"/>
            </a:schemeClr>
          </a:solidFill>
        </p:spPr>
        <p:txBody>
          <a:bodyPr>
            <a:normAutofit/>
          </a:bodyPr>
          <a:lstStyle>
            <a:lvl1pPr marL="0" indent="0" algn="ctr">
              <a:buNone/>
              <a:defRPr sz="2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9" name="Picture Placeholder 2"/>
          <p:cNvSpPr>
            <a:spLocks noGrp="1"/>
          </p:cNvSpPr>
          <p:nvPr>
            <p:ph type="pic" idx="14"/>
          </p:nvPr>
        </p:nvSpPr>
        <p:spPr>
          <a:xfrm>
            <a:off x="608012" y="3505200"/>
            <a:ext cx="3369628" cy="2743200"/>
          </a:xfrm>
          <a:solidFill>
            <a:schemeClr val="accent3">
              <a:lumMod val="60000"/>
              <a:lumOff val="40000"/>
            </a:schemeClr>
          </a:solidFill>
        </p:spPr>
        <p:txBody>
          <a:bodyPr>
            <a:normAutofit/>
          </a:bodyPr>
          <a:lstStyle>
            <a:lvl1pPr marL="0" indent="0" algn="ctr">
              <a:buNone/>
              <a:defRPr sz="2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3" name="Picture Placeholder 2"/>
          <p:cNvSpPr>
            <a:spLocks noGrp="1"/>
          </p:cNvSpPr>
          <p:nvPr>
            <p:ph type="pic" idx="1"/>
          </p:nvPr>
        </p:nvSpPr>
        <p:spPr>
          <a:xfrm>
            <a:off x="4105592" y="609600"/>
            <a:ext cx="3977640" cy="5638800"/>
          </a:xfrm>
          <a:solidFill>
            <a:schemeClr val="accent3">
              <a:lumMod val="60000"/>
              <a:lumOff val="40000"/>
            </a:schemeClr>
          </a:solidFill>
        </p:spPr>
        <p:txBody>
          <a:bodyPr>
            <a:normAutofit/>
          </a:bodyPr>
          <a:lstStyle>
            <a:lvl1pPr marL="0" indent="0" algn="ctr">
              <a:buNone/>
              <a:defRPr sz="2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5" name="Picture Placeholder 2"/>
          <p:cNvSpPr>
            <a:spLocks noGrp="1"/>
          </p:cNvSpPr>
          <p:nvPr>
            <p:ph type="pic" idx="10"/>
          </p:nvPr>
        </p:nvSpPr>
        <p:spPr>
          <a:xfrm>
            <a:off x="8211185" y="609600"/>
            <a:ext cx="3369628" cy="2743200"/>
          </a:xfrm>
          <a:solidFill>
            <a:schemeClr val="accent3">
              <a:lumMod val="60000"/>
              <a:lumOff val="40000"/>
            </a:schemeClr>
          </a:solidFill>
        </p:spPr>
        <p:txBody>
          <a:bodyPr>
            <a:normAutofit/>
          </a:bodyPr>
          <a:lstStyle>
            <a:lvl1pPr marL="0" indent="0" algn="ctr">
              <a:buNone/>
              <a:defRPr sz="2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7" name="Picture Placeholder 2"/>
          <p:cNvSpPr>
            <a:spLocks noGrp="1"/>
          </p:cNvSpPr>
          <p:nvPr>
            <p:ph type="pic" idx="12"/>
          </p:nvPr>
        </p:nvSpPr>
        <p:spPr>
          <a:xfrm>
            <a:off x="8211185" y="3505200"/>
            <a:ext cx="3369628" cy="2743200"/>
          </a:xfrm>
          <a:solidFill>
            <a:schemeClr val="accent3">
              <a:lumMod val="60000"/>
              <a:lumOff val="40000"/>
            </a:schemeClr>
          </a:solidFill>
        </p:spPr>
        <p:txBody>
          <a:bodyPr>
            <a:normAutofit/>
          </a:bodyPr>
          <a:lstStyle>
            <a:lvl1pPr marL="0" indent="0" algn="ctr">
              <a:buNone/>
              <a:defRPr sz="2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2" name="Date Placeholder 1"/>
          <p:cNvSpPr>
            <a:spLocks noGrp="1"/>
          </p:cNvSpPr>
          <p:nvPr>
            <p:ph type="dt" sz="half" idx="15"/>
          </p:nvPr>
        </p:nvSpPr>
        <p:spPr/>
        <p:txBody>
          <a:bodyPr/>
          <a:lstStyle>
            <a:lvl1pPr>
              <a:defRPr>
                <a:solidFill>
                  <a:schemeClr val="tx2"/>
                </a:solidFill>
              </a:defRPr>
            </a:lvl1pPr>
          </a:lstStyle>
          <a:p>
            <a:fld id="{03F41C87-7AD9-4845-A077-840E4A0F3F06}" type="datetimeFigureOut">
              <a:rPr lang="en-US" smtClean="0"/>
              <a:pPr/>
              <a:t>3/11/2019</a:t>
            </a:fld>
            <a:endParaRPr lang="en-US" dirty="0"/>
          </a:p>
        </p:txBody>
      </p:sp>
      <p:sp>
        <p:nvSpPr>
          <p:cNvPr id="4" name="Footer Placeholder 3"/>
          <p:cNvSpPr>
            <a:spLocks noGrp="1"/>
          </p:cNvSpPr>
          <p:nvPr>
            <p:ph type="ftr" sz="quarter" idx="16"/>
          </p:nvPr>
        </p:nvSpPr>
        <p:spPr/>
        <p:txBody>
          <a:bodyPr/>
          <a:lstStyle>
            <a:lvl1pPr>
              <a:defRPr>
                <a:solidFill>
                  <a:schemeClr val="tx2"/>
                </a:solidFill>
              </a:defRPr>
            </a:lvl1pPr>
          </a:lstStyle>
          <a:p>
            <a:endParaRPr lang="en-US" dirty="0"/>
          </a:p>
        </p:txBody>
      </p:sp>
      <p:sp>
        <p:nvSpPr>
          <p:cNvPr id="11" name="Slide Number Placeholder 10"/>
          <p:cNvSpPr>
            <a:spLocks noGrp="1"/>
          </p:cNvSpPr>
          <p:nvPr>
            <p:ph type="sldNum" sz="quarter" idx="17"/>
          </p:nvPr>
        </p:nvSpPr>
        <p:spPr/>
        <p:txBody>
          <a:bodyPr/>
          <a:lstStyle>
            <a:lvl1pPr>
              <a:defRPr>
                <a:solidFill>
                  <a:schemeClr val="tx2"/>
                </a:solidFill>
              </a:defRPr>
            </a:lvl1pPr>
          </a:lstStyle>
          <a:p>
            <a:fld id="{2A013F82-EE5E-44EE-A61D-E31C6657F26F}" type="slidenum">
              <a:rPr lang="en-US" smtClean="0"/>
              <a:pPr/>
              <a:t>‹#›</a:t>
            </a:fld>
            <a:endParaRPr lang="en-US" dirty="0"/>
          </a:p>
        </p:txBody>
      </p:sp>
    </p:spTree>
    <p:extLst>
      <p:ext uri="{BB962C8B-B14F-4D97-AF65-F5344CB8AC3E}">
        <p14:creationId xmlns:p14="http://schemas.microsoft.com/office/powerpoint/2010/main" val="19166623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One Picture">
    <p:spTree>
      <p:nvGrpSpPr>
        <p:cNvPr id="1" name=""/>
        <p:cNvGrpSpPr/>
        <p:nvPr/>
      </p:nvGrpSpPr>
      <p:grpSpPr>
        <a:xfrm>
          <a:off x="0" y="0"/>
          <a:ext cx="0" cy="0"/>
          <a:chOff x="0" y="0"/>
          <a:chExt cx="0" cy="0"/>
        </a:xfrm>
      </p:grpSpPr>
      <p:grpSp>
        <p:nvGrpSpPr>
          <p:cNvPr id="6" name="Group 5"/>
          <p:cNvGrpSpPr/>
          <p:nvPr/>
        </p:nvGrpSpPr>
        <p:grpSpPr bwMode="black">
          <a:xfrm flipH="1" flipV="1">
            <a:off x="1588" y="3111500"/>
            <a:ext cx="12187237" cy="3746500"/>
            <a:chOff x="1588" y="1588"/>
            <a:chExt cx="12187237" cy="3746500"/>
          </a:xfrm>
        </p:grpSpPr>
        <p:sp>
          <p:nvSpPr>
            <p:cNvPr id="7" name="Freeform 15"/>
            <p:cNvSpPr>
              <a:spLocks noEditPoints="1"/>
            </p:cNvSpPr>
            <p:nvPr/>
          </p:nvSpPr>
          <p:spPr bwMode="black">
            <a:xfrm>
              <a:off x="8066088" y="1588"/>
              <a:ext cx="4122737" cy="3746500"/>
            </a:xfrm>
            <a:custGeom>
              <a:avLst/>
              <a:gdLst>
                <a:gd name="T0" fmla="*/ 803 w 2597"/>
                <a:gd name="T1" fmla="*/ 0 h 2360"/>
                <a:gd name="T2" fmla="*/ 824 w 2597"/>
                <a:gd name="T3" fmla="*/ 52 h 2360"/>
                <a:gd name="T4" fmla="*/ 2556 w 2597"/>
                <a:gd name="T5" fmla="*/ 20 h 2360"/>
                <a:gd name="T6" fmla="*/ 2539 w 2597"/>
                <a:gd name="T7" fmla="*/ 205 h 2360"/>
                <a:gd name="T8" fmla="*/ 2436 w 2597"/>
                <a:gd name="T9" fmla="*/ 248 h 2360"/>
                <a:gd name="T10" fmla="*/ 2597 w 2597"/>
                <a:gd name="T11" fmla="*/ 280 h 2360"/>
                <a:gd name="T12" fmla="*/ 2484 w 2597"/>
                <a:gd name="T13" fmla="*/ 344 h 2360"/>
                <a:gd name="T14" fmla="*/ 448 w 2597"/>
                <a:gd name="T15" fmla="*/ 346 h 2360"/>
                <a:gd name="T16" fmla="*/ 2356 w 2597"/>
                <a:gd name="T17" fmla="*/ 347 h 2360"/>
                <a:gd name="T18" fmla="*/ 1342 w 2597"/>
                <a:gd name="T19" fmla="*/ 367 h 2360"/>
                <a:gd name="T20" fmla="*/ 1387 w 2597"/>
                <a:gd name="T21" fmla="*/ 396 h 2360"/>
                <a:gd name="T22" fmla="*/ 1359 w 2597"/>
                <a:gd name="T23" fmla="*/ 313 h 2360"/>
                <a:gd name="T24" fmla="*/ 1309 w 2597"/>
                <a:gd name="T25" fmla="*/ 175 h 2360"/>
                <a:gd name="T26" fmla="*/ 1382 w 2597"/>
                <a:gd name="T27" fmla="*/ 296 h 2360"/>
                <a:gd name="T28" fmla="*/ 1326 w 2597"/>
                <a:gd name="T29" fmla="*/ 598 h 2360"/>
                <a:gd name="T30" fmla="*/ 722 w 2597"/>
                <a:gd name="T31" fmla="*/ 450 h 2360"/>
                <a:gd name="T32" fmla="*/ 993 w 2597"/>
                <a:gd name="T33" fmla="*/ 51 h 2360"/>
                <a:gd name="T34" fmla="*/ 951 w 2597"/>
                <a:gd name="T35" fmla="*/ 26 h 2360"/>
                <a:gd name="T36" fmla="*/ 879 w 2597"/>
                <a:gd name="T37" fmla="*/ 144 h 2360"/>
                <a:gd name="T38" fmla="*/ 399 w 2597"/>
                <a:gd name="T39" fmla="*/ 44 h 2360"/>
                <a:gd name="T40" fmla="*/ 671 w 2597"/>
                <a:gd name="T41" fmla="*/ 84 h 2360"/>
                <a:gd name="T42" fmla="*/ 157 w 2597"/>
                <a:gd name="T43" fmla="*/ 487 h 2360"/>
                <a:gd name="T44" fmla="*/ 226 w 2597"/>
                <a:gd name="T45" fmla="*/ 556 h 2360"/>
                <a:gd name="T46" fmla="*/ 2304 w 2597"/>
                <a:gd name="T47" fmla="*/ 296 h 2360"/>
                <a:gd name="T48" fmla="*/ 2183 w 2597"/>
                <a:gd name="T49" fmla="*/ 781 h 2360"/>
                <a:gd name="T50" fmla="*/ 2533 w 2597"/>
                <a:gd name="T51" fmla="*/ 739 h 2360"/>
                <a:gd name="T52" fmla="*/ 1654 w 2597"/>
                <a:gd name="T53" fmla="*/ 438 h 2360"/>
                <a:gd name="T54" fmla="*/ 1799 w 2597"/>
                <a:gd name="T55" fmla="*/ 517 h 2360"/>
                <a:gd name="T56" fmla="*/ 2033 w 2597"/>
                <a:gd name="T57" fmla="*/ 567 h 2360"/>
                <a:gd name="T58" fmla="*/ 2123 w 2597"/>
                <a:gd name="T59" fmla="*/ 899 h 2360"/>
                <a:gd name="T60" fmla="*/ 2082 w 2597"/>
                <a:gd name="T61" fmla="*/ 911 h 2360"/>
                <a:gd name="T62" fmla="*/ 1924 w 2597"/>
                <a:gd name="T63" fmla="*/ 949 h 2360"/>
                <a:gd name="T64" fmla="*/ 2437 w 2597"/>
                <a:gd name="T65" fmla="*/ 1068 h 2360"/>
                <a:gd name="T66" fmla="*/ 840 w 2597"/>
                <a:gd name="T67" fmla="*/ 1143 h 2360"/>
                <a:gd name="T68" fmla="*/ 776 w 2597"/>
                <a:gd name="T69" fmla="*/ 1217 h 2360"/>
                <a:gd name="T70" fmla="*/ 2506 w 2597"/>
                <a:gd name="T71" fmla="*/ 1414 h 2360"/>
                <a:gd name="T72" fmla="*/ 2597 w 2597"/>
                <a:gd name="T73" fmla="*/ 2327 h 2360"/>
                <a:gd name="T74" fmla="*/ 1764 w 2597"/>
                <a:gd name="T75" fmla="*/ 1010 h 2360"/>
                <a:gd name="T76" fmla="*/ 2457 w 2597"/>
                <a:gd name="T77" fmla="*/ 1702 h 2360"/>
                <a:gd name="T78" fmla="*/ 2565 w 2597"/>
                <a:gd name="T79" fmla="*/ 1694 h 2360"/>
                <a:gd name="T80" fmla="*/ 2381 w 2597"/>
                <a:gd name="T81" fmla="*/ 1189 h 2360"/>
                <a:gd name="T82" fmla="*/ 2115 w 2597"/>
                <a:gd name="T83" fmla="*/ 918 h 2360"/>
                <a:gd name="T84" fmla="*/ 2247 w 2597"/>
                <a:gd name="T85" fmla="*/ 859 h 2360"/>
                <a:gd name="T86" fmla="*/ 2286 w 2597"/>
                <a:gd name="T87" fmla="*/ 625 h 2360"/>
                <a:gd name="T88" fmla="*/ 2356 w 2597"/>
                <a:gd name="T89" fmla="*/ 584 h 2360"/>
                <a:gd name="T90" fmla="*/ 2420 w 2597"/>
                <a:gd name="T91" fmla="*/ 643 h 2360"/>
                <a:gd name="T92" fmla="*/ 2510 w 2597"/>
                <a:gd name="T93" fmla="*/ 642 h 2360"/>
                <a:gd name="T94" fmla="*/ 2597 w 2597"/>
                <a:gd name="T95" fmla="*/ 520 h 2360"/>
                <a:gd name="T96" fmla="*/ 2350 w 2597"/>
                <a:gd name="T97" fmla="*/ 377 h 2360"/>
                <a:gd name="T98" fmla="*/ 2234 w 2597"/>
                <a:gd name="T99" fmla="*/ 176 h 2360"/>
                <a:gd name="T100" fmla="*/ 1574 w 2597"/>
                <a:gd name="T101" fmla="*/ 425 h 2360"/>
                <a:gd name="T102" fmla="*/ 1765 w 2597"/>
                <a:gd name="T103" fmla="*/ 116 h 2360"/>
                <a:gd name="T104" fmla="*/ 1521 w 2597"/>
                <a:gd name="T105" fmla="*/ 38 h 2360"/>
                <a:gd name="T106" fmla="*/ 1182 w 2597"/>
                <a:gd name="T107" fmla="*/ 542 h 2360"/>
                <a:gd name="T108" fmla="*/ 1114 w 2597"/>
                <a:gd name="T109" fmla="*/ 198 h 2360"/>
                <a:gd name="T110" fmla="*/ 1002 w 2597"/>
                <a:gd name="T111" fmla="*/ 189 h 2360"/>
                <a:gd name="T112" fmla="*/ 641 w 2597"/>
                <a:gd name="T113" fmla="*/ 1138 h 2360"/>
                <a:gd name="T114" fmla="*/ 798 w 2597"/>
                <a:gd name="T115" fmla="*/ 1259 h 2360"/>
                <a:gd name="T116" fmla="*/ 1103 w 2597"/>
                <a:gd name="T117" fmla="*/ 686 h 2360"/>
                <a:gd name="T118" fmla="*/ 1547 w 2597"/>
                <a:gd name="T119" fmla="*/ 527 h 2360"/>
                <a:gd name="T120" fmla="*/ 1465 w 2597"/>
                <a:gd name="T121" fmla="*/ 975 h 2360"/>
                <a:gd name="T122" fmla="*/ 1474 w 2597"/>
                <a:gd name="T123" fmla="*/ 942 h 2360"/>
                <a:gd name="T124" fmla="*/ 1735 w 2597"/>
                <a:gd name="T125" fmla="*/ 1768 h 23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597" h="2360">
                  <a:moveTo>
                    <a:pt x="1029" y="5"/>
                  </a:moveTo>
                  <a:lnTo>
                    <a:pt x="1026" y="0"/>
                  </a:lnTo>
                  <a:lnTo>
                    <a:pt x="1026" y="0"/>
                  </a:lnTo>
                  <a:lnTo>
                    <a:pt x="1026" y="0"/>
                  </a:lnTo>
                  <a:lnTo>
                    <a:pt x="1026" y="2"/>
                  </a:lnTo>
                  <a:lnTo>
                    <a:pt x="1029" y="5"/>
                  </a:lnTo>
                  <a:close/>
                  <a:moveTo>
                    <a:pt x="769" y="6"/>
                  </a:moveTo>
                  <a:lnTo>
                    <a:pt x="769" y="0"/>
                  </a:lnTo>
                  <a:lnTo>
                    <a:pt x="767" y="0"/>
                  </a:lnTo>
                  <a:lnTo>
                    <a:pt x="769" y="6"/>
                  </a:lnTo>
                  <a:close/>
                  <a:moveTo>
                    <a:pt x="769" y="7"/>
                  </a:moveTo>
                  <a:lnTo>
                    <a:pt x="769" y="6"/>
                  </a:lnTo>
                  <a:lnTo>
                    <a:pt x="769" y="6"/>
                  </a:lnTo>
                  <a:lnTo>
                    <a:pt x="769" y="7"/>
                  </a:lnTo>
                  <a:close/>
                  <a:moveTo>
                    <a:pt x="1049" y="18"/>
                  </a:moveTo>
                  <a:lnTo>
                    <a:pt x="1036" y="11"/>
                  </a:lnTo>
                  <a:lnTo>
                    <a:pt x="1029" y="5"/>
                  </a:lnTo>
                  <a:lnTo>
                    <a:pt x="1033" y="11"/>
                  </a:lnTo>
                  <a:lnTo>
                    <a:pt x="1049" y="18"/>
                  </a:lnTo>
                  <a:close/>
                  <a:moveTo>
                    <a:pt x="806" y="34"/>
                  </a:moveTo>
                  <a:lnTo>
                    <a:pt x="801" y="7"/>
                  </a:lnTo>
                  <a:lnTo>
                    <a:pt x="803" y="0"/>
                  </a:lnTo>
                  <a:lnTo>
                    <a:pt x="802" y="0"/>
                  </a:lnTo>
                  <a:lnTo>
                    <a:pt x="800" y="11"/>
                  </a:lnTo>
                  <a:lnTo>
                    <a:pt x="806" y="34"/>
                  </a:lnTo>
                  <a:close/>
                  <a:moveTo>
                    <a:pt x="794" y="40"/>
                  </a:moveTo>
                  <a:lnTo>
                    <a:pt x="782" y="27"/>
                  </a:lnTo>
                  <a:lnTo>
                    <a:pt x="769" y="7"/>
                  </a:lnTo>
                  <a:lnTo>
                    <a:pt x="774" y="19"/>
                  </a:lnTo>
                  <a:lnTo>
                    <a:pt x="788" y="36"/>
                  </a:lnTo>
                  <a:lnTo>
                    <a:pt x="794" y="40"/>
                  </a:lnTo>
                  <a:close/>
                  <a:moveTo>
                    <a:pt x="803" y="46"/>
                  </a:moveTo>
                  <a:lnTo>
                    <a:pt x="794" y="40"/>
                  </a:lnTo>
                  <a:lnTo>
                    <a:pt x="798" y="44"/>
                  </a:lnTo>
                  <a:lnTo>
                    <a:pt x="803" y="46"/>
                  </a:lnTo>
                  <a:close/>
                  <a:moveTo>
                    <a:pt x="820" y="51"/>
                  </a:moveTo>
                  <a:lnTo>
                    <a:pt x="803" y="46"/>
                  </a:lnTo>
                  <a:lnTo>
                    <a:pt x="805" y="47"/>
                  </a:lnTo>
                  <a:lnTo>
                    <a:pt x="820" y="51"/>
                  </a:lnTo>
                  <a:close/>
                  <a:moveTo>
                    <a:pt x="822" y="52"/>
                  </a:moveTo>
                  <a:lnTo>
                    <a:pt x="823" y="52"/>
                  </a:lnTo>
                  <a:lnTo>
                    <a:pt x="820" y="51"/>
                  </a:lnTo>
                  <a:lnTo>
                    <a:pt x="822" y="52"/>
                  </a:lnTo>
                  <a:close/>
                  <a:moveTo>
                    <a:pt x="824" y="52"/>
                  </a:moveTo>
                  <a:lnTo>
                    <a:pt x="845" y="51"/>
                  </a:lnTo>
                  <a:lnTo>
                    <a:pt x="823" y="52"/>
                  </a:lnTo>
                  <a:lnTo>
                    <a:pt x="824" y="52"/>
                  </a:lnTo>
                  <a:close/>
                  <a:moveTo>
                    <a:pt x="2597" y="96"/>
                  </a:moveTo>
                  <a:lnTo>
                    <a:pt x="2597" y="48"/>
                  </a:lnTo>
                  <a:lnTo>
                    <a:pt x="2594" y="23"/>
                  </a:lnTo>
                  <a:lnTo>
                    <a:pt x="2596" y="0"/>
                  </a:lnTo>
                  <a:lnTo>
                    <a:pt x="2581" y="0"/>
                  </a:lnTo>
                  <a:lnTo>
                    <a:pt x="2579" y="15"/>
                  </a:lnTo>
                  <a:lnTo>
                    <a:pt x="2579" y="35"/>
                  </a:lnTo>
                  <a:lnTo>
                    <a:pt x="2579" y="49"/>
                  </a:lnTo>
                  <a:lnTo>
                    <a:pt x="2582" y="57"/>
                  </a:lnTo>
                  <a:lnTo>
                    <a:pt x="2581" y="62"/>
                  </a:lnTo>
                  <a:lnTo>
                    <a:pt x="2593" y="90"/>
                  </a:lnTo>
                  <a:lnTo>
                    <a:pt x="2597" y="96"/>
                  </a:lnTo>
                  <a:close/>
                  <a:moveTo>
                    <a:pt x="2597" y="150"/>
                  </a:moveTo>
                  <a:lnTo>
                    <a:pt x="2597" y="141"/>
                  </a:lnTo>
                  <a:lnTo>
                    <a:pt x="2591" y="135"/>
                  </a:lnTo>
                  <a:lnTo>
                    <a:pt x="2576" y="114"/>
                  </a:lnTo>
                  <a:lnTo>
                    <a:pt x="2564" y="86"/>
                  </a:lnTo>
                  <a:lnTo>
                    <a:pt x="2559" y="54"/>
                  </a:lnTo>
                  <a:lnTo>
                    <a:pt x="2556" y="20"/>
                  </a:lnTo>
                  <a:lnTo>
                    <a:pt x="2559" y="0"/>
                  </a:lnTo>
                  <a:lnTo>
                    <a:pt x="2549" y="0"/>
                  </a:lnTo>
                  <a:lnTo>
                    <a:pt x="2546" y="35"/>
                  </a:lnTo>
                  <a:lnTo>
                    <a:pt x="2549" y="66"/>
                  </a:lnTo>
                  <a:lnTo>
                    <a:pt x="2559" y="95"/>
                  </a:lnTo>
                  <a:lnTo>
                    <a:pt x="2570" y="119"/>
                  </a:lnTo>
                  <a:lnTo>
                    <a:pt x="2585" y="140"/>
                  </a:lnTo>
                  <a:lnTo>
                    <a:pt x="2597" y="150"/>
                  </a:lnTo>
                  <a:close/>
                  <a:moveTo>
                    <a:pt x="2597" y="280"/>
                  </a:moveTo>
                  <a:lnTo>
                    <a:pt x="2597" y="269"/>
                  </a:lnTo>
                  <a:lnTo>
                    <a:pt x="2574" y="249"/>
                  </a:lnTo>
                  <a:lnTo>
                    <a:pt x="2550" y="219"/>
                  </a:lnTo>
                  <a:lnTo>
                    <a:pt x="2554" y="220"/>
                  </a:lnTo>
                  <a:lnTo>
                    <a:pt x="2573" y="230"/>
                  </a:lnTo>
                  <a:lnTo>
                    <a:pt x="2588" y="246"/>
                  </a:lnTo>
                  <a:lnTo>
                    <a:pt x="2597" y="261"/>
                  </a:lnTo>
                  <a:lnTo>
                    <a:pt x="2597" y="250"/>
                  </a:lnTo>
                  <a:lnTo>
                    <a:pt x="2595" y="245"/>
                  </a:lnTo>
                  <a:lnTo>
                    <a:pt x="2576" y="225"/>
                  </a:lnTo>
                  <a:lnTo>
                    <a:pt x="2556" y="212"/>
                  </a:lnTo>
                  <a:lnTo>
                    <a:pt x="2542" y="209"/>
                  </a:lnTo>
                  <a:lnTo>
                    <a:pt x="2539" y="205"/>
                  </a:lnTo>
                  <a:lnTo>
                    <a:pt x="2525" y="183"/>
                  </a:lnTo>
                  <a:lnTo>
                    <a:pt x="2539" y="182"/>
                  </a:lnTo>
                  <a:lnTo>
                    <a:pt x="2567" y="185"/>
                  </a:lnTo>
                  <a:lnTo>
                    <a:pt x="2593" y="195"/>
                  </a:lnTo>
                  <a:lnTo>
                    <a:pt x="2597" y="198"/>
                  </a:lnTo>
                  <a:lnTo>
                    <a:pt x="2597" y="195"/>
                  </a:lnTo>
                  <a:lnTo>
                    <a:pt x="2578" y="186"/>
                  </a:lnTo>
                  <a:lnTo>
                    <a:pt x="2550" y="180"/>
                  </a:lnTo>
                  <a:lnTo>
                    <a:pt x="2524" y="180"/>
                  </a:lnTo>
                  <a:lnTo>
                    <a:pt x="2510" y="158"/>
                  </a:lnTo>
                  <a:lnTo>
                    <a:pt x="2490" y="101"/>
                  </a:lnTo>
                  <a:lnTo>
                    <a:pt x="2480" y="43"/>
                  </a:lnTo>
                  <a:lnTo>
                    <a:pt x="2478" y="0"/>
                  </a:lnTo>
                  <a:lnTo>
                    <a:pt x="2475" y="0"/>
                  </a:lnTo>
                  <a:lnTo>
                    <a:pt x="2473" y="34"/>
                  </a:lnTo>
                  <a:lnTo>
                    <a:pt x="2482" y="93"/>
                  </a:lnTo>
                  <a:lnTo>
                    <a:pt x="2500" y="149"/>
                  </a:lnTo>
                  <a:lnTo>
                    <a:pt x="2517" y="181"/>
                  </a:lnTo>
                  <a:lnTo>
                    <a:pt x="2492" y="187"/>
                  </a:lnTo>
                  <a:lnTo>
                    <a:pt x="2468" y="202"/>
                  </a:lnTo>
                  <a:lnTo>
                    <a:pt x="2447" y="222"/>
                  </a:lnTo>
                  <a:lnTo>
                    <a:pt x="2436" y="248"/>
                  </a:lnTo>
                  <a:lnTo>
                    <a:pt x="2434" y="254"/>
                  </a:lnTo>
                  <a:lnTo>
                    <a:pt x="2446" y="229"/>
                  </a:lnTo>
                  <a:lnTo>
                    <a:pt x="2462" y="208"/>
                  </a:lnTo>
                  <a:lnTo>
                    <a:pt x="2485" y="193"/>
                  </a:lnTo>
                  <a:lnTo>
                    <a:pt x="2511" y="184"/>
                  </a:lnTo>
                  <a:lnTo>
                    <a:pt x="2518" y="184"/>
                  </a:lnTo>
                  <a:lnTo>
                    <a:pt x="2526" y="200"/>
                  </a:lnTo>
                  <a:lnTo>
                    <a:pt x="2532" y="207"/>
                  </a:lnTo>
                  <a:lnTo>
                    <a:pt x="2531" y="207"/>
                  </a:lnTo>
                  <a:lnTo>
                    <a:pt x="2510" y="210"/>
                  </a:lnTo>
                  <a:lnTo>
                    <a:pt x="2490" y="220"/>
                  </a:lnTo>
                  <a:lnTo>
                    <a:pt x="2477" y="234"/>
                  </a:lnTo>
                  <a:lnTo>
                    <a:pt x="2467" y="253"/>
                  </a:lnTo>
                  <a:lnTo>
                    <a:pt x="2466" y="255"/>
                  </a:lnTo>
                  <a:lnTo>
                    <a:pt x="2466" y="257"/>
                  </a:lnTo>
                  <a:lnTo>
                    <a:pt x="2479" y="236"/>
                  </a:lnTo>
                  <a:lnTo>
                    <a:pt x="2493" y="222"/>
                  </a:lnTo>
                  <a:lnTo>
                    <a:pt x="2512" y="215"/>
                  </a:lnTo>
                  <a:lnTo>
                    <a:pt x="2532" y="214"/>
                  </a:lnTo>
                  <a:lnTo>
                    <a:pt x="2540" y="217"/>
                  </a:lnTo>
                  <a:lnTo>
                    <a:pt x="2563" y="245"/>
                  </a:lnTo>
                  <a:lnTo>
                    <a:pt x="2597" y="280"/>
                  </a:lnTo>
                  <a:close/>
                  <a:moveTo>
                    <a:pt x="361" y="302"/>
                  </a:moveTo>
                  <a:lnTo>
                    <a:pt x="349" y="291"/>
                  </a:lnTo>
                  <a:lnTo>
                    <a:pt x="351" y="295"/>
                  </a:lnTo>
                  <a:lnTo>
                    <a:pt x="361" y="302"/>
                  </a:lnTo>
                  <a:close/>
                  <a:moveTo>
                    <a:pt x="2556" y="306"/>
                  </a:moveTo>
                  <a:lnTo>
                    <a:pt x="2557" y="305"/>
                  </a:lnTo>
                  <a:lnTo>
                    <a:pt x="2556" y="283"/>
                  </a:lnTo>
                  <a:lnTo>
                    <a:pt x="2556" y="306"/>
                  </a:lnTo>
                  <a:close/>
                  <a:moveTo>
                    <a:pt x="2484" y="344"/>
                  </a:moveTo>
                  <a:lnTo>
                    <a:pt x="2462" y="330"/>
                  </a:lnTo>
                  <a:lnTo>
                    <a:pt x="2443" y="308"/>
                  </a:lnTo>
                  <a:lnTo>
                    <a:pt x="2435" y="283"/>
                  </a:lnTo>
                  <a:lnTo>
                    <a:pt x="2434" y="254"/>
                  </a:lnTo>
                  <a:lnTo>
                    <a:pt x="2431" y="272"/>
                  </a:lnTo>
                  <a:lnTo>
                    <a:pt x="2435" y="294"/>
                  </a:lnTo>
                  <a:lnTo>
                    <a:pt x="2445" y="314"/>
                  </a:lnTo>
                  <a:lnTo>
                    <a:pt x="2461" y="331"/>
                  </a:lnTo>
                  <a:lnTo>
                    <a:pt x="2480" y="344"/>
                  </a:lnTo>
                  <a:lnTo>
                    <a:pt x="2484" y="344"/>
                  </a:lnTo>
                  <a:close/>
                  <a:moveTo>
                    <a:pt x="2485" y="345"/>
                  </a:moveTo>
                  <a:lnTo>
                    <a:pt x="2491" y="345"/>
                  </a:lnTo>
                  <a:lnTo>
                    <a:pt x="2484" y="344"/>
                  </a:lnTo>
                  <a:lnTo>
                    <a:pt x="2485" y="345"/>
                  </a:lnTo>
                  <a:close/>
                  <a:moveTo>
                    <a:pt x="2504" y="346"/>
                  </a:moveTo>
                  <a:lnTo>
                    <a:pt x="2525" y="341"/>
                  </a:lnTo>
                  <a:lnTo>
                    <a:pt x="2545" y="327"/>
                  </a:lnTo>
                  <a:lnTo>
                    <a:pt x="2556" y="308"/>
                  </a:lnTo>
                  <a:lnTo>
                    <a:pt x="2556" y="306"/>
                  </a:lnTo>
                  <a:lnTo>
                    <a:pt x="2545" y="325"/>
                  </a:lnTo>
                  <a:lnTo>
                    <a:pt x="2527" y="338"/>
                  </a:lnTo>
                  <a:lnTo>
                    <a:pt x="2506" y="345"/>
                  </a:lnTo>
                  <a:lnTo>
                    <a:pt x="2491" y="345"/>
                  </a:lnTo>
                  <a:lnTo>
                    <a:pt x="2504" y="346"/>
                  </a:lnTo>
                  <a:close/>
                  <a:moveTo>
                    <a:pt x="448" y="346"/>
                  </a:moveTo>
                  <a:lnTo>
                    <a:pt x="448" y="346"/>
                  </a:lnTo>
                  <a:lnTo>
                    <a:pt x="413" y="336"/>
                  </a:lnTo>
                  <a:lnTo>
                    <a:pt x="382" y="318"/>
                  </a:lnTo>
                  <a:lnTo>
                    <a:pt x="361" y="302"/>
                  </a:lnTo>
                  <a:lnTo>
                    <a:pt x="377" y="317"/>
                  </a:lnTo>
                  <a:lnTo>
                    <a:pt x="410" y="336"/>
                  </a:lnTo>
                  <a:lnTo>
                    <a:pt x="448" y="346"/>
                  </a:lnTo>
                  <a:close/>
                  <a:moveTo>
                    <a:pt x="449" y="347"/>
                  </a:moveTo>
                  <a:lnTo>
                    <a:pt x="487" y="345"/>
                  </a:lnTo>
                  <a:lnTo>
                    <a:pt x="448" y="346"/>
                  </a:lnTo>
                  <a:lnTo>
                    <a:pt x="449" y="347"/>
                  </a:lnTo>
                  <a:close/>
                  <a:moveTo>
                    <a:pt x="2073" y="349"/>
                  </a:moveTo>
                  <a:lnTo>
                    <a:pt x="2065" y="347"/>
                  </a:lnTo>
                  <a:lnTo>
                    <a:pt x="2065" y="346"/>
                  </a:lnTo>
                  <a:lnTo>
                    <a:pt x="2097" y="303"/>
                  </a:lnTo>
                  <a:lnTo>
                    <a:pt x="2073" y="349"/>
                  </a:lnTo>
                  <a:close/>
                  <a:moveTo>
                    <a:pt x="2472" y="417"/>
                  </a:moveTo>
                  <a:lnTo>
                    <a:pt x="2505" y="416"/>
                  </a:lnTo>
                  <a:lnTo>
                    <a:pt x="2540" y="405"/>
                  </a:lnTo>
                  <a:lnTo>
                    <a:pt x="2562" y="390"/>
                  </a:lnTo>
                  <a:lnTo>
                    <a:pt x="2581" y="371"/>
                  </a:lnTo>
                  <a:lnTo>
                    <a:pt x="2597" y="350"/>
                  </a:lnTo>
                  <a:lnTo>
                    <a:pt x="2597" y="343"/>
                  </a:lnTo>
                  <a:lnTo>
                    <a:pt x="2595" y="348"/>
                  </a:lnTo>
                  <a:lnTo>
                    <a:pt x="2579" y="370"/>
                  </a:lnTo>
                  <a:lnTo>
                    <a:pt x="2558" y="389"/>
                  </a:lnTo>
                  <a:lnTo>
                    <a:pt x="2532" y="402"/>
                  </a:lnTo>
                  <a:lnTo>
                    <a:pt x="2505" y="410"/>
                  </a:lnTo>
                  <a:lnTo>
                    <a:pt x="2460" y="412"/>
                  </a:lnTo>
                  <a:lnTo>
                    <a:pt x="2422" y="399"/>
                  </a:lnTo>
                  <a:lnTo>
                    <a:pt x="2387" y="377"/>
                  </a:lnTo>
                  <a:lnTo>
                    <a:pt x="2356" y="347"/>
                  </a:lnTo>
                  <a:lnTo>
                    <a:pt x="2333" y="310"/>
                  </a:lnTo>
                  <a:lnTo>
                    <a:pt x="2320" y="269"/>
                  </a:lnTo>
                  <a:lnTo>
                    <a:pt x="2316" y="233"/>
                  </a:lnTo>
                  <a:lnTo>
                    <a:pt x="2316" y="253"/>
                  </a:lnTo>
                  <a:lnTo>
                    <a:pt x="2321" y="288"/>
                  </a:lnTo>
                  <a:lnTo>
                    <a:pt x="2334" y="322"/>
                  </a:lnTo>
                  <a:lnTo>
                    <a:pt x="2354" y="352"/>
                  </a:lnTo>
                  <a:lnTo>
                    <a:pt x="2376" y="376"/>
                  </a:lnTo>
                  <a:lnTo>
                    <a:pt x="2406" y="396"/>
                  </a:lnTo>
                  <a:lnTo>
                    <a:pt x="2439" y="411"/>
                  </a:lnTo>
                  <a:lnTo>
                    <a:pt x="2472" y="417"/>
                  </a:lnTo>
                  <a:close/>
                  <a:moveTo>
                    <a:pt x="1355" y="452"/>
                  </a:moveTo>
                  <a:lnTo>
                    <a:pt x="1378" y="446"/>
                  </a:lnTo>
                  <a:lnTo>
                    <a:pt x="1391" y="435"/>
                  </a:lnTo>
                  <a:lnTo>
                    <a:pt x="1400" y="418"/>
                  </a:lnTo>
                  <a:lnTo>
                    <a:pt x="1403" y="404"/>
                  </a:lnTo>
                  <a:lnTo>
                    <a:pt x="1401" y="385"/>
                  </a:lnTo>
                  <a:lnTo>
                    <a:pt x="1390" y="371"/>
                  </a:lnTo>
                  <a:lnTo>
                    <a:pt x="1375" y="362"/>
                  </a:lnTo>
                  <a:lnTo>
                    <a:pt x="1356" y="359"/>
                  </a:lnTo>
                  <a:lnTo>
                    <a:pt x="1349" y="362"/>
                  </a:lnTo>
                  <a:lnTo>
                    <a:pt x="1342" y="367"/>
                  </a:lnTo>
                  <a:lnTo>
                    <a:pt x="1338" y="372"/>
                  </a:lnTo>
                  <a:lnTo>
                    <a:pt x="1334" y="378"/>
                  </a:lnTo>
                  <a:lnTo>
                    <a:pt x="1331" y="385"/>
                  </a:lnTo>
                  <a:lnTo>
                    <a:pt x="1330" y="390"/>
                  </a:lnTo>
                  <a:lnTo>
                    <a:pt x="1333" y="399"/>
                  </a:lnTo>
                  <a:lnTo>
                    <a:pt x="1334" y="405"/>
                  </a:lnTo>
                  <a:lnTo>
                    <a:pt x="1339" y="411"/>
                  </a:lnTo>
                  <a:lnTo>
                    <a:pt x="1344" y="412"/>
                  </a:lnTo>
                  <a:lnTo>
                    <a:pt x="1349" y="414"/>
                  </a:lnTo>
                  <a:lnTo>
                    <a:pt x="1356" y="414"/>
                  </a:lnTo>
                  <a:lnTo>
                    <a:pt x="1359" y="412"/>
                  </a:lnTo>
                  <a:lnTo>
                    <a:pt x="1364" y="410"/>
                  </a:lnTo>
                  <a:lnTo>
                    <a:pt x="1369" y="406"/>
                  </a:lnTo>
                  <a:lnTo>
                    <a:pt x="1372" y="401"/>
                  </a:lnTo>
                  <a:lnTo>
                    <a:pt x="1373" y="398"/>
                  </a:lnTo>
                  <a:lnTo>
                    <a:pt x="1372" y="391"/>
                  </a:lnTo>
                  <a:lnTo>
                    <a:pt x="1370" y="388"/>
                  </a:lnTo>
                  <a:lnTo>
                    <a:pt x="1370" y="387"/>
                  </a:lnTo>
                  <a:lnTo>
                    <a:pt x="1373" y="386"/>
                  </a:lnTo>
                  <a:lnTo>
                    <a:pt x="1375" y="386"/>
                  </a:lnTo>
                  <a:lnTo>
                    <a:pt x="1376" y="386"/>
                  </a:lnTo>
                  <a:lnTo>
                    <a:pt x="1387" y="396"/>
                  </a:lnTo>
                  <a:lnTo>
                    <a:pt x="1389" y="408"/>
                  </a:lnTo>
                  <a:lnTo>
                    <a:pt x="1386" y="422"/>
                  </a:lnTo>
                  <a:lnTo>
                    <a:pt x="1376" y="432"/>
                  </a:lnTo>
                  <a:lnTo>
                    <a:pt x="1369" y="437"/>
                  </a:lnTo>
                  <a:lnTo>
                    <a:pt x="1359" y="441"/>
                  </a:lnTo>
                  <a:lnTo>
                    <a:pt x="1352" y="441"/>
                  </a:lnTo>
                  <a:lnTo>
                    <a:pt x="1344" y="441"/>
                  </a:lnTo>
                  <a:lnTo>
                    <a:pt x="1323" y="433"/>
                  </a:lnTo>
                  <a:lnTo>
                    <a:pt x="1309" y="420"/>
                  </a:lnTo>
                  <a:lnTo>
                    <a:pt x="1300" y="403"/>
                  </a:lnTo>
                  <a:lnTo>
                    <a:pt x="1299" y="380"/>
                  </a:lnTo>
                  <a:lnTo>
                    <a:pt x="1303" y="359"/>
                  </a:lnTo>
                  <a:lnTo>
                    <a:pt x="1303" y="358"/>
                  </a:lnTo>
                  <a:lnTo>
                    <a:pt x="1306" y="352"/>
                  </a:lnTo>
                  <a:lnTo>
                    <a:pt x="1314" y="343"/>
                  </a:lnTo>
                  <a:lnTo>
                    <a:pt x="1323" y="333"/>
                  </a:lnTo>
                  <a:lnTo>
                    <a:pt x="1337" y="324"/>
                  </a:lnTo>
                  <a:lnTo>
                    <a:pt x="1355" y="318"/>
                  </a:lnTo>
                  <a:lnTo>
                    <a:pt x="1379" y="315"/>
                  </a:lnTo>
                  <a:lnTo>
                    <a:pt x="1407" y="316"/>
                  </a:lnTo>
                  <a:lnTo>
                    <a:pt x="1384" y="313"/>
                  </a:lnTo>
                  <a:lnTo>
                    <a:pt x="1359" y="313"/>
                  </a:lnTo>
                  <a:lnTo>
                    <a:pt x="1336" y="317"/>
                  </a:lnTo>
                  <a:lnTo>
                    <a:pt x="1314" y="331"/>
                  </a:lnTo>
                  <a:lnTo>
                    <a:pt x="1298" y="351"/>
                  </a:lnTo>
                  <a:lnTo>
                    <a:pt x="1289" y="372"/>
                  </a:lnTo>
                  <a:lnTo>
                    <a:pt x="1289" y="396"/>
                  </a:lnTo>
                  <a:lnTo>
                    <a:pt x="1297" y="419"/>
                  </a:lnTo>
                  <a:lnTo>
                    <a:pt x="1313" y="437"/>
                  </a:lnTo>
                  <a:lnTo>
                    <a:pt x="1332" y="449"/>
                  </a:lnTo>
                  <a:lnTo>
                    <a:pt x="1355" y="452"/>
                  </a:lnTo>
                  <a:close/>
                  <a:moveTo>
                    <a:pt x="1221" y="559"/>
                  </a:moveTo>
                  <a:lnTo>
                    <a:pt x="1210" y="552"/>
                  </a:lnTo>
                  <a:lnTo>
                    <a:pt x="1180" y="520"/>
                  </a:lnTo>
                  <a:lnTo>
                    <a:pt x="1160" y="486"/>
                  </a:lnTo>
                  <a:lnTo>
                    <a:pt x="1144" y="444"/>
                  </a:lnTo>
                  <a:lnTo>
                    <a:pt x="1138" y="404"/>
                  </a:lnTo>
                  <a:lnTo>
                    <a:pt x="1141" y="361"/>
                  </a:lnTo>
                  <a:lnTo>
                    <a:pt x="1149" y="321"/>
                  </a:lnTo>
                  <a:lnTo>
                    <a:pt x="1169" y="282"/>
                  </a:lnTo>
                  <a:lnTo>
                    <a:pt x="1197" y="248"/>
                  </a:lnTo>
                  <a:lnTo>
                    <a:pt x="1231" y="217"/>
                  </a:lnTo>
                  <a:lnTo>
                    <a:pt x="1271" y="193"/>
                  </a:lnTo>
                  <a:lnTo>
                    <a:pt x="1309" y="175"/>
                  </a:lnTo>
                  <a:lnTo>
                    <a:pt x="1362" y="158"/>
                  </a:lnTo>
                  <a:lnTo>
                    <a:pt x="1417" y="146"/>
                  </a:lnTo>
                  <a:lnTo>
                    <a:pt x="1474" y="142"/>
                  </a:lnTo>
                  <a:lnTo>
                    <a:pt x="1534" y="142"/>
                  </a:lnTo>
                  <a:lnTo>
                    <a:pt x="1596" y="143"/>
                  </a:lnTo>
                  <a:lnTo>
                    <a:pt x="1658" y="146"/>
                  </a:lnTo>
                  <a:lnTo>
                    <a:pt x="1690" y="147"/>
                  </a:lnTo>
                  <a:lnTo>
                    <a:pt x="1666" y="181"/>
                  </a:lnTo>
                  <a:lnTo>
                    <a:pt x="1631" y="241"/>
                  </a:lnTo>
                  <a:lnTo>
                    <a:pt x="1602" y="309"/>
                  </a:lnTo>
                  <a:lnTo>
                    <a:pt x="1580" y="357"/>
                  </a:lnTo>
                  <a:lnTo>
                    <a:pt x="1563" y="412"/>
                  </a:lnTo>
                  <a:lnTo>
                    <a:pt x="1559" y="432"/>
                  </a:lnTo>
                  <a:lnTo>
                    <a:pt x="1522" y="446"/>
                  </a:lnTo>
                  <a:lnTo>
                    <a:pt x="1523" y="428"/>
                  </a:lnTo>
                  <a:lnTo>
                    <a:pt x="1519" y="397"/>
                  </a:lnTo>
                  <a:lnTo>
                    <a:pt x="1504" y="366"/>
                  </a:lnTo>
                  <a:lnTo>
                    <a:pt x="1486" y="340"/>
                  </a:lnTo>
                  <a:lnTo>
                    <a:pt x="1461" y="320"/>
                  </a:lnTo>
                  <a:lnTo>
                    <a:pt x="1437" y="304"/>
                  </a:lnTo>
                  <a:lnTo>
                    <a:pt x="1411" y="297"/>
                  </a:lnTo>
                  <a:lnTo>
                    <a:pt x="1382" y="296"/>
                  </a:lnTo>
                  <a:lnTo>
                    <a:pt x="1356" y="300"/>
                  </a:lnTo>
                  <a:lnTo>
                    <a:pt x="1331" y="309"/>
                  </a:lnTo>
                  <a:lnTo>
                    <a:pt x="1308" y="324"/>
                  </a:lnTo>
                  <a:lnTo>
                    <a:pt x="1292" y="346"/>
                  </a:lnTo>
                  <a:lnTo>
                    <a:pt x="1285" y="357"/>
                  </a:lnTo>
                  <a:lnTo>
                    <a:pt x="1303" y="333"/>
                  </a:lnTo>
                  <a:lnTo>
                    <a:pt x="1327" y="314"/>
                  </a:lnTo>
                  <a:lnTo>
                    <a:pt x="1353" y="304"/>
                  </a:lnTo>
                  <a:lnTo>
                    <a:pt x="1385" y="300"/>
                  </a:lnTo>
                  <a:lnTo>
                    <a:pt x="1416" y="303"/>
                  </a:lnTo>
                  <a:lnTo>
                    <a:pt x="1443" y="313"/>
                  </a:lnTo>
                  <a:lnTo>
                    <a:pt x="1474" y="334"/>
                  </a:lnTo>
                  <a:lnTo>
                    <a:pt x="1497" y="362"/>
                  </a:lnTo>
                  <a:lnTo>
                    <a:pt x="1510" y="395"/>
                  </a:lnTo>
                  <a:lnTo>
                    <a:pt x="1517" y="430"/>
                  </a:lnTo>
                  <a:lnTo>
                    <a:pt x="1515" y="449"/>
                  </a:lnTo>
                  <a:lnTo>
                    <a:pt x="1485" y="461"/>
                  </a:lnTo>
                  <a:lnTo>
                    <a:pt x="1407" y="491"/>
                  </a:lnTo>
                  <a:lnTo>
                    <a:pt x="1330" y="518"/>
                  </a:lnTo>
                  <a:lnTo>
                    <a:pt x="1254" y="546"/>
                  </a:lnTo>
                  <a:lnTo>
                    <a:pt x="1221" y="559"/>
                  </a:lnTo>
                  <a:close/>
                  <a:moveTo>
                    <a:pt x="1326" y="598"/>
                  </a:moveTo>
                  <a:lnTo>
                    <a:pt x="1283" y="590"/>
                  </a:lnTo>
                  <a:lnTo>
                    <a:pt x="1258" y="579"/>
                  </a:lnTo>
                  <a:lnTo>
                    <a:pt x="1265" y="577"/>
                  </a:lnTo>
                  <a:lnTo>
                    <a:pt x="1341" y="553"/>
                  </a:lnTo>
                  <a:lnTo>
                    <a:pt x="1420" y="526"/>
                  </a:lnTo>
                  <a:lnTo>
                    <a:pt x="1499" y="498"/>
                  </a:lnTo>
                  <a:lnTo>
                    <a:pt x="1507" y="495"/>
                  </a:lnTo>
                  <a:lnTo>
                    <a:pt x="1506" y="499"/>
                  </a:lnTo>
                  <a:lnTo>
                    <a:pt x="1487" y="530"/>
                  </a:lnTo>
                  <a:lnTo>
                    <a:pt x="1463" y="554"/>
                  </a:lnTo>
                  <a:lnTo>
                    <a:pt x="1434" y="575"/>
                  </a:lnTo>
                  <a:lnTo>
                    <a:pt x="1401" y="588"/>
                  </a:lnTo>
                  <a:lnTo>
                    <a:pt x="1369" y="598"/>
                  </a:lnTo>
                  <a:lnTo>
                    <a:pt x="1326" y="598"/>
                  </a:lnTo>
                  <a:close/>
                  <a:moveTo>
                    <a:pt x="423" y="610"/>
                  </a:moveTo>
                  <a:lnTo>
                    <a:pt x="475" y="608"/>
                  </a:lnTo>
                  <a:lnTo>
                    <a:pt x="526" y="598"/>
                  </a:lnTo>
                  <a:lnTo>
                    <a:pt x="575" y="582"/>
                  </a:lnTo>
                  <a:lnTo>
                    <a:pt x="620" y="558"/>
                  </a:lnTo>
                  <a:lnTo>
                    <a:pt x="663" y="525"/>
                  </a:lnTo>
                  <a:lnTo>
                    <a:pt x="696" y="489"/>
                  </a:lnTo>
                  <a:lnTo>
                    <a:pt x="722" y="450"/>
                  </a:lnTo>
                  <a:lnTo>
                    <a:pt x="741" y="407"/>
                  </a:lnTo>
                  <a:lnTo>
                    <a:pt x="754" y="360"/>
                  </a:lnTo>
                  <a:lnTo>
                    <a:pt x="760" y="310"/>
                  </a:lnTo>
                  <a:lnTo>
                    <a:pt x="760" y="263"/>
                  </a:lnTo>
                  <a:lnTo>
                    <a:pt x="753" y="216"/>
                  </a:lnTo>
                  <a:lnTo>
                    <a:pt x="737" y="170"/>
                  </a:lnTo>
                  <a:lnTo>
                    <a:pt x="719" y="131"/>
                  </a:lnTo>
                  <a:lnTo>
                    <a:pt x="719" y="132"/>
                  </a:lnTo>
                  <a:lnTo>
                    <a:pt x="748" y="147"/>
                  </a:lnTo>
                  <a:lnTo>
                    <a:pt x="778" y="157"/>
                  </a:lnTo>
                  <a:lnTo>
                    <a:pt x="809" y="162"/>
                  </a:lnTo>
                  <a:lnTo>
                    <a:pt x="842" y="160"/>
                  </a:lnTo>
                  <a:lnTo>
                    <a:pt x="871" y="152"/>
                  </a:lnTo>
                  <a:lnTo>
                    <a:pt x="901" y="138"/>
                  </a:lnTo>
                  <a:lnTo>
                    <a:pt x="907" y="133"/>
                  </a:lnTo>
                  <a:lnTo>
                    <a:pt x="925" y="123"/>
                  </a:lnTo>
                  <a:lnTo>
                    <a:pt x="945" y="103"/>
                  </a:lnTo>
                  <a:lnTo>
                    <a:pt x="960" y="78"/>
                  </a:lnTo>
                  <a:lnTo>
                    <a:pt x="971" y="50"/>
                  </a:lnTo>
                  <a:lnTo>
                    <a:pt x="970" y="21"/>
                  </a:lnTo>
                  <a:lnTo>
                    <a:pt x="977" y="34"/>
                  </a:lnTo>
                  <a:lnTo>
                    <a:pt x="993" y="51"/>
                  </a:lnTo>
                  <a:lnTo>
                    <a:pt x="1013" y="65"/>
                  </a:lnTo>
                  <a:lnTo>
                    <a:pt x="1038" y="70"/>
                  </a:lnTo>
                  <a:lnTo>
                    <a:pt x="1061" y="71"/>
                  </a:lnTo>
                  <a:lnTo>
                    <a:pt x="1084" y="62"/>
                  </a:lnTo>
                  <a:lnTo>
                    <a:pt x="1102" y="46"/>
                  </a:lnTo>
                  <a:lnTo>
                    <a:pt x="1112" y="30"/>
                  </a:lnTo>
                  <a:lnTo>
                    <a:pt x="1115" y="8"/>
                  </a:lnTo>
                  <a:lnTo>
                    <a:pt x="1112" y="0"/>
                  </a:lnTo>
                  <a:lnTo>
                    <a:pt x="1111" y="0"/>
                  </a:lnTo>
                  <a:lnTo>
                    <a:pt x="1112" y="1"/>
                  </a:lnTo>
                  <a:lnTo>
                    <a:pt x="1112" y="22"/>
                  </a:lnTo>
                  <a:lnTo>
                    <a:pt x="1104" y="40"/>
                  </a:lnTo>
                  <a:lnTo>
                    <a:pt x="1088" y="57"/>
                  </a:lnTo>
                  <a:lnTo>
                    <a:pt x="1068" y="67"/>
                  </a:lnTo>
                  <a:lnTo>
                    <a:pt x="1047" y="70"/>
                  </a:lnTo>
                  <a:lnTo>
                    <a:pt x="1025" y="66"/>
                  </a:lnTo>
                  <a:lnTo>
                    <a:pt x="1005" y="55"/>
                  </a:lnTo>
                  <a:lnTo>
                    <a:pt x="982" y="37"/>
                  </a:lnTo>
                  <a:lnTo>
                    <a:pt x="969" y="13"/>
                  </a:lnTo>
                  <a:lnTo>
                    <a:pt x="967" y="0"/>
                  </a:lnTo>
                  <a:lnTo>
                    <a:pt x="946" y="0"/>
                  </a:lnTo>
                  <a:lnTo>
                    <a:pt x="951" y="26"/>
                  </a:lnTo>
                  <a:lnTo>
                    <a:pt x="948" y="58"/>
                  </a:lnTo>
                  <a:lnTo>
                    <a:pt x="935" y="85"/>
                  </a:lnTo>
                  <a:lnTo>
                    <a:pt x="915" y="109"/>
                  </a:lnTo>
                  <a:lnTo>
                    <a:pt x="887" y="126"/>
                  </a:lnTo>
                  <a:lnTo>
                    <a:pt x="855" y="133"/>
                  </a:lnTo>
                  <a:lnTo>
                    <a:pt x="822" y="130"/>
                  </a:lnTo>
                  <a:lnTo>
                    <a:pt x="791" y="122"/>
                  </a:lnTo>
                  <a:lnTo>
                    <a:pt x="766" y="105"/>
                  </a:lnTo>
                  <a:lnTo>
                    <a:pt x="742" y="83"/>
                  </a:lnTo>
                  <a:lnTo>
                    <a:pt x="726" y="54"/>
                  </a:lnTo>
                  <a:lnTo>
                    <a:pt x="717" y="17"/>
                  </a:lnTo>
                  <a:lnTo>
                    <a:pt x="716" y="0"/>
                  </a:lnTo>
                  <a:lnTo>
                    <a:pt x="705" y="0"/>
                  </a:lnTo>
                  <a:lnTo>
                    <a:pt x="705" y="15"/>
                  </a:lnTo>
                  <a:lnTo>
                    <a:pt x="715" y="55"/>
                  </a:lnTo>
                  <a:lnTo>
                    <a:pt x="734" y="89"/>
                  </a:lnTo>
                  <a:lnTo>
                    <a:pt x="759" y="115"/>
                  </a:lnTo>
                  <a:lnTo>
                    <a:pt x="789" y="134"/>
                  </a:lnTo>
                  <a:lnTo>
                    <a:pt x="825" y="145"/>
                  </a:lnTo>
                  <a:lnTo>
                    <a:pt x="861" y="147"/>
                  </a:lnTo>
                  <a:lnTo>
                    <a:pt x="884" y="141"/>
                  </a:lnTo>
                  <a:lnTo>
                    <a:pt x="879" y="144"/>
                  </a:lnTo>
                  <a:lnTo>
                    <a:pt x="847" y="156"/>
                  </a:lnTo>
                  <a:lnTo>
                    <a:pt x="813" y="157"/>
                  </a:lnTo>
                  <a:lnTo>
                    <a:pt x="778" y="151"/>
                  </a:lnTo>
                  <a:lnTo>
                    <a:pt x="747" y="140"/>
                  </a:lnTo>
                  <a:lnTo>
                    <a:pt x="718" y="124"/>
                  </a:lnTo>
                  <a:lnTo>
                    <a:pt x="702" y="109"/>
                  </a:lnTo>
                  <a:lnTo>
                    <a:pt x="689" y="92"/>
                  </a:lnTo>
                  <a:lnTo>
                    <a:pt x="678" y="81"/>
                  </a:lnTo>
                  <a:lnTo>
                    <a:pt x="666" y="63"/>
                  </a:lnTo>
                  <a:lnTo>
                    <a:pt x="651" y="24"/>
                  </a:lnTo>
                  <a:lnTo>
                    <a:pt x="650" y="0"/>
                  </a:lnTo>
                  <a:lnTo>
                    <a:pt x="641" y="0"/>
                  </a:lnTo>
                  <a:lnTo>
                    <a:pt x="644" y="16"/>
                  </a:lnTo>
                  <a:lnTo>
                    <a:pt x="655" y="53"/>
                  </a:lnTo>
                  <a:lnTo>
                    <a:pt x="660" y="63"/>
                  </a:lnTo>
                  <a:lnTo>
                    <a:pt x="656" y="60"/>
                  </a:lnTo>
                  <a:lnTo>
                    <a:pt x="616" y="33"/>
                  </a:lnTo>
                  <a:lnTo>
                    <a:pt x="569" y="16"/>
                  </a:lnTo>
                  <a:lnTo>
                    <a:pt x="525" y="9"/>
                  </a:lnTo>
                  <a:lnTo>
                    <a:pt x="480" y="12"/>
                  </a:lnTo>
                  <a:lnTo>
                    <a:pt x="438" y="25"/>
                  </a:lnTo>
                  <a:lnTo>
                    <a:pt x="399" y="44"/>
                  </a:lnTo>
                  <a:lnTo>
                    <a:pt x="363" y="72"/>
                  </a:lnTo>
                  <a:lnTo>
                    <a:pt x="336" y="106"/>
                  </a:lnTo>
                  <a:lnTo>
                    <a:pt x="316" y="146"/>
                  </a:lnTo>
                  <a:lnTo>
                    <a:pt x="310" y="184"/>
                  </a:lnTo>
                  <a:lnTo>
                    <a:pt x="314" y="223"/>
                  </a:lnTo>
                  <a:lnTo>
                    <a:pt x="327" y="259"/>
                  </a:lnTo>
                  <a:lnTo>
                    <a:pt x="349" y="291"/>
                  </a:lnTo>
                  <a:lnTo>
                    <a:pt x="331" y="265"/>
                  </a:lnTo>
                  <a:lnTo>
                    <a:pt x="317" y="230"/>
                  </a:lnTo>
                  <a:lnTo>
                    <a:pt x="313" y="193"/>
                  </a:lnTo>
                  <a:lnTo>
                    <a:pt x="316" y="155"/>
                  </a:lnTo>
                  <a:lnTo>
                    <a:pt x="334" y="118"/>
                  </a:lnTo>
                  <a:lnTo>
                    <a:pt x="359" y="85"/>
                  </a:lnTo>
                  <a:lnTo>
                    <a:pt x="388" y="54"/>
                  </a:lnTo>
                  <a:lnTo>
                    <a:pt x="424" y="34"/>
                  </a:lnTo>
                  <a:lnTo>
                    <a:pt x="465" y="18"/>
                  </a:lnTo>
                  <a:lnTo>
                    <a:pt x="506" y="12"/>
                  </a:lnTo>
                  <a:lnTo>
                    <a:pt x="548" y="15"/>
                  </a:lnTo>
                  <a:lnTo>
                    <a:pt x="596" y="29"/>
                  </a:lnTo>
                  <a:lnTo>
                    <a:pt x="635" y="51"/>
                  </a:lnTo>
                  <a:lnTo>
                    <a:pt x="666" y="75"/>
                  </a:lnTo>
                  <a:lnTo>
                    <a:pt x="671" y="84"/>
                  </a:lnTo>
                  <a:lnTo>
                    <a:pt x="696" y="110"/>
                  </a:lnTo>
                  <a:lnTo>
                    <a:pt x="699" y="113"/>
                  </a:lnTo>
                  <a:lnTo>
                    <a:pt x="720" y="150"/>
                  </a:lnTo>
                  <a:lnTo>
                    <a:pt x="738" y="192"/>
                  </a:lnTo>
                  <a:lnTo>
                    <a:pt x="749" y="235"/>
                  </a:lnTo>
                  <a:lnTo>
                    <a:pt x="753" y="280"/>
                  </a:lnTo>
                  <a:lnTo>
                    <a:pt x="752" y="326"/>
                  </a:lnTo>
                  <a:lnTo>
                    <a:pt x="743" y="371"/>
                  </a:lnTo>
                  <a:lnTo>
                    <a:pt x="731" y="414"/>
                  </a:lnTo>
                  <a:lnTo>
                    <a:pt x="711" y="454"/>
                  </a:lnTo>
                  <a:lnTo>
                    <a:pt x="683" y="491"/>
                  </a:lnTo>
                  <a:lnTo>
                    <a:pt x="644" y="528"/>
                  </a:lnTo>
                  <a:lnTo>
                    <a:pt x="600" y="558"/>
                  </a:lnTo>
                  <a:lnTo>
                    <a:pt x="552" y="578"/>
                  </a:lnTo>
                  <a:lnTo>
                    <a:pt x="502" y="592"/>
                  </a:lnTo>
                  <a:lnTo>
                    <a:pt x="449" y="598"/>
                  </a:lnTo>
                  <a:lnTo>
                    <a:pt x="394" y="596"/>
                  </a:lnTo>
                  <a:lnTo>
                    <a:pt x="343" y="587"/>
                  </a:lnTo>
                  <a:lnTo>
                    <a:pt x="292" y="574"/>
                  </a:lnTo>
                  <a:lnTo>
                    <a:pt x="242" y="550"/>
                  </a:lnTo>
                  <a:lnTo>
                    <a:pt x="199" y="523"/>
                  </a:lnTo>
                  <a:lnTo>
                    <a:pt x="157" y="487"/>
                  </a:lnTo>
                  <a:lnTo>
                    <a:pt x="116" y="444"/>
                  </a:lnTo>
                  <a:lnTo>
                    <a:pt x="82" y="397"/>
                  </a:lnTo>
                  <a:lnTo>
                    <a:pt x="56" y="346"/>
                  </a:lnTo>
                  <a:lnTo>
                    <a:pt x="35" y="292"/>
                  </a:lnTo>
                  <a:lnTo>
                    <a:pt x="22" y="235"/>
                  </a:lnTo>
                  <a:lnTo>
                    <a:pt x="19" y="178"/>
                  </a:lnTo>
                  <a:lnTo>
                    <a:pt x="20" y="118"/>
                  </a:lnTo>
                  <a:lnTo>
                    <a:pt x="30" y="62"/>
                  </a:lnTo>
                  <a:lnTo>
                    <a:pt x="47" y="5"/>
                  </a:lnTo>
                  <a:lnTo>
                    <a:pt x="50" y="0"/>
                  </a:lnTo>
                  <a:lnTo>
                    <a:pt x="29" y="0"/>
                  </a:lnTo>
                  <a:lnTo>
                    <a:pt x="15" y="46"/>
                  </a:lnTo>
                  <a:lnTo>
                    <a:pt x="3" y="106"/>
                  </a:lnTo>
                  <a:lnTo>
                    <a:pt x="0" y="169"/>
                  </a:lnTo>
                  <a:lnTo>
                    <a:pt x="6" y="231"/>
                  </a:lnTo>
                  <a:lnTo>
                    <a:pt x="17" y="291"/>
                  </a:lnTo>
                  <a:lnTo>
                    <a:pt x="40" y="351"/>
                  </a:lnTo>
                  <a:lnTo>
                    <a:pt x="69" y="405"/>
                  </a:lnTo>
                  <a:lnTo>
                    <a:pt x="106" y="456"/>
                  </a:lnTo>
                  <a:lnTo>
                    <a:pt x="142" y="493"/>
                  </a:lnTo>
                  <a:lnTo>
                    <a:pt x="181" y="527"/>
                  </a:lnTo>
                  <a:lnTo>
                    <a:pt x="226" y="556"/>
                  </a:lnTo>
                  <a:lnTo>
                    <a:pt x="273" y="579"/>
                  </a:lnTo>
                  <a:lnTo>
                    <a:pt x="321" y="595"/>
                  </a:lnTo>
                  <a:lnTo>
                    <a:pt x="372" y="605"/>
                  </a:lnTo>
                  <a:lnTo>
                    <a:pt x="423" y="610"/>
                  </a:lnTo>
                  <a:close/>
                  <a:moveTo>
                    <a:pt x="2285" y="612"/>
                  </a:moveTo>
                  <a:lnTo>
                    <a:pt x="2281" y="570"/>
                  </a:lnTo>
                  <a:lnTo>
                    <a:pt x="2264" y="517"/>
                  </a:lnTo>
                  <a:lnTo>
                    <a:pt x="2239" y="472"/>
                  </a:lnTo>
                  <a:lnTo>
                    <a:pt x="2209" y="433"/>
                  </a:lnTo>
                  <a:lnTo>
                    <a:pt x="2172" y="398"/>
                  </a:lnTo>
                  <a:lnTo>
                    <a:pt x="2169" y="395"/>
                  </a:lnTo>
                  <a:lnTo>
                    <a:pt x="2194" y="327"/>
                  </a:lnTo>
                  <a:lnTo>
                    <a:pt x="2228" y="257"/>
                  </a:lnTo>
                  <a:lnTo>
                    <a:pt x="2273" y="184"/>
                  </a:lnTo>
                  <a:lnTo>
                    <a:pt x="2325" y="110"/>
                  </a:lnTo>
                  <a:lnTo>
                    <a:pt x="2362" y="61"/>
                  </a:lnTo>
                  <a:lnTo>
                    <a:pt x="2353" y="75"/>
                  </a:lnTo>
                  <a:lnTo>
                    <a:pt x="2329" y="126"/>
                  </a:lnTo>
                  <a:lnTo>
                    <a:pt x="2312" y="172"/>
                  </a:lnTo>
                  <a:lnTo>
                    <a:pt x="2305" y="216"/>
                  </a:lnTo>
                  <a:lnTo>
                    <a:pt x="2303" y="258"/>
                  </a:lnTo>
                  <a:lnTo>
                    <a:pt x="2304" y="296"/>
                  </a:lnTo>
                  <a:lnTo>
                    <a:pt x="2314" y="330"/>
                  </a:lnTo>
                  <a:lnTo>
                    <a:pt x="2326" y="360"/>
                  </a:lnTo>
                  <a:lnTo>
                    <a:pt x="2341" y="385"/>
                  </a:lnTo>
                  <a:lnTo>
                    <a:pt x="2358" y="406"/>
                  </a:lnTo>
                  <a:lnTo>
                    <a:pt x="2377" y="422"/>
                  </a:lnTo>
                  <a:lnTo>
                    <a:pt x="2411" y="446"/>
                  </a:lnTo>
                  <a:lnTo>
                    <a:pt x="2448" y="456"/>
                  </a:lnTo>
                  <a:lnTo>
                    <a:pt x="2467" y="460"/>
                  </a:lnTo>
                  <a:lnTo>
                    <a:pt x="2429" y="469"/>
                  </a:lnTo>
                  <a:lnTo>
                    <a:pt x="2396" y="489"/>
                  </a:lnTo>
                  <a:lnTo>
                    <a:pt x="2367" y="512"/>
                  </a:lnTo>
                  <a:lnTo>
                    <a:pt x="2363" y="517"/>
                  </a:lnTo>
                  <a:lnTo>
                    <a:pt x="2359" y="519"/>
                  </a:lnTo>
                  <a:lnTo>
                    <a:pt x="2329" y="542"/>
                  </a:lnTo>
                  <a:lnTo>
                    <a:pt x="2303" y="575"/>
                  </a:lnTo>
                  <a:lnTo>
                    <a:pt x="2285" y="612"/>
                  </a:lnTo>
                  <a:close/>
                  <a:moveTo>
                    <a:pt x="2450" y="774"/>
                  </a:moveTo>
                  <a:lnTo>
                    <a:pt x="2483" y="773"/>
                  </a:lnTo>
                  <a:lnTo>
                    <a:pt x="2446" y="773"/>
                  </a:lnTo>
                  <a:lnTo>
                    <a:pt x="2450" y="774"/>
                  </a:lnTo>
                  <a:close/>
                  <a:moveTo>
                    <a:pt x="2210" y="820"/>
                  </a:moveTo>
                  <a:lnTo>
                    <a:pt x="2183" y="781"/>
                  </a:lnTo>
                  <a:lnTo>
                    <a:pt x="2161" y="732"/>
                  </a:lnTo>
                  <a:lnTo>
                    <a:pt x="2147" y="679"/>
                  </a:lnTo>
                  <a:lnTo>
                    <a:pt x="2141" y="608"/>
                  </a:lnTo>
                  <a:lnTo>
                    <a:pt x="2140" y="536"/>
                  </a:lnTo>
                  <a:lnTo>
                    <a:pt x="2151" y="466"/>
                  </a:lnTo>
                  <a:lnTo>
                    <a:pt x="2165" y="407"/>
                  </a:lnTo>
                  <a:lnTo>
                    <a:pt x="2171" y="411"/>
                  </a:lnTo>
                  <a:lnTo>
                    <a:pt x="2207" y="444"/>
                  </a:lnTo>
                  <a:lnTo>
                    <a:pt x="2233" y="483"/>
                  </a:lnTo>
                  <a:lnTo>
                    <a:pt x="2256" y="526"/>
                  </a:lnTo>
                  <a:lnTo>
                    <a:pt x="2270" y="570"/>
                  </a:lnTo>
                  <a:lnTo>
                    <a:pt x="2276" y="617"/>
                  </a:lnTo>
                  <a:lnTo>
                    <a:pt x="2274" y="665"/>
                  </a:lnTo>
                  <a:lnTo>
                    <a:pt x="2265" y="710"/>
                  </a:lnTo>
                  <a:lnTo>
                    <a:pt x="2250" y="753"/>
                  </a:lnTo>
                  <a:lnTo>
                    <a:pt x="2227" y="796"/>
                  </a:lnTo>
                  <a:lnTo>
                    <a:pt x="2210" y="820"/>
                  </a:lnTo>
                  <a:close/>
                  <a:moveTo>
                    <a:pt x="2444" y="824"/>
                  </a:moveTo>
                  <a:lnTo>
                    <a:pt x="2467" y="817"/>
                  </a:lnTo>
                  <a:lnTo>
                    <a:pt x="2495" y="796"/>
                  </a:lnTo>
                  <a:lnTo>
                    <a:pt x="2517" y="770"/>
                  </a:lnTo>
                  <a:lnTo>
                    <a:pt x="2533" y="739"/>
                  </a:lnTo>
                  <a:lnTo>
                    <a:pt x="2535" y="704"/>
                  </a:lnTo>
                  <a:lnTo>
                    <a:pt x="2530" y="738"/>
                  </a:lnTo>
                  <a:lnTo>
                    <a:pt x="2518" y="767"/>
                  </a:lnTo>
                  <a:lnTo>
                    <a:pt x="2497" y="794"/>
                  </a:lnTo>
                  <a:lnTo>
                    <a:pt x="2469" y="814"/>
                  </a:lnTo>
                  <a:lnTo>
                    <a:pt x="2444" y="824"/>
                  </a:lnTo>
                  <a:close/>
                  <a:moveTo>
                    <a:pt x="2438" y="826"/>
                  </a:moveTo>
                  <a:lnTo>
                    <a:pt x="2439" y="826"/>
                  </a:lnTo>
                  <a:lnTo>
                    <a:pt x="2444" y="824"/>
                  </a:lnTo>
                  <a:lnTo>
                    <a:pt x="2438" y="826"/>
                  </a:lnTo>
                  <a:close/>
                  <a:moveTo>
                    <a:pt x="1740" y="883"/>
                  </a:moveTo>
                  <a:lnTo>
                    <a:pt x="1700" y="855"/>
                  </a:lnTo>
                  <a:lnTo>
                    <a:pt x="1655" y="811"/>
                  </a:lnTo>
                  <a:lnTo>
                    <a:pt x="1615" y="759"/>
                  </a:lnTo>
                  <a:lnTo>
                    <a:pt x="1584" y="702"/>
                  </a:lnTo>
                  <a:lnTo>
                    <a:pt x="1567" y="650"/>
                  </a:lnTo>
                  <a:lnTo>
                    <a:pt x="1560" y="594"/>
                  </a:lnTo>
                  <a:lnTo>
                    <a:pt x="1558" y="536"/>
                  </a:lnTo>
                  <a:lnTo>
                    <a:pt x="1564" y="477"/>
                  </a:lnTo>
                  <a:lnTo>
                    <a:pt x="1564" y="475"/>
                  </a:lnTo>
                  <a:lnTo>
                    <a:pt x="1577" y="471"/>
                  </a:lnTo>
                  <a:lnTo>
                    <a:pt x="1654" y="438"/>
                  </a:lnTo>
                  <a:lnTo>
                    <a:pt x="1728" y="402"/>
                  </a:lnTo>
                  <a:lnTo>
                    <a:pt x="1821" y="357"/>
                  </a:lnTo>
                  <a:lnTo>
                    <a:pt x="1918" y="308"/>
                  </a:lnTo>
                  <a:lnTo>
                    <a:pt x="2010" y="252"/>
                  </a:lnTo>
                  <a:lnTo>
                    <a:pt x="2104" y="193"/>
                  </a:lnTo>
                  <a:lnTo>
                    <a:pt x="2194" y="131"/>
                  </a:lnTo>
                  <a:lnTo>
                    <a:pt x="2225" y="108"/>
                  </a:lnTo>
                  <a:lnTo>
                    <a:pt x="2202" y="133"/>
                  </a:lnTo>
                  <a:lnTo>
                    <a:pt x="2106" y="246"/>
                  </a:lnTo>
                  <a:lnTo>
                    <a:pt x="2033" y="341"/>
                  </a:lnTo>
                  <a:lnTo>
                    <a:pt x="1984" y="343"/>
                  </a:lnTo>
                  <a:lnTo>
                    <a:pt x="1943" y="351"/>
                  </a:lnTo>
                  <a:lnTo>
                    <a:pt x="1903" y="365"/>
                  </a:lnTo>
                  <a:lnTo>
                    <a:pt x="1869" y="388"/>
                  </a:lnTo>
                  <a:lnTo>
                    <a:pt x="1839" y="417"/>
                  </a:lnTo>
                  <a:lnTo>
                    <a:pt x="1817" y="451"/>
                  </a:lnTo>
                  <a:lnTo>
                    <a:pt x="1800" y="490"/>
                  </a:lnTo>
                  <a:lnTo>
                    <a:pt x="1795" y="532"/>
                  </a:lnTo>
                  <a:lnTo>
                    <a:pt x="1796" y="576"/>
                  </a:lnTo>
                  <a:lnTo>
                    <a:pt x="1804" y="598"/>
                  </a:lnTo>
                  <a:lnTo>
                    <a:pt x="1797" y="557"/>
                  </a:lnTo>
                  <a:lnTo>
                    <a:pt x="1799" y="517"/>
                  </a:lnTo>
                  <a:lnTo>
                    <a:pt x="1812" y="477"/>
                  </a:lnTo>
                  <a:lnTo>
                    <a:pt x="1828" y="442"/>
                  </a:lnTo>
                  <a:lnTo>
                    <a:pt x="1853" y="412"/>
                  </a:lnTo>
                  <a:lnTo>
                    <a:pt x="1884" y="387"/>
                  </a:lnTo>
                  <a:lnTo>
                    <a:pt x="1918" y="368"/>
                  </a:lnTo>
                  <a:lnTo>
                    <a:pt x="1955" y="355"/>
                  </a:lnTo>
                  <a:lnTo>
                    <a:pt x="2001" y="348"/>
                  </a:lnTo>
                  <a:lnTo>
                    <a:pt x="2027" y="350"/>
                  </a:lnTo>
                  <a:lnTo>
                    <a:pt x="2018" y="360"/>
                  </a:lnTo>
                  <a:lnTo>
                    <a:pt x="1943" y="470"/>
                  </a:lnTo>
                  <a:lnTo>
                    <a:pt x="1876" y="580"/>
                  </a:lnTo>
                  <a:lnTo>
                    <a:pt x="1818" y="689"/>
                  </a:lnTo>
                  <a:lnTo>
                    <a:pt x="1774" y="795"/>
                  </a:lnTo>
                  <a:lnTo>
                    <a:pt x="1740" y="883"/>
                  </a:lnTo>
                  <a:close/>
                  <a:moveTo>
                    <a:pt x="2108" y="907"/>
                  </a:moveTo>
                  <a:lnTo>
                    <a:pt x="2091" y="882"/>
                  </a:lnTo>
                  <a:lnTo>
                    <a:pt x="2070" y="842"/>
                  </a:lnTo>
                  <a:lnTo>
                    <a:pt x="2054" y="794"/>
                  </a:lnTo>
                  <a:lnTo>
                    <a:pt x="2042" y="743"/>
                  </a:lnTo>
                  <a:lnTo>
                    <a:pt x="2031" y="688"/>
                  </a:lnTo>
                  <a:lnTo>
                    <a:pt x="2030" y="629"/>
                  </a:lnTo>
                  <a:lnTo>
                    <a:pt x="2033" y="567"/>
                  </a:lnTo>
                  <a:lnTo>
                    <a:pt x="2041" y="502"/>
                  </a:lnTo>
                  <a:lnTo>
                    <a:pt x="2059" y="436"/>
                  </a:lnTo>
                  <a:lnTo>
                    <a:pt x="2083" y="364"/>
                  </a:lnTo>
                  <a:lnTo>
                    <a:pt x="2084" y="362"/>
                  </a:lnTo>
                  <a:lnTo>
                    <a:pt x="2091" y="364"/>
                  </a:lnTo>
                  <a:lnTo>
                    <a:pt x="2132" y="383"/>
                  </a:lnTo>
                  <a:lnTo>
                    <a:pt x="2122" y="415"/>
                  </a:lnTo>
                  <a:lnTo>
                    <a:pt x="2107" y="465"/>
                  </a:lnTo>
                  <a:lnTo>
                    <a:pt x="2099" y="509"/>
                  </a:lnTo>
                  <a:lnTo>
                    <a:pt x="2096" y="551"/>
                  </a:lnTo>
                  <a:lnTo>
                    <a:pt x="2093" y="584"/>
                  </a:lnTo>
                  <a:lnTo>
                    <a:pt x="2095" y="615"/>
                  </a:lnTo>
                  <a:lnTo>
                    <a:pt x="2097" y="637"/>
                  </a:lnTo>
                  <a:lnTo>
                    <a:pt x="2099" y="654"/>
                  </a:lnTo>
                  <a:lnTo>
                    <a:pt x="2100" y="663"/>
                  </a:lnTo>
                  <a:lnTo>
                    <a:pt x="2102" y="668"/>
                  </a:lnTo>
                  <a:lnTo>
                    <a:pt x="2114" y="723"/>
                  </a:lnTo>
                  <a:lnTo>
                    <a:pt x="2135" y="771"/>
                  </a:lnTo>
                  <a:lnTo>
                    <a:pt x="2164" y="816"/>
                  </a:lnTo>
                  <a:lnTo>
                    <a:pt x="2189" y="845"/>
                  </a:lnTo>
                  <a:lnTo>
                    <a:pt x="2166" y="868"/>
                  </a:lnTo>
                  <a:lnTo>
                    <a:pt x="2123" y="899"/>
                  </a:lnTo>
                  <a:lnTo>
                    <a:pt x="2108" y="907"/>
                  </a:lnTo>
                  <a:close/>
                  <a:moveTo>
                    <a:pt x="2032" y="938"/>
                  </a:moveTo>
                  <a:lnTo>
                    <a:pt x="2016" y="908"/>
                  </a:lnTo>
                  <a:lnTo>
                    <a:pt x="1986" y="829"/>
                  </a:lnTo>
                  <a:lnTo>
                    <a:pt x="1967" y="752"/>
                  </a:lnTo>
                  <a:lnTo>
                    <a:pt x="1960" y="673"/>
                  </a:lnTo>
                  <a:lnTo>
                    <a:pt x="1960" y="594"/>
                  </a:lnTo>
                  <a:lnTo>
                    <a:pt x="1973" y="516"/>
                  </a:lnTo>
                  <a:lnTo>
                    <a:pt x="1988" y="465"/>
                  </a:lnTo>
                  <a:lnTo>
                    <a:pt x="1991" y="460"/>
                  </a:lnTo>
                  <a:lnTo>
                    <a:pt x="2059" y="355"/>
                  </a:lnTo>
                  <a:lnTo>
                    <a:pt x="2069" y="358"/>
                  </a:lnTo>
                  <a:lnTo>
                    <a:pt x="2041" y="429"/>
                  </a:lnTo>
                  <a:lnTo>
                    <a:pt x="2021" y="497"/>
                  </a:lnTo>
                  <a:lnTo>
                    <a:pt x="2008" y="561"/>
                  </a:lnTo>
                  <a:lnTo>
                    <a:pt x="2003" y="624"/>
                  </a:lnTo>
                  <a:lnTo>
                    <a:pt x="2004" y="682"/>
                  </a:lnTo>
                  <a:lnTo>
                    <a:pt x="2011" y="737"/>
                  </a:lnTo>
                  <a:lnTo>
                    <a:pt x="2022" y="788"/>
                  </a:lnTo>
                  <a:lnTo>
                    <a:pt x="2039" y="832"/>
                  </a:lnTo>
                  <a:lnTo>
                    <a:pt x="2061" y="875"/>
                  </a:lnTo>
                  <a:lnTo>
                    <a:pt x="2082" y="911"/>
                  </a:lnTo>
                  <a:lnTo>
                    <a:pt x="2088" y="918"/>
                  </a:lnTo>
                  <a:lnTo>
                    <a:pt x="2078" y="922"/>
                  </a:lnTo>
                  <a:lnTo>
                    <a:pt x="2032" y="938"/>
                  </a:lnTo>
                  <a:close/>
                  <a:moveTo>
                    <a:pt x="1924" y="949"/>
                  </a:moveTo>
                  <a:lnTo>
                    <a:pt x="1869" y="940"/>
                  </a:lnTo>
                  <a:lnTo>
                    <a:pt x="1809" y="921"/>
                  </a:lnTo>
                  <a:lnTo>
                    <a:pt x="1789" y="911"/>
                  </a:lnTo>
                  <a:lnTo>
                    <a:pt x="1791" y="904"/>
                  </a:lnTo>
                  <a:lnTo>
                    <a:pt x="1827" y="795"/>
                  </a:lnTo>
                  <a:lnTo>
                    <a:pt x="1870" y="685"/>
                  </a:lnTo>
                  <a:lnTo>
                    <a:pt x="1925" y="572"/>
                  </a:lnTo>
                  <a:lnTo>
                    <a:pt x="1975" y="486"/>
                  </a:lnTo>
                  <a:lnTo>
                    <a:pt x="1974" y="490"/>
                  </a:lnTo>
                  <a:lnTo>
                    <a:pt x="1957" y="564"/>
                  </a:lnTo>
                  <a:lnTo>
                    <a:pt x="1950" y="641"/>
                  </a:lnTo>
                  <a:lnTo>
                    <a:pt x="1952" y="717"/>
                  </a:lnTo>
                  <a:lnTo>
                    <a:pt x="1967" y="795"/>
                  </a:lnTo>
                  <a:lnTo>
                    <a:pt x="1987" y="864"/>
                  </a:lnTo>
                  <a:lnTo>
                    <a:pt x="2017" y="931"/>
                  </a:lnTo>
                  <a:lnTo>
                    <a:pt x="2022" y="940"/>
                  </a:lnTo>
                  <a:lnTo>
                    <a:pt x="1976" y="947"/>
                  </a:lnTo>
                  <a:lnTo>
                    <a:pt x="1924" y="949"/>
                  </a:lnTo>
                  <a:close/>
                  <a:moveTo>
                    <a:pt x="1553" y="1067"/>
                  </a:moveTo>
                  <a:lnTo>
                    <a:pt x="1574" y="1064"/>
                  </a:lnTo>
                  <a:lnTo>
                    <a:pt x="1577" y="1063"/>
                  </a:lnTo>
                  <a:lnTo>
                    <a:pt x="1553" y="1067"/>
                  </a:lnTo>
                  <a:close/>
                  <a:moveTo>
                    <a:pt x="2365" y="1202"/>
                  </a:moveTo>
                  <a:lnTo>
                    <a:pt x="2334" y="1195"/>
                  </a:lnTo>
                  <a:lnTo>
                    <a:pt x="2268" y="1168"/>
                  </a:lnTo>
                  <a:lnTo>
                    <a:pt x="2204" y="1130"/>
                  </a:lnTo>
                  <a:lnTo>
                    <a:pt x="2147" y="1087"/>
                  </a:lnTo>
                  <a:lnTo>
                    <a:pt x="2096" y="1034"/>
                  </a:lnTo>
                  <a:lnTo>
                    <a:pt x="2051" y="973"/>
                  </a:lnTo>
                  <a:lnTo>
                    <a:pt x="2040" y="952"/>
                  </a:lnTo>
                  <a:lnTo>
                    <a:pt x="2082" y="937"/>
                  </a:lnTo>
                  <a:lnTo>
                    <a:pt x="2096" y="928"/>
                  </a:lnTo>
                  <a:lnTo>
                    <a:pt x="2108" y="944"/>
                  </a:lnTo>
                  <a:lnTo>
                    <a:pt x="2137" y="972"/>
                  </a:lnTo>
                  <a:lnTo>
                    <a:pt x="2177" y="1006"/>
                  </a:lnTo>
                  <a:lnTo>
                    <a:pt x="2225" y="1034"/>
                  </a:lnTo>
                  <a:lnTo>
                    <a:pt x="2276" y="1054"/>
                  </a:lnTo>
                  <a:lnTo>
                    <a:pt x="2328" y="1066"/>
                  </a:lnTo>
                  <a:lnTo>
                    <a:pt x="2383" y="1072"/>
                  </a:lnTo>
                  <a:lnTo>
                    <a:pt x="2437" y="1068"/>
                  </a:lnTo>
                  <a:lnTo>
                    <a:pt x="2478" y="1060"/>
                  </a:lnTo>
                  <a:lnTo>
                    <a:pt x="2477" y="1061"/>
                  </a:lnTo>
                  <a:lnTo>
                    <a:pt x="2433" y="1104"/>
                  </a:lnTo>
                  <a:lnTo>
                    <a:pt x="2393" y="1153"/>
                  </a:lnTo>
                  <a:lnTo>
                    <a:pt x="2365" y="1202"/>
                  </a:lnTo>
                  <a:close/>
                  <a:moveTo>
                    <a:pt x="795" y="1242"/>
                  </a:moveTo>
                  <a:lnTo>
                    <a:pt x="803" y="1241"/>
                  </a:lnTo>
                  <a:lnTo>
                    <a:pt x="812" y="1236"/>
                  </a:lnTo>
                  <a:lnTo>
                    <a:pt x="822" y="1232"/>
                  </a:lnTo>
                  <a:lnTo>
                    <a:pt x="830" y="1226"/>
                  </a:lnTo>
                  <a:lnTo>
                    <a:pt x="838" y="1220"/>
                  </a:lnTo>
                  <a:lnTo>
                    <a:pt x="847" y="1205"/>
                  </a:lnTo>
                  <a:lnTo>
                    <a:pt x="851" y="1191"/>
                  </a:lnTo>
                  <a:lnTo>
                    <a:pt x="854" y="1179"/>
                  </a:lnTo>
                  <a:lnTo>
                    <a:pt x="854" y="1170"/>
                  </a:lnTo>
                  <a:lnTo>
                    <a:pt x="848" y="1148"/>
                  </a:lnTo>
                  <a:lnTo>
                    <a:pt x="838" y="1135"/>
                  </a:lnTo>
                  <a:lnTo>
                    <a:pt x="833" y="1129"/>
                  </a:lnTo>
                  <a:lnTo>
                    <a:pt x="828" y="1127"/>
                  </a:lnTo>
                  <a:lnTo>
                    <a:pt x="831" y="1130"/>
                  </a:lnTo>
                  <a:lnTo>
                    <a:pt x="836" y="1136"/>
                  </a:lnTo>
                  <a:lnTo>
                    <a:pt x="840" y="1143"/>
                  </a:lnTo>
                  <a:lnTo>
                    <a:pt x="841" y="1151"/>
                  </a:lnTo>
                  <a:lnTo>
                    <a:pt x="841" y="1158"/>
                  </a:lnTo>
                  <a:lnTo>
                    <a:pt x="842" y="1168"/>
                  </a:lnTo>
                  <a:lnTo>
                    <a:pt x="840" y="1178"/>
                  </a:lnTo>
                  <a:lnTo>
                    <a:pt x="833" y="1189"/>
                  </a:lnTo>
                  <a:lnTo>
                    <a:pt x="829" y="1197"/>
                  </a:lnTo>
                  <a:lnTo>
                    <a:pt x="823" y="1200"/>
                  </a:lnTo>
                  <a:lnTo>
                    <a:pt x="818" y="1202"/>
                  </a:lnTo>
                  <a:lnTo>
                    <a:pt x="817" y="1204"/>
                  </a:lnTo>
                  <a:lnTo>
                    <a:pt x="815" y="1205"/>
                  </a:lnTo>
                  <a:lnTo>
                    <a:pt x="811" y="1207"/>
                  </a:lnTo>
                  <a:lnTo>
                    <a:pt x="809" y="1210"/>
                  </a:lnTo>
                  <a:lnTo>
                    <a:pt x="807" y="1214"/>
                  </a:lnTo>
                  <a:lnTo>
                    <a:pt x="806" y="1218"/>
                  </a:lnTo>
                  <a:lnTo>
                    <a:pt x="807" y="1220"/>
                  </a:lnTo>
                  <a:lnTo>
                    <a:pt x="799" y="1221"/>
                  </a:lnTo>
                  <a:lnTo>
                    <a:pt x="794" y="1220"/>
                  </a:lnTo>
                  <a:lnTo>
                    <a:pt x="789" y="1219"/>
                  </a:lnTo>
                  <a:lnTo>
                    <a:pt x="786" y="1219"/>
                  </a:lnTo>
                  <a:lnTo>
                    <a:pt x="783" y="1218"/>
                  </a:lnTo>
                  <a:lnTo>
                    <a:pt x="781" y="1216"/>
                  </a:lnTo>
                  <a:lnTo>
                    <a:pt x="776" y="1217"/>
                  </a:lnTo>
                  <a:lnTo>
                    <a:pt x="771" y="1219"/>
                  </a:lnTo>
                  <a:lnTo>
                    <a:pt x="769" y="1220"/>
                  </a:lnTo>
                  <a:lnTo>
                    <a:pt x="768" y="1226"/>
                  </a:lnTo>
                  <a:lnTo>
                    <a:pt x="769" y="1230"/>
                  </a:lnTo>
                  <a:lnTo>
                    <a:pt x="771" y="1234"/>
                  </a:lnTo>
                  <a:lnTo>
                    <a:pt x="773" y="1238"/>
                  </a:lnTo>
                  <a:lnTo>
                    <a:pt x="779" y="1239"/>
                  </a:lnTo>
                  <a:lnTo>
                    <a:pt x="783" y="1241"/>
                  </a:lnTo>
                  <a:lnTo>
                    <a:pt x="788" y="1242"/>
                  </a:lnTo>
                  <a:lnTo>
                    <a:pt x="795" y="1242"/>
                  </a:lnTo>
                  <a:close/>
                  <a:moveTo>
                    <a:pt x="2588" y="1614"/>
                  </a:moveTo>
                  <a:lnTo>
                    <a:pt x="2597" y="1612"/>
                  </a:lnTo>
                  <a:lnTo>
                    <a:pt x="2597" y="1570"/>
                  </a:lnTo>
                  <a:lnTo>
                    <a:pt x="2588" y="1566"/>
                  </a:lnTo>
                  <a:lnTo>
                    <a:pt x="2573" y="1558"/>
                  </a:lnTo>
                  <a:lnTo>
                    <a:pt x="2557" y="1549"/>
                  </a:lnTo>
                  <a:lnTo>
                    <a:pt x="2540" y="1539"/>
                  </a:lnTo>
                  <a:lnTo>
                    <a:pt x="2525" y="1524"/>
                  </a:lnTo>
                  <a:lnTo>
                    <a:pt x="2513" y="1507"/>
                  </a:lnTo>
                  <a:lnTo>
                    <a:pt x="2505" y="1482"/>
                  </a:lnTo>
                  <a:lnTo>
                    <a:pt x="2501" y="1454"/>
                  </a:lnTo>
                  <a:lnTo>
                    <a:pt x="2506" y="1414"/>
                  </a:lnTo>
                  <a:lnTo>
                    <a:pt x="2520" y="1374"/>
                  </a:lnTo>
                  <a:lnTo>
                    <a:pt x="2541" y="1340"/>
                  </a:lnTo>
                  <a:lnTo>
                    <a:pt x="2571" y="1313"/>
                  </a:lnTo>
                  <a:lnTo>
                    <a:pt x="2597" y="1297"/>
                  </a:lnTo>
                  <a:lnTo>
                    <a:pt x="2597" y="1288"/>
                  </a:lnTo>
                  <a:lnTo>
                    <a:pt x="2582" y="1294"/>
                  </a:lnTo>
                  <a:lnTo>
                    <a:pt x="2546" y="1315"/>
                  </a:lnTo>
                  <a:lnTo>
                    <a:pt x="2517" y="1345"/>
                  </a:lnTo>
                  <a:lnTo>
                    <a:pt x="2495" y="1377"/>
                  </a:lnTo>
                  <a:lnTo>
                    <a:pt x="2481" y="1416"/>
                  </a:lnTo>
                  <a:lnTo>
                    <a:pt x="2474" y="1454"/>
                  </a:lnTo>
                  <a:lnTo>
                    <a:pt x="2476" y="1495"/>
                  </a:lnTo>
                  <a:lnTo>
                    <a:pt x="2488" y="1535"/>
                  </a:lnTo>
                  <a:lnTo>
                    <a:pt x="2497" y="1555"/>
                  </a:lnTo>
                  <a:lnTo>
                    <a:pt x="2512" y="1573"/>
                  </a:lnTo>
                  <a:lnTo>
                    <a:pt x="2530" y="1592"/>
                  </a:lnTo>
                  <a:lnTo>
                    <a:pt x="2549" y="1604"/>
                  </a:lnTo>
                  <a:lnTo>
                    <a:pt x="2570" y="1611"/>
                  </a:lnTo>
                  <a:lnTo>
                    <a:pt x="2588" y="1614"/>
                  </a:lnTo>
                  <a:close/>
                  <a:moveTo>
                    <a:pt x="2594" y="2360"/>
                  </a:moveTo>
                  <a:lnTo>
                    <a:pt x="2597" y="2360"/>
                  </a:lnTo>
                  <a:lnTo>
                    <a:pt x="2597" y="2327"/>
                  </a:lnTo>
                  <a:lnTo>
                    <a:pt x="2513" y="2321"/>
                  </a:lnTo>
                  <a:lnTo>
                    <a:pt x="2429" y="2309"/>
                  </a:lnTo>
                  <a:lnTo>
                    <a:pt x="2345" y="2287"/>
                  </a:lnTo>
                  <a:lnTo>
                    <a:pt x="2266" y="2258"/>
                  </a:lnTo>
                  <a:lnTo>
                    <a:pt x="2188" y="2221"/>
                  </a:lnTo>
                  <a:lnTo>
                    <a:pt x="2115" y="2175"/>
                  </a:lnTo>
                  <a:lnTo>
                    <a:pt x="2045" y="2123"/>
                  </a:lnTo>
                  <a:lnTo>
                    <a:pt x="2003" y="2087"/>
                  </a:lnTo>
                  <a:lnTo>
                    <a:pt x="1961" y="2045"/>
                  </a:lnTo>
                  <a:lnTo>
                    <a:pt x="1924" y="1995"/>
                  </a:lnTo>
                  <a:lnTo>
                    <a:pt x="1887" y="1940"/>
                  </a:lnTo>
                  <a:lnTo>
                    <a:pt x="1852" y="1879"/>
                  </a:lnTo>
                  <a:lnTo>
                    <a:pt x="1821" y="1813"/>
                  </a:lnTo>
                  <a:lnTo>
                    <a:pt x="1793" y="1740"/>
                  </a:lnTo>
                  <a:lnTo>
                    <a:pt x="1769" y="1662"/>
                  </a:lnTo>
                  <a:lnTo>
                    <a:pt x="1752" y="1581"/>
                  </a:lnTo>
                  <a:lnTo>
                    <a:pt x="1737" y="1495"/>
                  </a:lnTo>
                  <a:lnTo>
                    <a:pt x="1729" y="1406"/>
                  </a:lnTo>
                  <a:lnTo>
                    <a:pt x="1729" y="1312"/>
                  </a:lnTo>
                  <a:lnTo>
                    <a:pt x="1732" y="1213"/>
                  </a:lnTo>
                  <a:lnTo>
                    <a:pt x="1744" y="1114"/>
                  </a:lnTo>
                  <a:lnTo>
                    <a:pt x="1764" y="1010"/>
                  </a:lnTo>
                  <a:lnTo>
                    <a:pt x="1783" y="936"/>
                  </a:lnTo>
                  <a:lnTo>
                    <a:pt x="1834" y="957"/>
                  </a:lnTo>
                  <a:lnTo>
                    <a:pt x="1895" y="969"/>
                  </a:lnTo>
                  <a:lnTo>
                    <a:pt x="1959" y="970"/>
                  </a:lnTo>
                  <a:lnTo>
                    <a:pt x="2024" y="959"/>
                  </a:lnTo>
                  <a:lnTo>
                    <a:pt x="2031" y="956"/>
                  </a:lnTo>
                  <a:lnTo>
                    <a:pt x="2053" y="993"/>
                  </a:lnTo>
                  <a:lnTo>
                    <a:pt x="2098" y="1050"/>
                  </a:lnTo>
                  <a:lnTo>
                    <a:pt x="2147" y="1102"/>
                  </a:lnTo>
                  <a:lnTo>
                    <a:pt x="2205" y="1146"/>
                  </a:lnTo>
                  <a:lnTo>
                    <a:pt x="2265" y="1181"/>
                  </a:lnTo>
                  <a:lnTo>
                    <a:pt x="2332" y="1208"/>
                  </a:lnTo>
                  <a:lnTo>
                    <a:pt x="2358" y="1215"/>
                  </a:lnTo>
                  <a:lnTo>
                    <a:pt x="2336" y="1267"/>
                  </a:lnTo>
                  <a:lnTo>
                    <a:pt x="2322" y="1325"/>
                  </a:lnTo>
                  <a:lnTo>
                    <a:pt x="2319" y="1384"/>
                  </a:lnTo>
                  <a:lnTo>
                    <a:pt x="2320" y="1443"/>
                  </a:lnTo>
                  <a:lnTo>
                    <a:pt x="2333" y="1502"/>
                  </a:lnTo>
                  <a:lnTo>
                    <a:pt x="2353" y="1560"/>
                  </a:lnTo>
                  <a:lnTo>
                    <a:pt x="2380" y="1611"/>
                  </a:lnTo>
                  <a:lnTo>
                    <a:pt x="2414" y="1660"/>
                  </a:lnTo>
                  <a:lnTo>
                    <a:pt x="2457" y="1702"/>
                  </a:lnTo>
                  <a:lnTo>
                    <a:pt x="2506" y="1738"/>
                  </a:lnTo>
                  <a:lnTo>
                    <a:pt x="2558" y="1761"/>
                  </a:lnTo>
                  <a:lnTo>
                    <a:pt x="2597" y="1769"/>
                  </a:lnTo>
                  <a:lnTo>
                    <a:pt x="2597" y="1763"/>
                  </a:lnTo>
                  <a:lnTo>
                    <a:pt x="2575" y="1760"/>
                  </a:lnTo>
                  <a:lnTo>
                    <a:pt x="2525" y="1742"/>
                  </a:lnTo>
                  <a:lnTo>
                    <a:pt x="2478" y="1711"/>
                  </a:lnTo>
                  <a:lnTo>
                    <a:pt x="2436" y="1672"/>
                  </a:lnTo>
                  <a:lnTo>
                    <a:pt x="2399" y="1628"/>
                  </a:lnTo>
                  <a:lnTo>
                    <a:pt x="2371" y="1580"/>
                  </a:lnTo>
                  <a:lnTo>
                    <a:pt x="2348" y="1527"/>
                  </a:lnTo>
                  <a:lnTo>
                    <a:pt x="2342" y="1504"/>
                  </a:lnTo>
                  <a:lnTo>
                    <a:pt x="2356" y="1534"/>
                  </a:lnTo>
                  <a:lnTo>
                    <a:pt x="2384" y="1580"/>
                  </a:lnTo>
                  <a:lnTo>
                    <a:pt x="2421" y="1624"/>
                  </a:lnTo>
                  <a:lnTo>
                    <a:pt x="2459" y="1655"/>
                  </a:lnTo>
                  <a:lnTo>
                    <a:pt x="2500" y="1679"/>
                  </a:lnTo>
                  <a:lnTo>
                    <a:pt x="2545" y="1699"/>
                  </a:lnTo>
                  <a:lnTo>
                    <a:pt x="2591" y="1710"/>
                  </a:lnTo>
                  <a:lnTo>
                    <a:pt x="2597" y="1710"/>
                  </a:lnTo>
                  <a:lnTo>
                    <a:pt x="2597" y="1699"/>
                  </a:lnTo>
                  <a:lnTo>
                    <a:pt x="2565" y="1694"/>
                  </a:lnTo>
                  <a:lnTo>
                    <a:pt x="2526" y="1680"/>
                  </a:lnTo>
                  <a:lnTo>
                    <a:pt x="2488" y="1661"/>
                  </a:lnTo>
                  <a:lnTo>
                    <a:pt x="2452" y="1637"/>
                  </a:lnTo>
                  <a:lnTo>
                    <a:pt x="2413" y="1598"/>
                  </a:lnTo>
                  <a:lnTo>
                    <a:pt x="2378" y="1551"/>
                  </a:lnTo>
                  <a:lnTo>
                    <a:pt x="2351" y="1495"/>
                  </a:lnTo>
                  <a:lnTo>
                    <a:pt x="2333" y="1440"/>
                  </a:lnTo>
                  <a:lnTo>
                    <a:pt x="2327" y="1381"/>
                  </a:lnTo>
                  <a:lnTo>
                    <a:pt x="2331" y="1329"/>
                  </a:lnTo>
                  <a:lnTo>
                    <a:pt x="2335" y="1303"/>
                  </a:lnTo>
                  <a:lnTo>
                    <a:pt x="2352" y="1249"/>
                  </a:lnTo>
                  <a:lnTo>
                    <a:pt x="2368" y="1217"/>
                  </a:lnTo>
                  <a:lnTo>
                    <a:pt x="2400" y="1225"/>
                  </a:lnTo>
                  <a:lnTo>
                    <a:pt x="2473" y="1229"/>
                  </a:lnTo>
                  <a:lnTo>
                    <a:pt x="2548" y="1223"/>
                  </a:lnTo>
                  <a:lnTo>
                    <a:pt x="2597" y="1211"/>
                  </a:lnTo>
                  <a:lnTo>
                    <a:pt x="2597" y="1204"/>
                  </a:lnTo>
                  <a:lnTo>
                    <a:pt x="2556" y="1212"/>
                  </a:lnTo>
                  <a:lnTo>
                    <a:pt x="2479" y="1218"/>
                  </a:lnTo>
                  <a:lnTo>
                    <a:pt x="2407" y="1213"/>
                  </a:lnTo>
                  <a:lnTo>
                    <a:pt x="2374" y="1204"/>
                  </a:lnTo>
                  <a:lnTo>
                    <a:pt x="2381" y="1189"/>
                  </a:lnTo>
                  <a:lnTo>
                    <a:pt x="2418" y="1136"/>
                  </a:lnTo>
                  <a:lnTo>
                    <a:pt x="2462" y="1090"/>
                  </a:lnTo>
                  <a:lnTo>
                    <a:pt x="2509" y="1051"/>
                  </a:lnTo>
                  <a:lnTo>
                    <a:pt x="2510" y="1050"/>
                  </a:lnTo>
                  <a:lnTo>
                    <a:pt x="2543" y="1037"/>
                  </a:lnTo>
                  <a:lnTo>
                    <a:pt x="2590" y="1009"/>
                  </a:lnTo>
                  <a:lnTo>
                    <a:pt x="2597" y="1004"/>
                  </a:lnTo>
                  <a:lnTo>
                    <a:pt x="2597" y="988"/>
                  </a:lnTo>
                  <a:lnTo>
                    <a:pt x="2582" y="994"/>
                  </a:lnTo>
                  <a:lnTo>
                    <a:pt x="2529" y="1023"/>
                  </a:lnTo>
                  <a:lnTo>
                    <a:pt x="2509" y="1038"/>
                  </a:lnTo>
                  <a:lnTo>
                    <a:pt x="2486" y="1046"/>
                  </a:lnTo>
                  <a:lnTo>
                    <a:pt x="2434" y="1054"/>
                  </a:lnTo>
                  <a:lnTo>
                    <a:pt x="2385" y="1057"/>
                  </a:lnTo>
                  <a:lnTo>
                    <a:pt x="2334" y="1052"/>
                  </a:lnTo>
                  <a:lnTo>
                    <a:pt x="2285" y="1040"/>
                  </a:lnTo>
                  <a:lnTo>
                    <a:pt x="2238" y="1022"/>
                  </a:lnTo>
                  <a:lnTo>
                    <a:pt x="2193" y="996"/>
                  </a:lnTo>
                  <a:lnTo>
                    <a:pt x="2167" y="975"/>
                  </a:lnTo>
                  <a:lnTo>
                    <a:pt x="2141" y="950"/>
                  </a:lnTo>
                  <a:lnTo>
                    <a:pt x="2116" y="919"/>
                  </a:lnTo>
                  <a:lnTo>
                    <a:pt x="2115" y="918"/>
                  </a:lnTo>
                  <a:lnTo>
                    <a:pt x="2139" y="904"/>
                  </a:lnTo>
                  <a:lnTo>
                    <a:pt x="2186" y="866"/>
                  </a:lnTo>
                  <a:lnTo>
                    <a:pt x="2197" y="854"/>
                  </a:lnTo>
                  <a:lnTo>
                    <a:pt x="2197" y="855"/>
                  </a:lnTo>
                  <a:lnTo>
                    <a:pt x="2239" y="889"/>
                  </a:lnTo>
                  <a:lnTo>
                    <a:pt x="2283" y="918"/>
                  </a:lnTo>
                  <a:lnTo>
                    <a:pt x="2331" y="937"/>
                  </a:lnTo>
                  <a:lnTo>
                    <a:pt x="2382" y="950"/>
                  </a:lnTo>
                  <a:lnTo>
                    <a:pt x="2437" y="955"/>
                  </a:lnTo>
                  <a:lnTo>
                    <a:pt x="2492" y="950"/>
                  </a:lnTo>
                  <a:lnTo>
                    <a:pt x="2540" y="938"/>
                  </a:lnTo>
                  <a:lnTo>
                    <a:pt x="2583" y="919"/>
                  </a:lnTo>
                  <a:lnTo>
                    <a:pt x="2597" y="909"/>
                  </a:lnTo>
                  <a:lnTo>
                    <a:pt x="2597" y="883"/>
                  </a:lnTo>
                  <a:lnTo>
                    <a:pt x="2580" y="896"/>
                  </a:lnTo>
                  <a:lnTo>
                    <a:pt x="2538" y="918"/>
                  </a:lnTo>
                  <a:lnTo>
                    <a:pt x="2490" y="929"/>
                  </a:lnTo>
                  <a:lnTo>
                    <a:pt x="2437" y="932"/>
                  </a:lnTo>
                  <a:lnTo>
                    <a:pt x="2385" y="927"/>
                  </a:lnTo>
                  <a:lnTo>
                    <a:pt x="2334" y="911"/>
                  </a:lnTo>
                  <a:lnTo>
                    <a:pt x="2289" y="889"/>
                  </a:lnTo>
                  <a:lnTo>
                    <a:pt x="2247" y="859"/>
                  </a:lnTo>
                  <a:lnTo>
                    <a:pt x="2219" y="830"/>
                  </a:lnTo>
                  <a:lnTo>
                    <a:pt x="2221" y="828"/>
                  </a:lnTo>
                  <a:lnTo>
                    <a:pt x="2249" y="782"/>
                  </a:lnTo>
                  <a:lnTo>
                    <a:pt x="2271" y="731"/>
                  </a:lnTo>
                  <a:lnTo>
                    <a:pt x="2278" y="703"/>
                  </a:lnTo>
                  <a:lnTo>
                    <a:pt x="2280" y="716"/>
                  </a:lnTo>
                  <a:lnTo>
                    <a:pt x="2292" y="748"/>
                  </a:lnTo>
                  <a:lnTo>
                    <a:pt x="2312" y="778"/>
                  </a:lnTo>
                  <a:lnTo>
                    <a:pt x="2336" y="802"/>
                  </a:lnTo>
                  <a:lnTo>
                    <a:pt x="2364" y="820"/>
                  </a:lnTo>
                  <a:lnTo>
                    <a:pt x="2399" y="830"/>
                  </a:lnTo>
                  <a:lnTo>
                    <a:pt x="2433" y="828"/>
                  </a:lnTo>
                  <a:lnTo>
                    <a:pt x="2438" y="826"/>
                  </a:lnTo>
                  <a:lnTo>
                    <a:pt x="2407" y="829"/>
                  </a:lnTo>
                  <a:lnTo>
                    <a:pt x="2375" y="821"/>
                  </a:lnTo>
                  <a:lnTo>
                    <a:pt x="2341" y="802"/>
                  </a:lnTo>
                  <a:lnTo>
                    <a:pt x="2312" y="775"/>
                  </a:lnTo>
                  <a:lnTo>
                    <a:pt x="2293" y="742"/>
                  </a:lnTo>
                  <a:lnTo>
                    <a:pt x="2279" y="704"/>
                  </a:lnTo>
                  <a:lnTo>
                    <a:pt x="2279" y="697"/>
                  </a:lnTo>
                  <a:lnTo>
                    <a:pt x="2283" y="680"/>
                  </a:lnTo>
                  <a:lnTo>
                    <a:pt x="2286" y="625"/>
                  </a:lnTo>
                  <a:lnTo>
                    <a:pt x="2286" y="618"/>
                  </a:lnTo>
                  <a:lnTo>
                    <a:pt x="2300" y="588"/>
                  </a:lnTo>
                  <a:lnTo>
                    <a:pt x="2325" y="553"/>
                  </a:lnTo>
                  <a:lnTo>
                    <a:pt x="2354" y="529"/>
                  </a:lnTo>
                  <a:lnTo>
                    <a:pt x="2344" y="543"/>
                  </a:lnTo>
                  <a:lnTo>
                    <a:pt x="2329" y="579"/>
                  </a:lnTo>
                  <a:lnTo>
                    <a:pt x="2322" y="617"/>
                  </a:lnTo>
                  <a:lnTo>
                    <a:pt x="2324" y="657"/>
                  </a:lnTo>
                  <a:lnTo>
                    <a:pt x="2334" y="692"/>
                  </a:lnTo>
                  <a:lnTo>
                    <a:pt x="2355" y="722"/>
                  </a:lnTo>
                  <a:lnTo>
                    <a:pt x="2379" y="747"/>
                  </a:lnTo>
                  <a:lnTo>
                    <a:pt x="2412" y="764"/>
                  </a:lnTo>
                  <a:lnTo>
                    <a:pt x="2445" y="773"/>
                  </a:lnTo>
                  <a:lnTo>
                    <a:pt x="2446" y="773"/>
                  </a:lnTo>
                  <a:lnTo>
                    <a:pt x="2419" y="766"/>
                  </a:lnTo>
                  <a:lnTo>
                    <a:pt x="2392" y="750"/>
                  </a:lnTo>
                  <a:lnTo>
                    <a:pt x="2369" y="730"/>
                  </a:lnTo>
                  <a:lnTo>
                    <a:pt x="2353" y="702"/>
                  </a:lnTo>
                  <a:lnTo>
                    <a:pt x="2342" y="671"/>
                  </a:lnTo>
                  <a:lnTo>
                    <a:pt x="2342" y="635"/>
                  </a:lnTo>
                  <a:lnTo>
                    <a:pt x="2347" y="602"/>
                  </a:lnTo>
                  <a:lnTo>
                    <a:pt x="2356" y="584"/>
                  </a:lnTo>
                  <a:lnTo>
                    <a:pt x="2351" y="604"/>
                  </a:lnTo>
                  <a:lnTo>
                    <a:pt x="2352" y="630"/>
                  </a:lnTo>
                  <a:lnTo>
                    <a:pt x="2359" y="656"/>
                  </a:lnTo>
                  <a:lnTo>
                    <a:pt x="2373" y="679"/>
                  </a:lnTo>
                  <a:lnTo>
                    <a:pt x="2394" y="697"/>
                  </a:lnTo>
                  <a:lnTo>
                    <a:pt x="2417" y="709"/>
                  </a:lnTo>
                  <a:lnTo>
                    <a:pt x="2444" y="713"/>
                  </a:lnTo>
                  <a:lnTo>
                    <a:pt x="2471" y="708"/>
                  </a:lnTo>
                  <a:lnTo>
                    <a:pt x="2496" y="697"/>
                  </a:lnTo>
                  <a:lnTo>
                    <a:pt x="2513" y="680"/>
                  </a:lnTo>
                  <a:lnTo>
                    <a:pt x="2526" y="653"/>
                  </a:lnTo>
                  <a:lnTo>
                    <a:pt x="2526" y="631"/>
                  </a:lnTo>
                  <a:lnTo>
                    <a:pt x="2519" y="606"/>
                  </a:lnTo>
                  <a:lnTo>
                    <a:pt x="2505" y="588"/>
                  </a:lnTo>
                  <a:lnTo>
                    <a:pt x="2485" y="575"/>
                  </a:lnTo>
                  <a:lnTo>
                    <a:pt x="2467" y="570"/>
                  </a:lnTo>
                  <a:lnTo>
                    <a:pt x="2448" y="572"/>
                  </a:lnTo>
                  <a:lnTo>
                    <a:pt x="2432" y="581"/>
                  </a:lnTo>
                  <a:lnTo>
                    <a:pt x="2420" y="597"/>
                  </a:lnTo>
                  <a:lnTo>
                    <a:pt x="2413" y="611"/>
                  </a:lnTo>
                  <a:lnTo>
                    <a:pt x="2414" y="628"/>
                  </a:lnTo>
                  <a:lnTo>
                    <a:pt x="2420" y="643"/>
                  </a:lnTo>
                  <a:lnTo>
                    <a:pt x="2429" y="652"/>
                  </a:lnTo>
                  <a:lnTo>
                    <a:pt x="2441" y="659"/>
                  </a:lnTo>
                  <a:lnTo>
                    <a:pt x="2455" y="657"/>
                  </a:lnTo>
                  <a:lnTo>
                    <a:pt x="2460" y="657"/>
                  </a:lnTo>
                  <a:lnTo>
                    <a:pt x="2463" y="653"/>
                  </a:lnTo>
                  <a:lnTo>
                    <a:pt x="2468" y="651"/>
                  </a:lnTo>
                  <a:lnTo>
                    <a:pt x="2474" y="646"/>
                  </a:lnTo>
                  <a:lnTo>
                    <a:pt x="2477" y="640"/>
                  </a:lnTo>
                  <a:lnTo>
                    <a:pt x="2478" y="635"/>
                  </a:lnTo>
                  <a:lnTo>
                    <a:pt x="2475" y="626"/>
                  </a:lnTo>
                  <a:lnTo>
                    <a:pt x="2473" y="620"/>
                  </a:lnTo>
                  <a:lnTo>
                    <a:pt x="2470" y="613"/>
                  </a:lnTo>
                  <a:lnTo>
                    <a:pt x="2465" y="609"/>
                  </a:lnTo>
                  <a:lnTo>
                    <a:pt x="2462" y="607"/>
                  </a:lnTo>
                  <a:lnTo>
                    <a:pt x="2459" y="605"/>
                  </a:lnTo>
                  <a:lnTo>
                    <a:pt x="2460" y="602"/>
                  </a:lnTo>
                  <a:lnTo>
                    <a:pt x="2460" y="601"/>
                  </a:lnTo>
                  <a:lnTo>
                    <a:pt x="2466" y="597"/>
                  </a:lnTo>
                  <a:lnTo>
                    <a:pt x="2483" y="599"/>
                  </a:lnTo>
                  <a:lnTo>
                    <a:pt x="2498" y="608"/>
                  </a:lnTo>
                  <a:lnTo>
                    <a:pt x="2507" y="624"/>
                  </a:lnTo>
                  <a:lnTo>
                    <a:pt x="2510" y="642"/>
                  </a:lnTo>
                  <a:lnTo>
                    <a:pt x="2503" y="666"/>
                  </a:lnTo>
                  <a:lnTo>
                    <a:pt x="2488" y="682"/>
                  </a:lnTo>
                  <a:lnTo>
                    <a:pt x="2467" y="696"/>
                  </a:lnTo>
                  <a:lnTo>
                    <a:pt x="2445" y="699"/>
                  </a:lnTo>
                  <a:lnTo>
                    <a:pt x="2421" y="696"/>
                  </a:lnTo>
                  <a:lnTo>
                    <a:pt x="2399" y="686"/>
                  </a:lnTo>
                  <a:lnTo>
                    <a:pt x="2381" y="670"/>
                  </a:lnTo>
                  <a:lnTo>
                    <a:pt x="2369" y="651"/>
                  </a:lnTo>
                  <a:lnTo>
                    <a:pt x="2367" y="646"/>
                  </a:lnTo>
                  <a:lnTo>
                    <a:pt x="2363" y="637"/>
                  </a:lnTo>
                  <a:lnTo>
                    <a:pt x="2363" y="623"/>
                  </a:lnTo>
                  <a:lnTo>
                    <a:pt x="2362" y="605"/>
                  </a:lnTo>
                  <a:lnTo>
                    <a:pt x="2365" y="581"/>
                  </a:lnTo>
                  <a:lnTo>
                    <a:pt x="2376" y="558"/>
                  </a:lnTo>
                  <a:lnTo>
                    <a:pt x="2395" y="531"/>
                  </a:lnTo>
                  <a:lnTo>
                    <a:pt x="2413" y="516"/>
                  </a:lnTo>
                  <a:lnTo>
                    <a:pt x="2436" y="504"/>
                  </a:lnTo>
                  <a:lnTo>
                    <a:pt x="2470" y="494"/>
                  </a:lnTo>
                  <a:lnTo>
                    <a:pt x="2514" y="493"/>
                  </a:lnTo>
                  <a:lnTo>
                    <a:pt x="2557" y="501"/>
                  </a:lnTo>
                  <a:lnTo>
                    <a:pt x="2594" y="518"/>
                  </a:lnTo>
                  <a:lnTo>
                    <a:pt x="2597" y="520"/>
                  </a:lnTo>
                  <a:lnTo>
                    <a:pt x="2597" y="478"/>
                  </a:lnTo>
                  <a:lnTo>
                    <a:pt x="2595" y="477"/>
                  </a:lnTo>
                  <a:lnTo>
                    <a:pt x="2557" y="463"/>
                  </a:lnTo>
                  <a:lnTo>
                    <a:pt x="2525" y="458"/>
                  </a:lnTo>
                  <a:lnTo>
                    <a:pt x="2556" y="452"/>
                  </a:lnTo>
                  <a:lnTo>
                    <a:pt x="2597" y="451"/>
                  </a:lnTo>
                  <a:lnTo>
                    <a:pt x="2597" y="440"/>
                  </a:lnTo>
                  <a:lnTo>
                    <a:pt x="2575" y="441"/>
                  </a:lnTo>
                  <a:lnTo>
                    <a:pt x="2570" y="442"/>
                  </a:lnTo>
                  <a:lnTo>
                    <a:pt x="2593" y="426"/>
                  </a:lnTo>
                  <a:lnTo>
                    <a:pt x="2597" y="423"/>
                  </a:lnTo>
                  <a:lnTo>
                    <a:pt x="2597" y="415"/>
                  </a:lnTo>
                  <a:lnTo>
                    <a:pt x="2578" y="431"/>
                  </a:lnTo>
                  <a:lnTo>
                    <a:pt x="2551" y="445"/>
                  </a:lnTo>
                  <a:lnTo>
                    <a:pt x="2521" y="450"/>
                  </a:lnTo>
                  <a:lnTo>
                    <a:pt x="2506" y="455"/>
                  </a:lnTo>
                  <a:lnTo>
                    <a:pt x="2474" y="456"/>
                  </a:lnTo>
                  <a:lnTo>
                    <a:pt x="2439" y="449"/>
                  </a:lnTo>
                  <a:lnTo>
                    <a:pt x="2404" y="432"/>
                  </a:lnTo>
                  <a:lnTo>
                    <a:pt x="2386" y="420"/>
                  </a:lnTo>
                  <a:lnTo>
                    <a:pt x="2366" y="402"/>
                  </a:lnTo>
                  <a:lnTo>
                    <a:pt x="2350" y="377"/>
                  </a:lnTo>
                  <a:lnTo>
                    <a:pt x="2336" y="350"/>
                  </a:lnTo>
                  <a:lnTo>
                    <a:pt x="2324" y="316"/>
                  </a:lnTo>
                  <a:lnTo>
                    <a:pt x="2317" y="279"/>
                  </a:lnTo>
                  <a:lnTo>
                    <a:pt x="2314" y="238"/>
                  </a:lnTo>
                  <a:lnTo>
                    <a:pt x="2315" y="228"/>
                  </a:lnTo>
                  <a:lnTo>
                    <a:pt x="2316" y="233"/>
                  </a:lnTo>
                  <a:lnTo>
                    <a:pt x="2316" y="223"/>
                  </a:lnTo>
                  <a:lnTo>
                    <a:pt x="2315" y="226"/>
                  </a:lnTo>
                  <a:lnTo>
                    <a:pt x="2316" y="219"/>
                  </a:lnTo>
                  <a:lnTo>
                    <a:pt x="2316" y="223"/>
                  </a:lnTo>
                  <a:lnTo>
                    <a:pt x="2322" y="184"/>
                  </a:lnTo>
                  <a:lnTo>
                    <a:pt x="2316" y="215"/>
                  </a:lnTo>
                  <a:lnTo>
                    <a:pt x="2317" y="192"/>
                  </a:lnTo>
                  <a:lnTo>
                    <a:pt x="2330" y="146"/>
                  </a:lnTo>
                  <a:lnTo>
                    <a:pt x="2347" y="98"/>
                  </a:lnTo>
                  <a:lnTo>
                    <a:pt x="2376" y="46"/>
                  </a:lnTo>
                  <a:lnTo>
                    <a:pt x="2396" y="18"/>
                  </a:lnTo>
                  <a:lnTo>
                    <a:pt x="2411" y="0"/>
                  </a:lnTo>
                  <a:lnTo>
                    <a:pt x="2371" y="0"/>
                  </a:lnTo>
                  <a:lnTo>
                    <a:pt x="2340" y="34"/>
                  </a:lnTo>
                  <a:lnTo>
                    <a:pt x="2281" y="106"/>
                  </a:lnTo>
                  <a:lnTo>
                    <a:pt x="2234" y="176"/>
                  </a:lnTo>
                  <a:lnTo>
                    <a:pt x="2195" y="241"/>
                  </a:lnTo>
                  <a:lnTo>
                    <a:pt x="2164" y="303"/>
                  </a:lnTo>
                  <a:lnTo>
                    <a:pt x="2139" y="360"/>
                  </a:lnTo>
                  <a:lnTo>
                    <a:pt x="2135" y="374"/>
                  </a:lnTo>
                  <a:lnTo>
                    <a:pt x="2130" y="371"/>
                  </a:lnTo>
                  <a:lnTo>
                    <a:pt x="2088" y="353"/>
                  </a:lnTo>
                  <a:lnTo>
                    <a:pt x="2117" y="294"/>
                  </a:lnTo>
                  <a:lnTo>
                    <a:pt x="2161" y="219"/>
                  </a:lnTo>
                  <a:lnTo>
                    <a:pt x="2167" y="211"/>
                  </a:lnTo>
                  <a:lnTo>
                    <a:pt x="2248" y="114"/>
                  </a:lnTo>
                  <a:lnTo>
                    <a:pt x="2343" y="13"/>
                  </a:lnTo>
                  <a:lnTo>
                    <a:pt x="2359" y="0"/>
                  </a:lnTo>
                  <a:lnTo>
                    <a:pt x="2328" y="0"/>
                  </a:lnTo>
                  <a:lnTo>
                    <a:pt x="2322" y="5"/>
                  </a:lnTo>
                  <a:lnTo>
                    <a:pt x="2231" y="71"/>
                  </a:lnTo>
                  <a:lnTo>
                    <a:pt x="2132" y="135"/>
                  </a:lnTo>
                  <a:lnTo>
                    <a:pt x="2030" y="195"/>
                  </a:lnTo>
                  <a:lnTo>
                    <a:pt x="1924" y="253"/>
                  </a:lnTo>
                  <a:lnTo>
                    <a:pt x="1817" y="309"/>
                  </a:lnTo>
                  <a:lnTo>
                    <a:pt x="1709" y="363"/>
                  </a:lnTo>
                  <a:lnTo>
                    <a:pt x="1636" y="399"/>
                  </a:lnTo>
                  <a:lnTo>
                    <a:pt x="1574" y="425"/>
                  </a:lnTo>
                  <a:lnTo>
                    <a:pt x="1575" y="422"/>
                  </a:lnTo>
                  <a:lnTo>
                    <a:pt x="1592" y="367"/>
                  </a:lnTo>
                  <a:lnTo>
                    <a:pt x="1614" y="318"/>
                  </a:lnTo>
                  <a:lnTo>
                    <a:pt x="1640" y="266"/>
                  </a:lnTo>
                  <a:lnTo>
                    <a:pt x="1675" y="215"/>
                  </a:lnTo>
                  <a:lnTo>
                    <a:pt x="1711" y="169"/>
                  </a:lnTo>
                  <a:lnTo>
                    <a:pt x="1731" y="148"/>
                  </a:lnTo>
                  <a:lnTo>
                    <a:pt x="1795" y="145"/>
                  </a:lnTo>
                  <a:lnTo>
                    <a:pt x="1868" y="138"/>
                  </a:lnTo>
                  <a:lnTo>
                    <a:pt x="1942" y="127"/>
                  </a:lnTo>
                  <a:lnTo>
                    <a:pt x="2017" y="109"/>
                  </a:lnTo>
                  <a:lnTo>
                    <a:pt x="2096" y="79"/>
                  </a:lnTo>
                  <a:lnTo>
                    <a:pt x="2177" y="41"/>
                  </a:lnTo>
                  <a:lnTo>
                    <a:pt x="2242" y="0"/>
                  </a:lnTo>
                  <a:lnTo>
                    <a:pt x="2232" y="0"/>
                  </a:lnTo>
                  <a:lnTo>
                    <a:pt x="2202" y="16"/>
                  </a:lnTo>
                  <a:lnTo>
                    <a:pt x="2153" y="41"/>
                  </a:lnTo>
                  <a:lnTo>
                    <a:pt x="2071" y="71"/>
                  </a:lnTo>
                  <a:lnTo>
                    <a:pt x="1990" y="93"/>
                  </a:lnTo>
                  <a:lnTo>
                    <a:pt x="1915" y="105"/>
                  </a:lnTo>
                  <a:lnTo>
                    <a:pt x="1838" y="112"/>
                  </a:lnTo>
                  <a:lnTo>
                    <a:pt x="1765" y="116"/>
                  </a:lnTo>
                  <a:lnTo>
                    <a:pt x="1761" y="116"/>
                  </a:lnTo>
                  <a:lnTo>
                    <a:pt x="1797" y="81"/>
                  </a:lnTo>
                  <a:lnTo>
                    <a:pt x="1826" y="58"/>
                  </a:lnTo>
                  <a:lnTo>
                    <a:pt x="1902" y="49"/>
                  </a:lnTo>
                  <a:lnTo>
                    <a:pt x="1995" y="30"/>
                  </a:lnTo>
                  <a:lnTo>
                    <a:pt x="2086" y="3"/>
                  </a:lnTo>
                  <a:lnTo>
                    <a:pt x="2093" y="0"/>
                  </a:lnTo>
                  <a:lnTo>
                    <a:pt x="1950" y="0"/>
                  </a:lnTo>
                  <a:lnTo>
                    <a:pt x="1924" y="6"/>
                  </a:lnTo>
                  <a:lnTo>
                    <a:pt x="1884" y="11"/>
                  </a:lnTo>
                  <a:lnTo>
                    <a:pt x="1896" y="2"/>
                  </a:lnTo>
                  <a:lnTo>
                    <a:pt x="1899" y="0"/>
                  </a:lnTo>
                  <a:lnTo>
                    <a:pt x="1816" y="0"/>
                  </a:lnTo>
                  <a:lnTo>
                    <a:pt x="1804" y="11"/>
                  </a:lnTo>
                  <a:lnTo>
                    <a:pt x="1795" y="20"/>
                  </a:lnTo>
                  <a:lnTo>
                    <a:pt x="1747" y="24"/>
                  </a:lnTo>
                  <a:lnTo>
                    <a:pt x="1657" y="23"/>
                  </a:lnTo>
                  <a:lnTo>
                    <a:pt x="1571" y="10"/>
                  </a:lnTo>
                  <a:lnTo>
                    <a:pt x="1525" y="0"/>
                  </a:lnTo>
                  <a:lnTo>
                    <a:pt x="1392" y="0"/>
                  </a:lnTo>
                  <a:lnTo>
                    <a:pt x="1430" y="13"/>
                  </a:lnTo>
                  <a:lnTo>
                    <a:pt x="1521" y="38"/>
                  </a:lnTo>
                  <a:lnTo>
                    <a:pt x="1615" y="55"/>
                  </a:lnTo>
                  <a:lnTo>
                    <a:pt x="1711" y="62"/>
                  </a:lnTo>
                  <a:lnTo>
                    <a:pt x="1757" y="62"/>
                  </a:lnTo>
                  <a:lnTo>
                    <a:pt x="1754" y="65"/>
                  </a:lnTo>
                  <a:lnTo>
                    <a:pt x="1712" y="115"/>
                  </a:lnTo>
                  <a:lnTo>
                    <a:pt x="1695" y="115"/>
                  </a:lnTo>
                  <a:lnTo>
                    <a:pt x="1625" y="114"/>
                  </a:lnTo>
                  <a:lnTo>
                    <a:pt x="1559" y="114"/>
                  </a:lnTo>
                  <a:lnTo>
                    <a:pt x="1495" y="116"/>
                  </a:lnTo>
                  <a:lnTo>
                    <a:pt x="1432" y="126"/>
                  </a:lnTo>
                  <a:lnTo>
                    <a:pt x="1368" y="141"/>
                  </a:lnTo>
                  <a:lnTo>
                    <a:pt x="1308" y="165"/>
                  </a:lnTo>
                  <a:lnTo>
                    <a:pt x="1259" y="189"/>
                  </a:lnTo>
                  <a:lnTo>
                    <a:pt x="1213" y="224"/>
                  </a:lnTo>
                  <a:lnTo>
                    <a:pt x="1172" y="267"/>
                  </a:lnTo>
                  <a:lnTo>
                    <a:pt x="1143" y="315"/>
                  </a:lnTo>
                  <a:lnTo>
                    <a:pt x="1130" y="355"/>
                  </a:lnTo>
                  <a:lnTo>
                    <a:pt x="1126" y="395"/>
                  </a:lnTo>
                  <a:lnTo>
                    <a:pt x="1129" y="435"/>
                  </a:lnTo>
                  <a:lnTo>
                    <a:pt x="1142" y="476"/>
                  </a:lnTo>
                  <a:lnTo>
                    <a:pt x="1160" y="513"/>
                  </a:lnTo>
                  <a:lnTo>
                    <a:pt x="1182" y="542"/>
                  </a:lnTo>
                  <a:lnTo>
                    <a:pt x="1207" y="564"/>
                  </a:lnTo>
                  <a:lnTo>
                    <a:pt x="1178" y="575"/>
                  </a:lnTo>
                  <a:lnTo>
                    <a:pt x="1164" y="580"/>
                  </a:lnTo>
                  <a:lnTo>
                    <a:pt x="1153" y="573"/>
                  </a:lnTo>
                  <a:lnTo>
                    <a:pt x="1143" y="566"/>
                  </a:lnTo>
                  <a:lnTo>
                    <a:pt x="1127" y="557"/>
                  </a:lnTo>
                  <a:lnTo>
                    <a:pt x="1105" y="539"/>
                  </a:lnTo>
                  <a:lnTo>
                    <a:pt x="1079" y="510"/>
                  </a:lnTo>
                  <a:lnTo>
                    <a:pt x="1053" y="472"/>
                  </a:lnTo>
                  <a:lnTo>
                    <a:pt x="1062" y="471"/>
                  </a:lnTo>
                  <a:lnTo>
                    <a:pt x="1074" y="467"/>
                  </a:lnTo>
                  <a:lnTo>
                    <a:pt x="1085" y="455"/>
                  </a:lnTo>
                  <a:lnTo>
                    <a:pt x="1094" y="442"/>
                  </a:lnTo>
                  <a:lnTo>
                    <a:pt x="1098" y="428"/>
                  </a:lnTo>
                  <a:lnTo>
                    <a:pt x="1102" y="402"/>
                  </a:lnTo>
                  <a:lnTo>
                    <a:pt x="1099" y="379"/>
                  </a:lnTo>
                  <a:lnTo>
                    <a:pt x="1096" y="369"/>
                  </a:lnTo>
                  <a:lnTo>
                    <a:pt x="1092" y="348"/>
                  </a:lnTo>
                  <a:lnTo>
                    <a:pt x="1087" y="319"/>
                  </a:lnTo>
                  <a:lnTo>
                    <a:pt x="1088" y="284"/>
                  </a:lnTo>
                  <a:lnTo>
                    <a:pt x="1096" y="241"/>
                  </a:lnTo>
                  <a:lnTo>
                    <a:pt x="1114" y="198"/>
                  </a:lnTo>
                  <a:lnTo>
                    <a:pt x="1139" y="152"/>
                  </a:lnTo>
                  <a:lnTo>
                    <a:pt x="1171" y="112"/>
                  </a:lnTo>
                  <a:lnTo>
                    <a:pt x="1211" y="76"/>
                  </a:lnTo>
                  <a:lnTo>
                    <a:pt x="1255" y="46"/>
                  </a:lnTo>
                  <a:lnTo>
                    <a:pt x="1299" y="25"/>
                  </a:lnTo>
                  <a:lnTo>
                    <a:pt x="1345" y="14"/>
                  </a:lnTo>
                  <a:lnTo>
                    <a:pt x="1376" y="13"/>
                  </a:lnTo>
                  <a:lnTo>
                    <a:pt x="1404" y="14"/>
                  </a:lnTo>
                  <a:lnTo>
                    <a:pt x="1425" y="17"/>
                  </a:lnTo>
                  <a:lnTo>
                    <a:pt x="1438" y="20"/>
                  </a:lnTo>
                  <a:lnTo>
                    <a:pt x="1426" y="12"/>
                  </a:lnTo>
                  <a:lnTo>
                    <a:pt x="1404" y="7"/>
                  </a:lnTo>
                  <a:lnTo>
                    <a:pt x="1377" y="0"/>
                  </a:lnTo>
                  <a:lnTo>
                    <a:pt x="1273" y="0"/>
                  </a:lnTo>
                  <a:lnTo>
                    <a:pt x="1254" y="2"/>
                  </a:lnTo>
                  <a:lnTo>
                    <a:pt x="1211" y="15"/>
                  </a:lnTo>
                  <a:lnTo>
                    <a:pt x="1167" y="36"/>
                  </a:lnTo>
                  <a:lnTo>
                    <a:pt x="1124" y="61"/>
                  </a:lnTo>
                  <a:lnTo>
                    <a:pt x="1088" y="89"/>
                  </a:lnTo>
                  <a:lnTo>
                    <a:pt x="1057" y="121"/>
                  </a:lnTo>
                  <a:lnTo>
                    <a:pt x="1029" y="152"/>
                  </a:lnTo>
                  <a:lnTo>
                    <a:pt x="1002" y="189"/>
                  </a:lnTo>
                  <a:lnTo>
                    <a:pt x="977" y="231"/>
                  </a:lnTo>
                  <a:lnTo>
                    <a:pt x="958" y="279"/>
                  </a:lnTo>
                  <a:lnTo>
                    <a:pt x="946" y="331"/>
                  </a:lnTo>
                  <a:lnTo>
                    <a:pt x="939" y="379"/>
                  </a:lnTo>
                  <a:lnTo>
                    <a:pt x="941" y="429"/>
                  </a:lnTo>
                  <a:lnTo>
                    <a:pt x="946" y="479"/>
                  </a:lnTo>
                  <a:lnTo>
                    <a:pt x="959" y="523"/>
                  </a:lnTo>
                  <a:lnTo>
                    <a:pt x="976" y="564"/>
                  </a:lnTo>
                  <a:lnTo>
                    <a:pt x="993" y="595"/>
                  </a:lnTo>
                  <a:lnTo>
                    <a:pt x="1012" y="622"/>
                  </a:lnTo>
                  <a:lnTo>
                    <a:pt x="1028" y="637"/>
                  </a:lnTo>
                  <a:lnTo>
                    <a:pt x="966" y="666"/>
                  </a:lnTo>
                  <a:lnTo>
                    <a:pt x="905" y="701"/>
                  </a:lnTo>
                  <a:lnTo>
                    <a:pt x="845" y="739"/>
                  </a:lnTo>
                  <a:lnTo>
                    <a:pt x="792" y="781"/>
                  </a:lnTo>
                  <a:lnTo>
                    <a:pt x="744" y="830"/>
                  </a:lnTo>
                  <a:lnTo>
                    <a:pt x="706" y="883"/>
                  </a:lnTo>
                  <a:lnTo>
                    <a:pt x="672" y="941"/>
                  </a:lnTo>
                  <a:lnTo>
                    <a:pt x="649" y="993"/>
                  </a:lnTo>
                  <a:lnTo>
                    <a:pt x="638" y="1043"/>
                  </a:lnTo>
                  <a:lnTo>
                    <a:pt x="635" y="1091"/>
                  </a:lnTo>
                  <a:lnTo>
                    <a:pt x="641" y="1138"/>
                  </a:lnTo>
                  <a:lnTo>
                    <a:pt x="654" y="1181"/>
                  </a:lnTo>
                  <a:lnTo>
                    <a:pt x="674" y="1217"/>
                  </a:lnTo>
                  <a:lnTo>
                    <a:pt x="700" y="1244"/>
                  </a:lnTo>
                  <a:lnTo>
                    <a:pt x="730" y="1262"/>
                  </a:lnTo>
                  <a:lnTo>
                    <a:pt x="767" y="1268"/>
                  </a:lnTo>
                  <a:lnTo>
                    <a:pt x="799" y="1262"/>
                  </a:lnTo>
                  <a:lnTo>
                    <a:pt x="822" y="1252"/>
                  </a:lnTo>
                  <a:lnTo>
                    <a:pt x="840" y="1239"/>
                  </a:lnTo>
                  <a:lnTo>
                    <a:pt x="851" y="1221"/>
                  </a:lnTo>
                  <a:lnTo>
                    <a:pt x="858" y="1204"/>
                  </a:lnTo>
                  <a:lnTo>
                    <a:pt x="861" y="1187"/>
                  </a:lnTo>
                  <a:lnTo>
                    <a:pt x="862" y="1173"/>
                  </a:lnTo>
                  <a:lnTo>
                    <a:pt x="863" y="1163"/>
                  </a:lnTo>
                  <a:lnTo>
                    <a:pt x="863" y="1157"/>
                  </a:lnTo>
                  <a:lnTo>
                    <a:pt x="862" y="1162"/>
                  </a:lnTo>
                  <a:lnTo>
                    <a:pt x="861" y="1173"/>
                  </a:lnTo>
                  <a:lnTo>
                    <a:pt x="860" y="1186"/>
                  </a:lnTo>
                  <a:lnTo>
                    <a:pt x="856" y="1204"/>
                  </a:lnTo>
                  <a:lnTo>
                    <a:pt x="850" y="1221"/>
                  </a:lnTo>
                  <a:lnTo>
                    <a:pt x="838" y="1235"/>
                  </a:lnTo>
                  <a:lnTo>
                    <a:pt x="821" y="1250"/>
                  </a:lnTo>
                  <a:lnTo>
                    <a:pt x="798" y="1259"/>
                  </a:lnTo>
                  <a:lnTo>
                    <a:pt x="767" y="1264"/>
                  </a:lnTo>
                  <a:lnTo>
                    <a:pt x="731" y="1256"/>
                  </a:lnTo>
                  <a:lnTo>
                    <a:pt x="704" y="1239"/>
                  </a:lnTo>
                  <a:lnTo>
                    <a:pt x="679" y="1212"/>
                  </a:lnTo>
                  <a:lnTo>
                    <a:pt x="660" y="1178"/>
                  </a:lnTo>
                  <a:lnTo>
                    <a:pt x="649" y="1136"/>
                  </a:lnTo>
                  <a:lnTo>
                    <a:pt x="646" y="1091"/>
                  </a:lnTo>
                  <a:lnTo>
                    <a:pt x="649" y="1045"/>
                  </a:lnTo>
                  <a:lnTo>
                    <a:pt x="664" y="996"/>
                  </a:lnTo>
                  <a:lnTo>
                    <a:pt x="684" y="948"/>
                  </a:lnTo>
                  <a:lnTo>
                    <a:pt x="718" y="891"/>
                  </a:lnTo>
                  <a:lnTo>
                    <a:pt x="759" y="842"/>
                  </a:lnTo>
                  <a:lnTo>
                    <a:pt x="803" y="796"/>
                  </a:lnTo>
                  <a:lnTo>
                    <a:pt x="857" y="755"/>
                  </a:lnTo>
                  <a:lnTo>
                    <a:pt x="915" y="719"/>
                  </a:lnTo>
                  <a:lnTo>
                    <a:pt x="979" y="688"/>
                  </a:lnTo>
                  <a:lnTo>
                    <a:pt x="1044" y="657"/>
                  </a:lnTo>
                  <a:lnTo>
                    <a:pt x="1049" y="656"/>
                  </a:lnTo>
                  <a:lnTo>
                    <a:pt x="1050" y="657"/>
                  </a:lnTo>
                  <a:lnTo>
                    <a:pt x="1065" y="668"/>
                  </a:lnTo>
                  <a:lnTo>
                    <a:pt x="1074" y="674"/>
                  </a:lnTo>
                  <a:lnTo>
                    <a:pt x="1103" y="686"/>
                  </a:lnTo>
                  <a:lnTo>
                    <a:pt x="1129" y="691"/>
                  </a:lnTo>
                  <a:lnTo>
                    <a:pt x="1154" y="688"/>
                  </a:lnTo>
                  <a:lnTo>
                    <a:pt x="1175" y="681"/>
                  </a:lnTo>
                  <a:lnTo>
                    <a:pt x="1189" y="667"/>
                  </a:lnTo>
                  <a:lnTo>
                    <a:pt x="1198" y="653"/>
                  </a:lnTo>
                  <a:lnTo>
                    <a:pt x="1198" y="636"/>
                  </a:lnTo>
                  <a:lnTo>
                    <a:pt x="1194" y="620"/>
                  </a:lnTo>
                  <a:lnTo>
                    <a:pt x="1187" y="607"/>
                  </a:lnTo>
                  <a:lnTo>
                    <a:pt x="1185" y="604"/>
                  </a:lnTo>
                  <a:lnTo>
                    <a:pt x="1189" y="603"/>
                  </a:lnTo>
                  <a:lnTo>
                    <a:pt x="1242" y="585"/>
                  </a:lnTo>
                  <a:lnTo>
                    <a:pt x="1274" y="597"/>
                  </a:lnTo>
                  <a:lnTo>
                    <a:pt x="1311" y="605"/>
                  </a:lnTo>
                  <a:lnTo>
                    <a:pt x="1346" y="605"/>
                  </a:lnTo>
                  <a:lnTo>
                    <a:pt x="1382" y="601"/>
                  </a:lnTo>
                  <a:lnTo>
                    <a:pt x="1416" y="589"/>
                  </a:lnTo>
                  <a:lnTo>
                    <a:pt x="1448" y="574"/>
                  </a:lnTo>
                  <a:lnTo>
                    <a:pt x="1476" y="551"/>
                  </a:lnTo>
                  <a:lnTo>
                    <a:pt x="1498" y="523"/>
                  </a:lnTo>
                  <a:lnTo>
                    <a:pt x="1515" y="492"/>
                  </a:lnTo>
                  <a:lnTo>
                    <a:pt x="1551" y="480"/>
                  </a:lnTo>
                  <a:lnTo>
                    <a:pt x="1547" y="527"/>
                  </a:lnTo>
                  <a:lnTo>
                    <a:pt x="1547" y="588"/>
                  </a:lnTo>
                  <a:lnTo>
                    <a:pt x="1555" y="648"/>
                  </a:lnTo>
                  <a:lnTo>
                    <a:pt x="1568" y="702"/>
                  </a:lnTo>
                  <a:lnTo>
                    <a:pt x="1595" y="761"/>
                  </a:lnTo>
                  <a:lnTo>
                    <a:pt x="1630" y="814"/>
                  </a:lnTo>
                  <a:lnTo>
                    <a:pt x="1672" y="860"/>
                  </a:lnTo>
                  <a:lnTo>
                    <a:pt x="1720" y="900"/>
                  </a:lnTo>
                  <a:lnTo>
                    <a:pt x="1732" y="907"/>
                  </a:lnTo>
                  <a:lnTo>
                    <a:pt x="1704" y="997"/>
                  </a:lnTo>
                  <a:lnTo>
                    <a:pt x="1688" y="1070"/>
                  </a:lnTo>
                  <a:lnTo>
                    <a:pt x="1665" y="1098"/>
                  </a:lnTo>
                  <a:lnTo>
                    <a:pt x="1635" y="1119"/>
                  </a:lnTo>
                  <a:lnTo>
                    <a:pt x="1600" y="1135"/>
                  </a:lnTo>
                  <a:lnTo>
                    <a:pt x="1562" y="1141"/>
                  </a:lnTo>
                  <a:lnTo>
                    <a:pt x="1532" y="1136"/>
                  </a:lnTo>
                  <a:lnTo>
                    <a:pt x="1504" y="1128"/>
                  </a:lnTo>
                  <a:lnTo>
                    <a:pt x="1482" y="1109"/>
                  </a:lnTo>
                  <a:lnTo>
                    <a:pt x="1465" y="1088"/>
                  </a:lnTo>
                  <a:lnTo>
                    <a:pt x="1452" y="1061"/>
                  </a:lnTo>
                  <a:lnTo>
                    <a:pt x="1449" y="1030"/>
                  </a:lnTo>
                  <a:lnTo>
                    <a:pt x="1452" y="1001"/>
                  </a:lnTo>
                  <a:lnTo>
                    <a:pt x="1465" y="975"/>
                  </a:lnTo>
                  <a:lnTo>
                    <a:pt x="1484" y="956"/>
                  </a:lnTo>
                  <a:lnTo>
                    <a:pt x="1508" y="943"/>
                  </a:lnTo>
                  <a:lnTo>
                    <a:pt x="1536" y="938"/>
                  </a:lnTo>
                  <a:lnTo>
                    <a:pt x="1560" y="941"/>
                  </a:lnTo>
                  <a:lnTo>
                    <a:pt x="1579" y="951"/>
                  </a:lnTo>
                  <a:lnTo>
                    <a:pt x="1594" y="966"/>
                  </a:lnTo>
                  <a:lnTo>
                    <a:pt x="1607" y="987"/>
                  </a:lnTo>
                  <a:lnTo>
                    <a:pt x="1610" y="1009"/>
                  </a:lnTo>
                  <a:lnTo>
                    <a:pt x="1605" y="1032"/>
                  </a:lnTo>
                  <a:lnTo>
                    <a:pt x="1594" y="1050"/>
                  </a:lnTo>
                  <a:lnTo>
                    <a:pt x="1577" y="1063"/>
                  </a:lnTo>
                  <a:lnTo>
                    <a:pt x="1580" y="1062"/>
                  </a:lnTo>
                  <a:lnTo>
                    <a:pt x="1600" y="1050"/>
                  </a:lnTo>
                  <a:lnTo>
                    <a:pt x="1612" y="1028"/>
                  </a:lnTo>
                  <a:lnTo>
                    <a:pt x="1618" y="1001"/>
                  </a:lnTo>
                  <a:lnTo>
                    <a:pt x="1612" y="976"/>
                  </a:lnTo>
                  <a:lnTo>
                    <a:pt x="1601" y="954"/>
                  </a:lnTo>
                  <a:lnTo>
                    <a:pt x="1582" y="936"/>
                  </a:lnTo>
                  <a:lnTo>
                    <a:pt x="1561" y="926"/>
                  </a:lnTo>
                  <a:lnTo>
                    <a:pt x="1534" y="920"/>
                  </a:lnTo>
                  <a:lnTo>
                    <a:pt x="1500" y="927"/>
                  </a:lnTo>
                  <a:lnTo>
                    <a:pt x="1474" y="942"/>
                  </a:lnTo>
                  <a:lnTo>
                    <a:pt x="1452" y="963"/>
                  </a:lnTo>
                  <a:lnTo>
                    <a:pt x="1438" y="993"/>
                  </a:lnTo>
                  <a:lnTo>
                    <a:pt x="1433" y="1025"/>
                  </a:lnTo>
                  <a:lnTo>
                    <a:pt x="1439" y="1058"/>
                  </a:lnTo>
                  <a:lnTo>
                    <a:pt x="1452" y="1088"/>
                  </a:lnTo>
                  <a:lnTo>
                    <a:pt x="1473" y="1115"/>
                  </a:lnTo>
                  <a:lnTo>
                    <a:pt x="1499" y="1134"/>
                  </a:lnTo>
                  <a:lnTo>
                    <a:pt x="1529" y="1146"/>
                  </a:lnTo>
                  <a:lnTo>
                    <a:pt x="1563" y="1152"/>
                  </a:lnTo>
                  <a:lnTo>
                    <a:pt x="1600" y="1147"/>
                  </a:lnTo>
                  <a:lnTo>
                    <a:pt x="1635" y="1134"/>
                  </a:lnTo>
                  <a:lnTo>
                    <a:pt x="1662" y="1114"/>
                  </a:lnTo>
                  <a:lnTo>
                    <a:pt x="1683" y="1094"/>
                  </a:lnTo>
                  <a:lnTo>
                    <a:pt x="1682" y="1097"/>
                  </a:lnTo>
                  <a:lnTo>
                    <a:pt x="1669" y="1194"/>
                  </a:lnTo>
                  <a:lnTo>
                    <a:pt x="1659" y="1285"/>
                  </a:lnTo>
                  <a:lnTo>
                    <a:pt x="1659" y="1375"/>
                  </a:lnTo>
                  <a:lnTo>
                    <a:pt x="1664" y="1463"/>
                  </a:lnTo>
                  <a:lnTo>
                    <a:pt x="1676" y="1545"/>
                  </a:lnTo>
                  <a:lnTo>
                    <a:pt x="1691" y="1624"/>
                  </a:lnTo>
                  <a:lnTo>
                    <a:pt x="1712" y="1698"/>
                  </a:lnTo>
                  <a:lnTo>
                    <a:pt x="1735" y="1768"/>
                  </a:lnTo>
                  <a:lnTo>
                    <a:pt x="1766" y="1834"/>
                  </a:lnTo>
                  <a:lnTo>
                    <a:pt x="1798" y="1894"/>
                  </a:lnTo>
                  <a:lnTo>
                    <a:pt x="1832" y="1951"/>
                  </a:lnTo>
                  <a:lnTo>
                    <a:pt x="1871" y="2003"/>
                  </a:lnTo>
                  <a:lnTo>
                    <a:pt x="1909" y="2049"/>
                  </a:lnTo>
                  <a:lnTo>
                    <a:pt x="1969" y="2111"/>
                  </a:lnTo>
                  <a:lnTo>
                    <a:pt x="2034" y="2165"/>
                  </a:lnTo>
                  <a:lnTo>
                    <a:pt x="2106" y="2216"/>
                  </a:lnTo>
                  <a:lnTo>
                    <a:pt x="2182" y="2259"/>
                  </a:lnTo>
                  <a:lnTo>
                    <a:pt x="2258" y="2294"/>
                  </a:lnTo>
                  <a:lnTo>
                    <a:pt x="2341" y="2322"/>
                  </a:lnTo>
                  <a:lnTo>
                    <a:pt x="2424" y="2341"/>
                  </a:lnTo>
                  <a:lnTo>
                    <a:pt x="2509" y="2356"/>
                  </a:lnTo>
                  <a:lnTo>
                    <a:pt x="2594" y="236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dirty="0"/>
            </a:p>
          </p:txBody>
        </p:sp>
        <p:sp>
          <p:nvSpPr>
            <p:cNvPr id="8" name="Freeform 6"/>
            <p:cNvSpPr>
              <a:spLocks noEditPoints="1"/>
            </p:cNvSpPr>
            <p:nvPr/>
          </p:nvSpPr>
          <p:spPr bwMode="black">
            <a:xfrm>
              <a:off x="1588" y="1588"/>
              <a:ext cx="8237538" cy="3016250"/>
            </a:xfrm>
            <a:custGeom>
              <a:avLst/>
              <a:gdLst>
                <a:gd name="T0" fmla="*/ 955 w 5189"/>
                <a:gd name="T1" fmla="*/ 1101 h 1900"/>
                <a:gd name="T2" fmla="*/ 1055 w 5189"/>
                <a:gd name="T3" fmla="*/ 1035 h 1900"/>
                <a:gd name="T4" fmla="*/ 1015 w 5189"/>
                <a:gd name="T5" fmla="*/ 1351 h 1900"/>
                <a:gd name="T6" fmla="*/ 755 w 5189"/>
                <a:gd name="T7" fmla="*/ 1168 h 1900"/>
                <a:gd name="T8" fmla="*/ 1230 w 5189"/>
                <a:gd name="T9" fmla="*/ 1701 h 1900"/>
                <a:gd name="T10" fmla="*/ 963 w 5189"/>
                <a:gd name="T11" fmla="*/ 917 h 1900"/>
                <a:gd name="T12" fmla="*/ 928 w 5189"/>
                <a:gd name="T13" fmla="*/ 934 h 1900"/>
                <a:gd name="T14" fmla="*/ 1138 w 5189"/>
                <a:gd name="T15" fmla="*/ 892 h 1900"/>
                <a:gd name="T16" fmla="*/ 938 w 5189"/>
                <a:gd name="T17" fmla="*/ 1221 h 1900"/>
                <a:gd name="T18" fmla="*/ 531 w 5189"/>
                <a:gd name="T19" fmla="*/ 657 h 1900"/>
                <a:gd name="T20" fmla="*/ 492 w 5189"/>
                <a:gd name="T21" fmla="*/ 579 h 1900"/>
                <a:gd name="T22" fmla="*/ 342 w 5189"/>
                <a:gd name="T23" fmla="*/ 488 h 1900"/>
                <a:gd name="T24" fmla="*/ 3635 w 5189"/>
                <a:gd name="T25" fmla="*/ 377 h 1900"/>
                <a:gd name="T26" fmla="*/ 586 w 5189"/>
                <a:gd name="T27" fmla="*/ 551 h 1900"/>
                <a:gd name="T28" fmla="*/ 693 w 5189"/>
                <a:gd name="T29" fmla="*/ 256 h 1900"/>
                <a:gd name="T30" fmla="*/ 4760 w 5189"/>
                <a:gd name="T31" fmla="*/ 281 h 1900"/>
                <a:gd name="T32" fmla="*/ 4609 w 5189"/>
                <a:gd name="T33" fmla="*/ 336 h 1900"/>
                <a:gd name="T34" fmla="*/ 4791 w 5189"/>
                <a:gd name="T35" fmla="*/ 335 h 1900"/>
                <a:gd name="T36" fmla="*/ 5057 w 5189"/>
                <a:gd name="T37" fmla="*/ 329 h 1900"/>
                <a:gd name="T38" fmla="*/ 5171 w 5189"/>
                <a:gd name="T39" fmla="*/ 348 h 1900"/>
                <a:gd name="T40" fmla="*/ 4254 w 5189"/>
                <a:gd name="T41" fmla="*/ 454 h 1900"/>
                <a:gd name="T42" fmla="*/ 4332 w 5189"/>
                <a:gd name="T43" fmla="*/ 490 h 1900"/>
                <a:gd name="T44" fmla="*/ 4260 w 5189"/>
                <a:gd name="T45" fmla="*/ 379 h 1900"/>
                <a:gd name="T46" fmla="*/ 4044 w 5189"/>
                <a:gd name="T47" fmla="*/ 457 h 1900"/>
                <a:gd name="T48" fmla="*/ 4228 w 5189"/>
                <a:gd name="T49" fmla="*/ 376 h 1900"/>
                <a:gd name="T50" fmla="*/ 3641 w 5189"/>
                <a:gd name="T51" fmla="*/ 414 h 1900"/>
                <a:gd name="T52" fmla="*/ 3656 w 5189"/>
                <a:gd name="T53" fmla="*/ 393 h 1900"/>
                <a:gd name="T54" fmla="*/ 4190 w 5189"/>
                <a:gd name="T55" fmla="*/ 365 h 1900"/>
                <a:gd name="T56" fmla="*/ 1583 w 5189"/>
                <a:gd name="T57" fmla="*/ 0 h 1900"/>
                <a:gd name="T58" fmla="*/ 4859 w 5189"/>
                <a:gd name="T59" fmla="*/ 141 h 1900"/>
                <a:gd name="T60" fmla="*/ 4847 w 5189"/>
                <a:gd name="T61" fmla="*/ 144 h 1900"/>
                <a:gd name="T62" fmla="*/ 4516 w 5189"/>
                <a:gd name="T63" fmla="*/ 63 h 1900"/>
                <a:gd name="T64" fmla="*/ 4588 w 5189"/>
                <a:gd name="T65" fmla="*/ 112 h 1900"/>
                <a:gd name="T66" fmla="*/ 4202 w 5189"/>
                <a:gd name="T67" fmla="*/ 24 h 1900"/>
                <a:gd name="T68" fmla="*/ 2101 w 5189"/>
                <a:gd name="T69" fmla="*/ 135 h 1900"/>
                <a:gd name="T70" fmla="*/ 1783 w 5189"/>
                <a:gd name="T71" fmla="*/ 107 h 1900"/>
                <a:gd name="T72" fmla="*/ 228 w 5189"/>
                <a:gd name="T73" fmla="*/ 113 h 1900"/>
                <a:gd name="T74" fmla="*/ 4237 w 5189"/>
                <a:gd name="T75" fmla="*/ 265 h 1900"/>
                <a:gd name="T76" fmla="*/ 3234 w 5189"/>
                <a:gd name="T77" fmla="*/ 92 h 1900"/>
                <a:gd name="T78" fmla="*/ 3469 w 5189"/>
                <a:gd name="T79" fmla="*/ 0 h 1900"/>
                <a:gd name="T80" fmla="*/ 3831 w 5189"/>
                <a:gd name="T81" fmla="*/ 107 h 1900"/>
                <a:gd name="T82" fmla="*/ 3327 w 5189"/>
                <a:gd name="T83" fmla="*/ 304 h 1900"/>
                <a:gd name="T84" fmla="*/ 2247 w 5189"/>
                <a:gd name="T85" fmla="*/ 751 h 1900"/>
                <a:gd name="T86" fmla="*/ 1272 w 5189"/>
                <a:gd name="T87" fmla="*/ 1686 h 1900"/>
                <a:gd name="T88" fmla="*/ 725 w 5189"/>
                <a:gd name="T89" fmla="*/ 1161 h 1900"/>
                <a:gd name="T90" fmla="*/ 983 w 5189"/>
                <a:gd name="T91" fmla="*/ 827 h 1900"/>
                <a:gd name="T92" fmla="*/ 1014 w 5189"/>
                <a:gd name="T93" fmla="*/ 698 h 1900"/>
                <a:gd name="T94" fmla="*/ 355 w 5189"/>
                <a:gd name="T95" fmla="*/ 770 h 1900"/>
                <a:gd name="T96" fmla="*/ 858 w 5189"/>
                <a:gd name="T97" fmla="*/ 465 h 1900"/>
                <a:gd name="T98" fmla="*/ 169 w 5189"/>
                <a:gd name="T99" fmla="*/ 1270 h 1900"/>
                <a:gd name="T100" fmla="*/ 329 w 5189"/>
                <a:gd name="T101" fmla="*/ 739 h 1900"/>
                <a:gd name="T102" fmla="*/ 458 w 5189"/>
                <a:gd name="T103" fmla="*/ 131 h 1900"/>
                <a:gd name="T104" fmla="*/ 863 w 5189"/>
                <a:gd name="T105" fmla="*/ 0 h 1900"/>
                <a:gd name="T106" fmla="*/ 2363 w 5189"/>
                <a:gd name="T107" fmla="*/ 545 h 1900"/>
                <a:gd name="T108" fmla="*/ 1013 w 5189"/>
                <a:gd name="T109" fmla="*/ 0 h 1900"/>
                <a:gd name="T110" fmla="*/ 2092 w 5189"/>
                <a:gd name="T111" fmla="*/ 650 h 1900"/>
                <a:gd name="T112" fmla="*/ 1469 w 5189"/>
                <a:gd name="T113" fmla="*/ 443 h 1900"/>
                <a:gd name="T114" fmla="*/ 2271 w 5189"/>
                <a:gd name="T115" fmla="*/ 0 h 1900"/>
                <a:gd name="T116" fmla="*/ 2521 w 5189"/>
                <a:gd name="T117" fmla="*/ 45 h 1900"/>
                <a:gd name="T118" fmla="*/ 3022 w 5189"/>
                <a:gd name="T119" fmla="*/ 133 h 1900"/>
                <a:gd name="T120" fmla="*/ 3149 w 5189"/>
                <a:gd name="T121" fmla="*/ 75 h 1900"/>
                <a:gd name="T122" fmla="*/ 1642 w 5189"/>
                <a:gd name="T123" fmla="*/ 370 h 19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189" h="1900">
                  <a:moveTo>
                    <a:pt x="753" y="1561"/>
                  </a:moveTo>
                  <a:lnTo>
                    <a:pt x="765" y="1571"/>
                  </a:lnTo>
                  <a:lnTo>
                    <a:pt x="761" y="1570"/>
                  </a:lnTo>
                  <a:lnTo>
                    <a:pt x="753" y="1561"/>
                  </a:lnTo>
                  <a:close/>
                  <a:moveTo>
                    <a:pt x="695" y="1483"/>
                  </a:moveTo>
                  <a:lnTo>
                    <a:pt x="710" y="1515"/>
                  </a:lnTo>
                  <a:lnTo>
                    <a:pt x="734" y="1543"/>
                  </a:lnTo>
                  <a:lnTo>
                    <a:pt x="753" y="1561"/>
                  </a:lnTo>
                  <a:lnTo>
                    <a:pt x="735" y="1548"/>
                  </a:lnTo>
                  <a:lnTo>
                    <a:pt x="711" y="1518"/>
                  </a:lnTo>
                  <a:lnTo>
                    <a:pt x="695" y="1483"/>
                  </a:lnTo>
                  <a:lnTo>
                    <a:pt x="695" y="1483"/>
                  </a:lnTo>
                  <a:close/>
                  <a:moveTo>
                    <a:pt x="689" y="1444"/>
                  </a:moveTo>
                  <a:lnTo>
                    <a:pt x="695" y="1483"/>
                  </a:lnTo>
                  <a:lnTo>
                    <a:pt x="694" y="1482"/>
                  </a:lnTo>
                  <a:lnTo>
                    <a:pt x="689" y="1444"/>
                  </a:lnTo>
                  <a:close/>
                  <a:moveTo>
                    <a:pt x="977" y="1110"/>
                  </a:moveTo>
                  <a:lnTo>
                    <a:pt x="978" y="1110"/>
                  </a:lnTo>
                  <a:lnTo>
                    <a:pt x="977" y="1110"/>
                  </a:lnTo>
                  <a:lnTo>
                    <a:pt x="977" y="1110"/>
                  </a:lnTo>
                  <a:close/>
                  <a:moveTo>
                    <a:pt x="1000" y="1107"/>
                  </a:moveTo>
                  <a:lnTo>
                    <a:pt x="986" y="1111"/>
                  </a:lnTo>
                  <a:lnTo>
                    <a:pt x="978" y="1110"/>
                  </a:lnTo>
                  <a:lnTo>
                    <a:pt x="1000" y="1107"/>
                  </a:lnTo>
                  <a:close/>
                  <a:moveTo>
                    <a:pt x="1002" y="1106"/>
                  </a:moveTo>
                  <a:lnTo>
                    <a:pt x="1002" y="1107"/>
                  </a:lnTo>
                  <a:lnTo>
                    <a:pt x="1000" y="1107"/>
                  </a:lnTo>
                  <a:lnTo>
                    <a:pt x="1002" y="1106"/>
                  </a:lnTo>
                  <a:close/>
                  <a:moveTo>
                    <a:pt x="940" y="1091"/>
                  </a:moveTo>
                  <a:lnTo>
                    <a:pt x="955" y="1101"/>
                  </a:lnTo>
                  <a:lnTo>
                    <a:pt x="977" y="1110"/>
                  </a:lnTo>
                  <a:lnTo>
                    <a:pt x="963" y="1107"/>
                  </a:lnTo>
                  <a:lnTo>
                    <a:pt x="945" y="1097"/>
                  </a:lnTo>
                  <a:lnTo>
                    <a:pt x="940" y="1091"/>
                  </a:lnTo>
                  <a:close/>
                  <a:moveTo>
                    <a:pt x="933" y="1083"/>
                  </a:moveTo>
                  <a:lnTo>
                    <a:pt x="940" y="1091"/>
                  </a:lnTo>
                  <a:lnTo>
                    <a:pt x="935" y="1088"/>
                  </a:lnTo>
                  <a:lnTo>
                    <a:pt x="933" y="1083"/>
                  </a:lnTo>
                  <a:close/>
                  <a:moveTo>
                    <a:pt x="925" y="1067"/>
                  </a:moveTo>
                  <a:lnTo>
                    <a:pt x="933" y="1083"/>
                  </a:lnTo>
                  <a:lnTo>
                    <a:pt x="931" y="1081"/>
                  </a:lnTo>
                  <a:lnTo>
                    <a:pt x="925" y="1067"/>
                  </a:lnTo>
                  <a:close/>
                  <a:moveTo>
                    <a:pt x="923" y="1064"/>
                  </a:moveTo>
                  <a:lnTo>
                    <a:pt x="925" y="1067"/>
                  </a:lnTo>
                  <a:lnTo>
                    <a:pt x="923" y="1065"/>
                  </a:lnTo>
                  <a:lnTo>
                    <a:pt x="923" y="1064"/>
                  </a:lnTo>
                  <a:close/>
                  <a:moveTo>
                    <a:pt x="1054" y="1042"/>
                  </a:moveTo>
                  <a:lnTo>
                    <a:pt x="1053" y="1049"/>
                  </a:lnTo>
                  <a:lnTo>
                    <a:pt x="1043" y="1073"/>
                  </a:lnTo>
                  <a:lnTo>
                    <a:pt x="1027" y="1093"/>
                  </a:lnTo>
                  <a:lnTo>
                    <a:pt x="1004" y="1106"/>
                  </a:lnTo>
                  <a:lnTo>
                    <a:pt x="1002" y="1106"/>
                  </a:lnTo>
                  <a:lnTo>
                    <a:pt x="1026" y="1091"/>
                  </a:lnTo>
                  <a:lnTo>
                    <a:pt x="1045" y="1066"/>
                  </a:lnTo>
                  <a:lnTo>
                    <a:pt x="1054" y="1042"/>
                  </a:lnTo>
                  <a:close/>
                  <a:moveTo>
                    <a:pt x="921" y="1042"/>
                  </a:moveTo>
                  <a:lnTo>
                    <a:pt x="923" y="1064"/>
                  </a:lnTo>
                  <a:lnTo>
                    <a:pt x="923" y="1064"/>
                  </a:lnTo>
                  <a:lnTo>
                    <a:pt x="921" y="1042"/>
                  </a:lnTo>
                  <a:close/>
                  <a:moveTo>
                    <a:pt x="1055" y="1035"/>
                  </a:moveTo>
                  <a:lnTo>
                    <a:pt x="1056" y="1038"/>
                  </a:lnTo>
                  <a:lnTo>
                    <a:pt x="1054" y="1042"/>
                  </a:lnTo>
                  <a:lnTo>
                    <a:pt x="1055" y="1035"/>
                  </a:lnTo>
                  <a:close/>
                  <a:moveTo>
                    <a:pt x="936" y="853"/>
                  </a:moveTo>
                  <a:lnTo>
                    <a:pt x="941" y="855"/>
                  </a:lnTo>
                  <a:lnTo>
                    <a:pt x="955" y="856"/>
                  </a:lnTo>
                  <a:lnTo>
                    <a:pt x="954" y="857"/>
                  </a:lnTo>
                  <a:lnTo>
                    <a:pt x="939" y="856"/>
                  </a:lnTo>
                  <a:lnTo>
                    <a:pt x="936" y="853"/>
                  </a:lnTo>
                  <a:close/>
                  <a:moveTo>
                    <a:pt x="1158" y="847"/>
                  </a:moveTo>
                  <a:lnTo>
                    <a:pt x="1165" y="861"/>
                  </a:lnTo>
                  <a:lnTo>
                    <a:pt x="1183" y="911"/>
                  </a:lnTo>
                  <a:lnTo>
                    <a:pt x="1195" y="960"/>
                  </a:lnTo>
                  <a:lnTo>
                    <a:pt x="1200" y="1006"/>
                  </a:lnTo>
                  <a:lnTo>
                    <a:pt x="1196" y="1047"/>
                  </a:lnTo>
                  <a:lnTo>
                    <a:pt x="1188" y="1084"/>
                  </a:lnTo>
                  <a:lnTo>
                    <a:pt x="1175" y="1117"/>
                  </a:lnTo>
                  <a:lnTo>
                    <a:pt x="1161" y="1147"/>
                  </a:lnTo>
                  <a:lnTo>
                    <a:pt x="1142" y="1170"/>
                  </a:lnTo>
                  <a:lnTo>
                    <a:pt x="1122" y="1189"/>
                  </a:lnTo>
                  <a:lnTo>
                    <a:pt x="1091" y="1210"/>
                  </a:lnTo>
                  <a:lnTo>
                    <a:pt x="1060" y="1225"/>
                  </a:lnTo>
                  <a:lnTo>
                    <a:pt x="1023" y="1234"/>
                  </a:lnTo>
                  <a:lnTo>
                    <a:pt x="988" y="1235"/>
                  </a:lnTo>
                  <a:lnTo>
                    <a:pt x="950" y="1231"/>
                  </a:lnTo>
                  <a:lnTo>
                    <a:pt x="939" y="1227"/>
                  </a:lnTo>
                  <a:lnTo>
                    <a:pt x="943" y="1230"/>
                  </a:lnTo>
                  <a:lnTo>
                    <a:pt x="976" y="1265"/>
                  </a:lnTo>
                  <a:lnTo>
                    <a:pt x="1001" y="1309"/>
                  </a:lnTo>
                  <a:lnTo>
                    <a:pt x="1015" y="1351"/>
                  </a:lnTo>
                  <a:lnTo>
                    <a:pt x="1020" y="1396"/>
                  </a:lnTo>
                  <a:lnTo>
                    <a:pt x="1014" y="1440"/>
                  </a:lnTo>
                  <a:lnTo>
                    <a:pt x="1001" y="1481"/>
                  </a:lnTo>
                  <a:lnTo>
                    <a:pt x="979" y="1521"/>
                  </a:lnTo>
                  <a:lnTo>
                    <a:pt x="950" y="1553"/>
                  </a:lnTo>
                  <a:lnTo>
                    <a:pt x="914" y="1580"/>
                  </a:lnTo>
                  <a:lnTo>
                    <a:pt x="877" y="1593"/>
                  </a:lnTo>
                  <a:lnTo>
                    <a:pt x="838" y="1595"/>
                  </a:lnTo>
                  <a:lnTo>
                    <a:pt x="800" y="1588"/>
                  </a:lnTo>
                  <a:lnTo>
                    <a:pt x="765" y="1571"/>
                  </a:lnTo>
                  <a:lnTo>
                    <a:pt x="794" y="1584"/>
                  </a:lnTo>
                  <a:lnTo>
                    <a:pt x="831" y="1593"/>
                  </a:lnTo>
                  <a:lnTo>
                    <a:pt x="869" y="1591"/>
                  </a:lnTo>
                  <a:lnTo>
                    <a:pt x="905" y="1582"/>
                  </a:lnTo>
                  <a:lnTo>
                    <a:pt x="939" y="1558"/>
                  </a:lnTo>
                  <a:lnTo>
                    <a:pt x="967" y="1527"/>
                  </a:lnTo>
                  <a:lnTo>
                    <a:pt x="993" y="1494"/>
                  </a:lnTo>
                  <a:lnTo>
                    <a:pt x="1007" y="1455"/>
                  </a:lnTo>
                  <a:lnTo>
                    <a:pt x="1016" y="1412"/>
                  </a:lnTo>
                  <a:lnTo>
                    <a:pt x="1014" y="1371"/>
                  </a:lnTo>
                  <a:lnTo>
                    <a:pt x="1005" y="1329"/>
                  </a:lnTo>
                  <a:lnTo>
                    <a:pt x="984" y="1285"/>
                  </a:lnTo>
                  <a:lnTo>
                    <a:pt x="955" y="1249"/>
                  </a:lnTo>
                  <a:lnTo>
                    <a:pt x="926" y="1222"/>
                  </a:lnTo>
                  <a:lnTo>
                    <a:pt x="917" y="1219"/>
                  </a:lnTo>
                  <a:lnTo>
                    <a:pt x="887" y="1199"/>
                  </a:lnTo>
                  <a:lnTo>
                    <a:pt x="884" y="1196"/>
                  </a:lnTo>
                  <a:lnTo>
                    <a:pt x="843" y="1182"/>
                  </a:lnTo>
                  <a:lnTo>
                    <a:pt x="799" y="1172"/>
                  </a:lnTo>
                  <a:lnTo>
                    <a:pt x="755" y="1168"/>
                  </a:lnTo>
                  <a:lnTo>
                    <a:pt x="710" y="1171"/>
                  </a:lnTo>
                  <a:lnTo>
                    <a:pt x="665" y="1180"/>
                  </a:lnTo>
                  <a:lnTo>
                    <a:pt x="622" y="1196"/>
                  </a:lnTo>
                  <a:lnTo>
                    <a:pt x="581" y="1215"/>
                  </a:lnTo>
                  <a:lnTo>
                    <a:pt x="545" y="1242"/>
                  </a:lnTo>
                  <a:lnTo>
                    <a:pt x="513" y="1274"/>
                  </a:lnTo>
                  <a:lnTo>
                    <a:pt x="484" y="1319"/>
                  </a:lnTo>
                  <a:lnTo>
                    <a:pt x="461" y="1368"/>
                  </a:lnTo>
                  <a:lnTo>
                    <a:pt x="450" y="1419"/>
                  </a:lnTo>
                  <a:lnTo>
                    <a:pt x="444" y="1470"/>
                  </a:lnTo>
                  <a:lnTo>
                    <a:pt x="447" y="1524"/>
                  </a:lnTo>
                  <a:lnTo>
                    <a:pt x="457" y="1577"/>
                  </a:lnTo>
                  <a:lnTo>
                    <a:pt x="475" y="1626"/>
                  </a:lnTo>
                  <a:lnTo>
                    <a:pt x="496" y="1674"/>
                  </a:lnTo>
                  <a:lnTo>
                    <a:pt x="528" y="1720"/>
                  </a:lnTo>
                  <a:lnTo>
                    <a:pt x="562" y="1758"/>
                  </a:lnTo>
                  <a:lnTo>
                    <a:pt x="604" y="1793"/>
                  </a:lnTo>
                  <a:lnTo>
                    <a:pt x="654" y="1827"/>
                  </a:lnTo>
                  <a:lnTo>
                    <a:pt x="705" y="1852"/>
                  </a:lnTo>
                  <a:lnTo>
                    <a:pt x="759" y="1869"/>
                  </a:lnTo>
                  <a:lnTo>
                    <a:pt x="816" y="1881"/>
                  </a:lnTo>
                  <a:lnTo>
                    <a:pt x="875" y="1884"/>
                  </a:lnTo>
                  <a:lnTo>
                    <a:pt x="932" y="1878"/>
                  </a:lnTo>
                  <a:lnTo>
                    <a:pt x="990" y="1867"/>
                  </a:lnTo>
                  <a:lnTo>
                    <a:pt x="1044" y="1848"/>
                  </a:lnTo>
                  <a:lnTo>
                    <a:pt x="1098" y="1822"/>
                  </a:lnTo>
                  <a:lnTo>
                    <a:pt x="1146" y="1789"/>
                  </a:lnTo>
                  <a:lnTo>
                    <a:pt x="1173" y="1765"/>
                  </a:lnTo>
                  <a:lnTo>
                    <a:pt x="1203" y="1735"/>
                  </a:lnTo>
                  <a:lnTo>
                    <a:pt x="1230" y="1701"/>
                  </a:lnTo>
                  <a:lnTo>
                    <a:pt x="1256" y="1659"/>
                  </a:lnTo>
                  <a:lnTo>
                    <a:pt x="1278" y="1612"/>
                  </a:lnTo>
                  <a:lnTo>
                    <a:pt x="1297" y="1562"/>
                  </a:lnTo>
                  <a:lnTo>
                    <a:pt x="1311" y="1505"/>
                  </a:lnTo>
                  <a:lnTo>
                    <a:pt x="1321" y="1445"/>
                  </a:lnTo>
                  <a:lnTo>
                    <a:pt x="1326" y="1383"/>
                  </a:lnTo>
                  <a:lnTo>
                    <a:pt x="1326" y="1316"/>
                  </a:lnTo>
                  <a:lnTo>
                    <a:pt x="1318" y="1245"/>
                  </a:lnTo>
                  <a:lnTo>
                    <a:pt x="1305" y="1173"/>
                  </a:lnTo>
                  <a:lnTo>
                    <a:pt x="1284" y="1100"/>
                  </a:lnTo>
                  <a:lnTo>
                    <a:pt x="1254" y="1020"/>
                  </a:lnTo>
                  <a:lnTo>
                    <a:pt x="1217" y="943"/>
                  </a:lnTo>
                  <a:lnTo>
                    <a:pt x="1169" y="862"/>
                  </a:lnTo>
                  <a:lnTo>
                    <a:pt x="1158" y="847"/>
                  </a:lnTo>
                  <a:close/>
                  <a:moveTo>
                    <a:pt x="919" y="836"/>
                  </a:moveTo>
                  <a:lnTo>
                    <a:pt x="928" y="847"/>
                  </a:lnTo>
                  <a:lnTo>
                    <a:pt x="936" y="853"/>
                  </a:lnTo>
                  <a:lnTo>
                    <a:pt x="929" y="850"/>
                  </a:lnTo>
                  <a:lnTo>
                    <a:pt x="919" y="836"/>
                  </a:lnTo>
                  <a:close/>
                  <a:moveTo>
                    <a:pt x="1023" y="710"/>
                  </a:moveTo>
                  <a:lnTo>
                    <a:pt x="1033" y="729"/>
                  </a:lnTo>
                  <a:lnTo>
                    <a:pt x="1045" y="766"/>
                  </a:lnTo>
                  <a:lnTo>
                    <a:pt x="1051" y="797"/>
                  </a:lnTo>
                  <a:lnTo>
                    <a:pt x="1049" y="825"/>
                  </a:lnTo>
                  <a:lnTo>
                    <a:pt x="1044" y="849"/>
                  </a:lnTo>
                  <a:lnTo>
                    <a:pt x="1034" y="871"/>
                  </a:lnTo>
                  <a:lnTo>
                    <a:pt x="1022" y="888"/>
                  </a:lnTo>
                  <a:lnTo>
                    <a:pt x="1009" y="900"/>
                  </a:lnTo>
                  <a:lnTo>
                    <a:pt x="988" y="911"/>
                  </a:lnTo>
                  <a:lnTo>
                    <a:pt x="963" y="917"/>
                  </a:lnTo>
                  <a:lnTo>
                    <a:pt x="987" y="925"/>
                  </a:lnTo>
                  <a:lnTo>
                    <a:pt x="1008" y="943"/>
                  </a:lnTo>
                  <a:lnTo>
                    <a:pt x="1011" y="947"/>
                  </a:lnTo>
                  <a:lnTo>
                    <a:pt x="1015" y="949"/>
                  </a:lnTo>
                  <a:lnTo>
                    <a:pt x="1038" y="972"/>
                  </a:lnTo>
                  <a:lnTo>
                    <a:pt x="1052" y="1000"/>
                  </a:lnTo>
                  <a:lnTo>
                    <a:pt x="1057" y="1025"/>
                  </a:lnTo>
                  <a:lnTo>
                    <a:pt x="1055" y="1035"/>
                  </a:lnTo>
                  <a:lnTo>
                    <a:pt x="1053" y="1007"/>
                  </a:lnTo>
                  <a:lnTo>
                    <a:pt x="1041" y="979"/>
                  </a:lnTo>
                  <a:lnTo>
                    <a:pt x="1021" y="957"/>
                  </a:lnTo>
                  <a:lnTo>
                    <a:pt x="1016" y="954"/>
                  </a:lnTo>
                  <a:lnTo>
                    <a:pt x="1024" y="966"/>
                  </a:lnTo>
                  <a:lnTo>
                    <a:pt x="1032" y="993"/>
                  </a:lnTo>
                  <a:lnTo>
                    <a:pt x="1032" y="1022"/>
                  </a:lnTo>
                  <a:lnTo>
                    <a:pt x="1024" y="1044"/>
                  </a:lnTo>
                  <a:lnTo>
                    <a:pt x="1010" y="1062"/>
                  </a:lnTo>
                  <a:lnTo>
                    <a:pt x="990" y="1073"/>
                  </a:lnTo>
                  <a:lnTo>
                    <a:pt x="967" y="1080"/>
                  </a:lnTo>
                  <a:lnTo>
                    <a:pt x="944" y="1078"/>
                  </a:lnTo>
                  <a:lnTo>
                    <a:pt x="972" y="1078"/>
                  </a:lnTo>
                  <a:lnTo>
                    <a:pt x="994" y="1070"/>
                  </a:lnTo>
                  <a:lnTo>
                    <a:pt x="1011" y="1052"/>
                  </a:lnTo>
                  <a:lnTo>
                    <a:pt x="1020" y="1028"/>
                  </a:lnTo>
                  <a:lnTo>
                    <a:pt x="1023" y="1003"/>
                  </a:lnTo>
                  <a:lnTo>
                    <a:pt x="1016" y="980"/>
                  </a:lnTo>
                  <a:lnTo>
                    <a:pt x="1001" y="959"/>
                  </a:lnTo>
                  <a:lnTo>
                    <a:pt x="982" y="945"/>
                  </a:lnTo>
                  <a:lnTo>
                    <a:pt x="958" y="935"/>
                  </a:lnTo>
                  <a:lnTo>
                    <a:pt x="928" y="934"/>
                  </a:lnTo>
                  <a:lnTo>
                    <a:pt x="897" y="942"/>
                  </a:lnTo>
                  <a:lnTo>
                    <a:pt x="872" y="960"/>
                  </a:lnTo>
                  <a:lnTo>
                    <a:pt x="852" y="983"/>
                  </a:lnTo>
                  <a:lnTo>
                    <a:pt x="840" y="1014"/>
                  </a:lnTo>
                  <a:lnTo>
                    <a:pt x="838" y="1046"/>
                  </a:lnTo>
                  <a:lnTo>
                    <a:pt x="847" y="1078"/>
                  </a:lnTo>
                  <a:lnTo>
                    <a:pt x="859" y="1107"/>
                  </a:lnTo>
                  <a:lnTo>
                    <a:pt x="881" y="1129"/>
                  </a:lnTo>
                  <a:lnTo>
                    <a:pt x="906" y="1150"/>
                  </a:lnTo>
                  <a:lnTo>
                    <a:pt x="937" y="1160"/>
                  </a:lnTo>
                  <a:lnTo>
                    <a:pt x="975" y="1163"/>
                  </a:lnTo>
                  <a:lnTo>
                    <a:pt x="1009" y="1159"/>
                  </a:lnTo>
                  <a:lnTo>
                    <a:pt x="1042" y="1146"/>
                  </a:lnTo>
                  <a:lnTo>
                    <a:pt x="1070" y="1127"/>
                  </a:lnTo>
                  <a:lnTo>
                    <a:pt x="1094" y="1100"/>
                  </a:lnTo>
                  <a:lnTo>
                    <a:pt x="1111" y="1071"/>
                  </a:lnTo>
                  <a:lnTo>
                    <a:pt x="1121" y="1038"/>
                  </a:lnTo>
                  <a:lnTo>
                    <a:pt x="1129" y="985"/>
                  </a:lnTo>
                  <a:lnTo>
                    <a:pt x="1125" y="932"/>
                  </a:lnTo>
                  <a:lnTo>
                    <a:pt x="1113" y="880"/>
                  </a:lnTo>
                  <a:lnTo>
                    <a:pt x="1093" y="827"/>
                  </a:lnTo>
                  <a:lnTo>
                    <a:pt x="1064" y="773"/>
                  </a:lnTo>
                  <a:lnTo>
                    <a:pt x="1026" y="714"/>
                  </a:lnTo>
                  <a:lnTo>
                    <a:pt x="1023" y="710"/>
                  </a:lnTo>
                  <a:close/>
                  <a:moveTo>
                    <a:pt x="1029" y="691"/>
                  </a:moveTo>
                  <a:lnTo>
                    <a:pt x="1045" y="711"/>
                  </a:lnTo>
                  <a:lnTo>
                    <a:pt x="1081" y="762"/>
                  </a:lnTo>
                  <a:lnTo>
                    <a:pt x="1107" y="809"/>
                  </a:lnTo>
                  <a:lnTo>
                    <a:pt x="1126" y="852"/>
                  </a:lnTo>
                  <a:lnTo>
                    <a:pt x="1138" y="892"/>
                  </a:lnTo>
                  <a:lnTo>
                    <a:pt x="1146" y="929"/>
                  </a:lnTo>
                  <a:lnTo>
                    <a:pt x="1151" y="957"/>
                  </a:lnTo>
                  <a:lnTo>
                    <a:pt x="1152" y="984"/>
                  </a:lnTo>
                  <a:lnTo>
                    <a:pt x="1151" y="1004"/>
                  </a:lnTo>
                  <a:lnTo>
                    <a:pt x="1147" y="1019"/>
                  </a:lnTo>
                  <a:lnTo>
                    <a:pt x="1147" y="1027"/>
                  </a:lnTo>
                  <a:lnTo>
                    <a:pt x="1147" y="1032"/>
                  </a:lnTo>
                  <a:lnTo>
                    <a:pt x="1134" y="1071"/>
                  </a:lnTo>
                  <a:lnTo>
                    <a:pt x="1114" y="1104"/>
                  </a:lnTo>
                  <a:lnTo>
                    <a:pt x="1087" y="1133"/>
                  </a:lnTo>
                  <a:lnTo>
                    <a:pt x="1053" y="1154"/>
                  </a:lnTo>
                  <a:lnTo>
                    <a:pt x="1017" y="1168"/>
                  </a:lnTo>
                  <a:lnTo>
                    <a:pt x="980" y="1174"/>
                  </a:lnTo>
                  <a:lnTo>
                    <a:pt x="938" y="1171"/>
                  </a:lnTo>
                  <a:lnTo>
                    <a:pt x="901" y="1158"/>
                  </a:lnTo>
                  <a:lnTo>
                    <a:pt x="871" y="1138"/>
                  </a:lnTo>
                  <a:lnTo>
                    <a:pt x="848" y="1111"/>
                  </a:lnTo>
                  <a:lnTo>
                    <a:pt x="831" y="1078"/>
                  </a:lnTo>
                  <a:lnTo>
                    <a:pt x="824" y="1042"/>
                  </a:lnTo>
                  <a:lnTo>
                    <a:pt x="826" y="1019"/>
                  </a:lnTo>
                  <a:lnTo>
                    <a:pt x="823" y="1025"/>
                  </a:lnTo>
                  <a:lnTo>
                    <a:pt x="817" y="1058"/>
                  </a:lnTo>
                  <a:lnTo>
                    <a:pt x="822" y="1091"/>
                  </a:lnTo>
                  <a:lnTo>
                    <a:pt x="833" y="1125"/>
                  </a:lnTo>
                  <a:lnTo>
                    <a:pt x="849" y="1154"/>
                  </a:lnTo>
                  <a:lnTo>
                    <a:pt x="870" y="1180"/>
                  </a:lnTo>
                  <a:lnTo>
                    <a:pt x="887" y="1193"/>
                  </a:lnTo>
                  <a:lnTo>
                    <a:pt x="906" y="1203"/>
                  </a:lnTo>
                  <a:lnTo>
                    <a:pt x="918" y="1212"/>
                  </a:lnTo>
                  <a:lnTo>
                    <a:pt x="938" y="1221"/>
                  </a:lnTo>
                  <a:lnTo>
                    <a:pt x="980" y="1229"/>
                  </a:lnTo>
                  <a:lnTo>
                    <a:pt x="1018" y="1225"/>
                  </a:lnTo>
                  <a:lnTo>
                    <a:pt x="1056" y="1217"/>
                  </a:lnTo>
                  <a:lnTo>
                    <a:pt x="1092" y="1200"/>
                  </a:lnTo>
                  <a:lnTo>
                    <a:pt x="1109" y="1187"/>
                  </a:lnTo>
                  <a:lnTo>
                    <a:pt x="1128" y="1169"/>
                  </a:lnTo>
                  <a:lnTo>
                    <a:pt x="1146" y="1146"/>
                  </a:lnTo>
                  <a:lnTo>
                    <a:pt x="1160" y="1117"/>
                  </a:lnTo>
                  <a:lnTo>
                    <a:pt x="1172" y="1085"/>
                  </a:lnTo>
                  <a:lnTo>
                    <a:pt x="1181" y="1048"/>
                  </a:lnTo>
                  <a:lnTo>
                    <a:pt x="1184" y="1010"/>
                  </a:lnTo>
                  <a:lnTo>
                    <a:pt x="1181" y="966"/>
                  </a:lnTo>
                  <a:lnTo>
                    <a:pt x="1175" y="921"/>
                  </a:lnTo>
                  <a:lnTo>
                    <a:pt x="1161" y="872"/>
                  </a:lnTo>
                  <a:lnTo>
                    <a:pt x="1138" y="823"/>
                  </a:lnTo>
                  <a:lnTo>
                    <a:pt x="1125" y="802"/>
                  </a:lnTo>
                  <a:lnTo>
                    <a:pt x="1111" y="782"/>
                  </a:lnTo>
                  <a:lnTo>
                    <a:pt x="1055" y="713"/>
                  </a:lnTo>
                  <a:lnTo>
                    <a:pt x="1029" y="691"/>
                  </a:lnTo>
                  <a:close/>
                  <a:moveTo>
                    <a:pt x="4306" y="573"/>
                  </a:moveTo>
                  <a:lnTo>
                    <a:pt x="4320" y="592"/>
                  </a:lnTo>
                  <a:lnTo>
                    <a:pt x="4307" y="574"/>
                  </a:lnTo>
                  <a:lnTo>
                    <a:pt x="4306" y="573"/>
                  </a:lnTo>
                  <a:close/>
                  <a:moveTo>
                    <a:pt x="566" y="532"/>
                  </a:moveTo>
                  <a:lnTo>
                    <a:pt x="573" y="555"/>
                  </a:lnTo>
                  <a:lnTo>
                    <a:pt x="578" y="578"/>
                  </a:lnTo>
                  <a:lnTo>
                    <a:pt x="577" y="603"/>
                  </a:lnTo>
                  <a:lnTo>
                    <a:pt x="567" y="626"/>
                  </a:lnTo>
                  <a:lnTo>
                    <a:pt x="550" y="645"/>
                  </a:lnTo>
                  <a:lnTo>
                    <a:pt x="531" y="657"/>
                  </a:lnTo>
                  <a:lnTo>
                    <a:pt x="507" y="661"/>
                  </a:lnTo>
                  <a:lnTo>
                    <a:pt x="483" y="658"/>
                  </a:lnTo>
                  <a:lnTo>
                    <a:pt x="462" y="645"/>
                  </a:lnTo>
                  <a:lnTo>
                    <a:pt x="448" y="628"/>
                  </a:lnTo>
                  <a:lnTo>
                    <a:pt x="441" y="605"/>
                  </a:lnTo>
                  <a:lnTo>
                    <a:pt x="443" y="582"/>
                  </a:lnTo>
                  <a:lnTo>
                    <a:pt x="452" y="567"/>
                  </a:lnTo>
                  <a:lnTo>
                    <a:pt x="467" y="555"/>
                  </a:lnTo>
                  <a:lnTo>
                    <a:pt x="480" y="550"/>
                  </a:lnTo>
                  <a:lnTo>
                    <a:pt x="499" y="549"/>
                  </a:lnTo>
                  <a:lnTo>
                    <a:pt x="515" y="558"/>
                  </a:lnTo>
                  <a:lnTo>
                    <a:pt x="527" y="571"/>
                  </a:lnTo>
                  <a:lnTo>
                    <a:pt x="532" y="589"/>
                  </a:lnTo>
                  <a:lnTo>
                    <a:pt x="530" y="597"/>
                  </a:lnTo>
                  <a:lnTo>
                    <a:pt x="527" y="604"/>
                  </a:lnTo>
                  <a:lnTo>
                    <a:pt x="522" y="609"/>
                  </a:lnTo>
                  <a:lnTo>
                    <a:pt x="518" y="614"/>
                  </a:lnTo>
                  <a:lnTo>
                    <a:pt x="511" y="618"/>
                  </a:lnTo>
                  <a:lnTo>
                    <a:pt x="506" y="620"/>
                  </a:lnTo>
                  <a:lnTo>
                    <a:pt x="497" y="619"/>
                  </a:lnTo>
                  <a:lnTo>
                    <a:pt x="491" y="618"/>
                  </a:lnTo>
                  <a:lnTo>
                    <a:pt x="484" y="614"/>
                  </a:lnTo>
                  <a:lnTo>
                    <a:pt x="483" y="610"/>
                  </a:lnTo>
                  <a:lnTo>
                    <a:pt x="479" y="605"/>
                  </a:lnTo>
                  <a:lnTo>
                    <a:pt x="478" y="599"/>
                  </a:lnTo>
                  <a:lnTo>
                    <a:pt x="480" y="595"/>
                  </a:lnTo>
                  <a:lnTo>
                    <a:pt x="481" y="590"/>
                  </a:lnTo>
                  <a:lnTo>
                    <a:pt x="484" y="584"/>
                  </a:lnTo>
                  <a:lnTo>
                    <a:pt x="489" y="580"/>
                  </a:lnTo>
                  <a:lnTo>
                    <a:pt x="492" y="579"/>
                  </a:lnTo>
                  <a:lnTo>
                    <a:pt x="498" y="579"/>
                  </a:lnTo>
                  <a:lnTo>
                    <a:pt x="502" y="580"/>
                  </a:lnTo>
                  <a:lnTo>
                    <a:pt x="503" y="580"/>
                  </a:lnTo>
                  <a:lnTo>
                    <a:pt x="503" y="577"/>
                  </a:lnTo>
                  <a:lnTo>
                    <a:pt x="503" y="575"/>
                  </a:lnTo>
                  <a:lnTo>
                    <a:pt x="502" y="574"/>
                  </a:lnTo>
                  <a:lnTo>
                    <a:pt x="491" y="565"/>
                  </a:lnTo>
                  <a:lnTo>
                    <a:pt x="478" y="565"/>
                  </a:lnTo>
                  <a:lnTo>
                    <a:pt x="466" y="570"/>
                  </a:lnTo>
                  <a:lnTo>
                    <a:pt x="457" y="581"/>
                  </a:lnTo>
                  <a:lnTo>
                    <a:pt x="454" y="589"/>
                  </a:lnTo>
                  <a:lnTo>
                    <a:pt x="451" y="600"/>
                  </a:lnTo>
                  <a:lnTo>
                    <a:pt x="453" y="607"/>
                  </a:lnTo>
                  <a:lnTo>
                    <a:pt x="454" y="614"/>
                  </a:lnTo>
                  <a:lnTo>
                    <a:pt x="465" y="634"/>
                  </a:lnTo>
                  <a:lnTo>
                    <a:pt x="480" y="646"/>
                  </a:lnTo>
                  <a:lnTo>
                    <a:pt x="498" y="652"/>
                  </a:lnTo>
                  <a:lnTo>
                    <a:pt x="522" y="649"/>
                  </a:lnTo>
                  <a:lnTo>
                    <a:pt x="541" y="642"/>
                  </a:lnTo>
                  <a:lnTo>
                    <a:pt x="543" y="641"/>
                  </a:lnTo>
                  <a:lnTo>
                    <a:pt x="548" y="638"/>
                  </a:lnTo>
                  <a:lnTo>
                    <a:pt x="555" y="629"/>
                  </a:lnTo>
                  <a:lnTo>
                    <a:pt x="564" y="617"/>
                  </a:lnTo>
                  <a:lnTo>
                    <a:pt x="571" y="602"/>
                  </a:lnTo>
                  <a:lnTo>
                    <a:pt x="573" y="583"/>
                  </a:lnTo>
                  <a:lnTo>
                    <a:pt x="572" y="560"/>
                  </a:lnTo>
                  <a:lnTo>
                    <a:pt x="566" y="532"/>
                  </a:lnTo>
                  <a:close/>
                  <a:moveTo>
                    <a:pt x="374" y="463"/>
                  </a:moveTo>
                  <a:lnTo>
                    <a:pt x="370" y="465"/>
                  </a:lnTo>
                  <a:lnTo>
                    <a:pt x="342" y="488"/>
                  </a:lnTo>
                  <a:lnTo>
                    <a:pt x="322" y="516"/>
                  </a:lnTo>
                  <a:lnTo>
                    <a:pt x="307" y="548"/>
                  </a:lnTo>
                  <a:lnTo>
                    <a:pt x="299" y="583"/>
                  </a:lnTo>
                  <a:lnTo>
                    <a:pt x="295" y="616"/>
                  </a:lnTo>
                  <a:lnTo>
                    <a:pt x="301" y="659"/>
                  </a:lnTo>
                  <a:lnTo>
                    <a:pt x="317" y="699"/>
                  </a:lnTo>
                  <a:lnTo>
                    <a:pt x="331" y="723"/>
                  </a:lnTo>
                  <a:lnTo>
                    <a:pt x="333" y="715"/>
                  </a:lnTo>
                  <a:lnTo>
                    <a:pt x="344" y="636"/>
                  </a:lnTo>
                  <a:lnTo>
                    <a:pt x="357" y="554"/>
                  </a:lnTo>
                  <a:lnTo>
                    <a:pt x="372" y="472"/>
                  </a:lnTo>
                  <a:lnTo>
                    <a:pt x="374" y="463"/>
                  </a:lnTo>
                  <a:close/>
                  <a:moveTo>
                    <a:pt x="4015" y="422"/>
                  </a:moveTo>
                  <a:lnTo>
                    <a:pt x="4018" y="436"/>
                  </a:lnTo>
                  <a:lnTo>
                    <a:pt x="4017" y="436"/>
                  </a:lnTo>
                  <a:lnTo>
                    <a:pt x="4015" y="422"/>
                  </a:lnTo>
                  <a:close/>
                  <a:moveTo>
                    <a:pt x="1698" y="385"/>
                  </a:moveTo>
                  <a:lnTo>
                    <a:pt x="1750" y="391"/>
                  </a:lnTo>
                  <a:lnTo>
                    <a:pt x="1795" y="390"/>
                  </a:lnTo>
                  <a:lnTo>
                    <a:pt x="1753" y="393"/>
                  </a:lnTo>
                  <a:lnTo>
                    <a:pt x="1701" y="386"/>
                  </a:lnTo>
                  <a:lnTo>
                    <a:pt x="1698" y="385"/>
                  </a:lnTo>
                  <a:close/>
                  <a:moveTo>
                    <a:pt x="3635" y="377"/>
                  </a:moveTo>
                  <a:lnTo>
                    <a:pt x="3636" y="383"/>
                  </a:lnTo>
                  <a:lnTo>
                    <a:pt x="3633" y="388"/>
                  </a:lnTo>
                  <a:lnTo>
                    <a:pt x="3632" y="393"/>
                  </a:lnTo>
                  <a:lnTo>
                    <a:pt x="3627" y="394"/>
                  </a:lnTo>
                  <a:lnTo>
                    <a:pt x="3631" y="388"/>
                  </a:lnTo>
                  <a:lnTo>
                    <a:pt x="3633" y="384"/>
                  </a:lnTo>
                  <a:lnTo>
                    <a:pt x="3635" y="377"/>
                  </a:lnTo>
                  <a:close/>
                  <a:moveTo>
                    <a:pt x="1859" y="375"/>
                  </a:moveTo>
                  <a:lnTo>
                    <a:pt x="1805" y="389"/>
                  </a:lnTo>
                  <a:lnTo>
                    <a:pt x="1795" y="390"/>
                  </a:lnTo>
                  <a:lnTo>
                    <a:pt x="1806" y="389"/>
                  </a:lnTo>
                  <a:lnTo>
                    <a:pt x="1859" y="375"/>
                  </a:lnTo>
                  <a:close/>
                  <a:moveTo>
                    <a:pt x="687" y="225"/>
                  </a:moveTo>
                  <a:lnTo>
                    <a:pt x="657" y="254"/>
                  </a:lnTo>
                  <a:lnTo>
                    <a:pt x="603" y="299"/>
                  </a:lnTo>
                  <a:lnTo>
                    <a:pt x="542" y="338"/>
                  </a:lnTo>
                  <a:lnTo>
                    <a:pt x="497" y="368"/>
                  </a:lnTo>
                  <a:lnTo>
                    <a:pt x="446" y="394"/>
                  </a:lnTo>
                  <a:lnTo>
                    <a:pt x="427" y="401"/>
                  </a:lnTo>
                  <a:lnTo>
                    <a:pt x="419" y="440"/>
                  </a:lnTo>
                  <a:lnTo>
                    <a:pt x="437" y="436"/>
                  </a:lnTo>
                  <a:lnTo>
                    <a:pt x="468" y="435"/>
                  </a:lnTo>
                  <a:lnTo>
                    <a:pt x="501" y="445"/>
                  </a:lnTo>
                  <a:lnTo>
                    <a:pt x="530" y="458"/>
                  </a:lnTo>
                  <a:lnTo>
                    <a:pt x="554" y="479"/>
                  </a:lnTo>
                  <a:lnTo>
                    <a:pt x="573" y="500"/>
                  </a:lnTo>
                  <a:lnTo>
                    <a:pt x="584" y="525"/>
                  </a:lnTo>
                  <a:lnTo>
                    <a:pt x="590" y="553"/>
                  </a:lnTo>
                  <a:lnTo>
                    <a:pt x="591" y="580"/>
                  </a:lnTo>
                  <a:lnTo>
                    <a:pt x="586" y="606"/>
                  </a:lnTo>
                  <a:lnTo>
                    <a:pt x="575" y="631"/>
                  </a:lnTo>
                  <a:lnTo>
                    <a:pt x="556" y="651"/>
                  </a:lnTo>
                  <a:lnTo>
                    <a:pt x="546" y="659"/>
                  </a:lnTo>
                  <a:lnTo>
                    <a:pt x="566" y="637"/>
                  </a:lnTo>
                  <a:lnTo>
                    <a:pt x="582" y="610"/>
                  </a:lnTo>
                  <a:lnTo>
                    <a:pt x="587" y="583"/>
                  </a:lnTo>
                  <a:lnTo>
                    <a:pt x="586" y="551"/>
                  </a:lnTo>
                  <a:lnTo>
                    <a:pt x="578" y="521"/>
                  </a:lnTo>
                  <a:lnTo>
                    <a:pt x="564" y="496"/>
                  </a:lnTo>
                  <a:lnTo>
                    <a:pt x="537" y="469"/>
                  </a:lnTo>
                  <a:lnTo>
                    <a:pt x="506" y="451"/>
                  </a:lnTo>
                  <a:lnTo>
                    <a:pt x="472" y="443"/>
                  </a:lnTo>
                  <a:lnTo>
                    <a:pt x="436" y="442"/>
                  </a:lnTo>
                  <a:lnTo>
                    <a:pt x="417" y="447"/>
                  </a:lnTo>
                  <a:lnTo>
                    <a:pt x="410" y="479"/>
                  </a:lnTo>
                  <a:lnTo>
                    <a:pt x="394" y="561"/>
                  </a:lnTo>
                  <a:lnTo>
                    <a:pt x="379" y="641"/>
                  </a:lnTo>
                  <a:lnTo>
                    <a:pt x="365" y="721"/>
                  </a:lnTo>
                  <a:lnTo>
                    <a:pt x="358" y="756"/>
                  </a:lnTo>
                  <a:lnTo>
                    <a:pt x="366" y="765"/>
                  </a:lnTo>
                  <a:lnTo>
                    <a:pt x="402" y="789"/>
                  </a:lnTo>
                  <a:lnTo>
                    <a:pt x="440" y="804"/>
                  </a:lnTo>
                  <a:lnTo>
                    <a:pt x="483" y="813"/>
                  </a:lnTo>
                  <a:lnTo>
                    <a:pt x="524" y="811"/>
                  </a:lnTo>
                  <a:lnTo>
                    <a:pt x="566" y="802"/>
                  </a:lnTo>
                  <a:lnTo>
                    <a:pt x="605" y="787"/>
                  </a:lnTo>
                  <a:lnTo>
                    <a:pt x="639" y="761"/>
                  </a:lnTo>
                  <a:lnTo>
                    <a:pt x="668" y="728"/>
                  </a:lnTo>
                  <a:lnTo>
                    <a:pt x="693" y="689"/>
                  </a:lnTo>
                  <a:lnTo>
                    <a:pt x="710" y="646"/>
                  </a:lnTo>
                  <a:lnTo>
                    <a:pt x="722" y="605"/>
                  </a:lnTo>
                  <a:lnTo>
                    <a:pt x="730" y="551"/>
                  </a:lnTo>
                  <a:lnTo>
                    <a:pt x="732" y="494"/>
                  </a:lnTo>
                  <a:lnTo>
                    <a:pt x="726" y="437"/>
                  </a:lnTo>
                  <a:lnTo>
                    <a:pt x="717" y="378"/>
                  </a:lnTo>
                  <a:lnTo>
                    <a:pt x="706" y="317"/>
                  </a:lnTo>
                  <a:lnTo>
                    <a:pt x="693" y="256"/>
                  </a:lnTo>
                  <a:lnTo>
                    <a:pt x="687" y="225"/>
                  </a:lnTo>
                  <a:close/>
                  <a:moveTo>
                    <a:pt x="4523" y="65"/>
                  </a:moveTo>
                  <a:lnTo>
                    <a:pt x="4527" y="71"/>
                  </a:lnTo>
                  <a:lnTo>
                    <a:pt x="4543" y="88"/>
                  </a:lnTo>
                  <a:lnTo>
                    <a:pt x="4542" y="82"/>
                  </a:lnTo>
                  <a:lnTo>
                    <a:pt x="4533" y="71"/>
                  </a:lnTo>
                  <a:lnTo>
                    <a:pt x="4523" y="65"/>
                  </a:lnTo>
                  <a:close/>
                  <a:moveTo>
                    <a:pt x="2493" y="12"/>
                  </a:moveTo>
                  <a:lnTo>
                    <a:pt x="2489" y="13"/>
                  </a:lnTo>
                  <a:lnTo>
                    <a:pt x="2496" y="22"/>
                  </a:lnTo>
                  <a:lnTo>
                    <a:pt x="2493" y="12"/>
                  </a:lnTo>
                  <a:close/>
                  <a:moveTo>
                    <a:pt x="4717" y="9"/>
                  </a:moveTo>
                  <a:lnTo>
                    <a:pt x="4719" y="14"/>
                  </a:lnTo>
                  <a:lnTo>
                    <a:pt x="4719" y="30"/>
                  </a:lnTo>
                  <a:lnTo>
                    <a:pt x="4717" y="9"/>
                  </a:lnTo>
                  <a:close/>
                  <a:moveTo>
                    <a:pt x="4913" y="0"/>
                  </a:moveTo>
                  <a:lnTo>
                    <a:pt x="4998" y="0"/>
                  </a:lnTo>
                  <a:lnTo>
                    <a:pt x="4993" y="34"/>
                  </a:lnTo>
                  <a:lnTo>
                    <a:pt x="4982" y="84"/>
                  </a:lnTo>
                  <a:lnTo>
                    <a:pt x="4963" y="133"/>
                  </a:lnTo>
                  <a:lnTo>
                    <a:pt x="4939" y="176"/>
                  </a:lnTo>
                  <a:lnTo>
                    <a:pt x="4906" y="211"/>
                  </a:lnTo>
                  <a:lnTo>
                    <a:pt x="4874" y="241"/>
                  </a:lnTo>
                  <a:lnTo>
                    <a:pt x="4838" y="263"/>
                  </a:lnTo>
                  <a:lnTo>
                    <a:pt x="4813" y="272"/>
                  </a:lnTo>
                  <a:lnTo>
                    <a:pt x="4790" y="279"/>
                  </a:lnTo>
                  <a:lnTo>
                    <a:pt x="4773" y="281"/>
                  </a:lnTo>
                  <a:lnTo>
                    <a:pt x="4762" y="284"/>
                  </a:lnTo>
                  <a:lnTo>
                    <a:pt x="4757" y="282"/>
                  </a:lnTo>
                  <a:lnTo>
                    <a:pt x="4760" y="281"/>
                  </a:lnTo>
                  <a:lnTo>
                    <a:pt x="4773" y="280"/>
                  </a:lnTo>
                  <a:lnTo>
                    <a:pt x="4788" y="274"/>
                  </a:lnTo>
                  <a:lnTo>
                    <a:pt x="4808" y="263"/>
                  </a:lnTo>
                  <a:lnTo>
                    <a:pt x="4829" y="248"/>
                  </a:lnTo>
                  <a:lnTo>
                    <a:pt x="4855" y="224"/>
                  </a:lnTo>
                  <a:lnTo>
                    <a:pt x="4879" y="194"/>
                  </a:lnTo>
                  <a:lnTo>
                    <a:pt x="4899" y="158"/>
                  </a:lnTo>
                  <a:lnTo>
                    <a:pt x="4912" y="116"/>
                  </a:lnTo>
                  <a:lnTo>
                    <a:pt x="4918" y="75"/>
                  </a:lnTo>
                  <a:lnTo>
                    <a:pt x="4919" y="35"/>
                  </a:lnTo>
                  <a:lnTo>
                    <a:pt x="4913" y="0"/>
                  </a:lnTo>
                  <a:close/>
                  <a:moveTo>
                    <a:pt x="4031" y="0"/>
                  </a:moveTo>
                  <a:lnTo>
                    <a:pt x="4082" y="0"/>
                  </a:lnTo>
                  <a:lnTo>
                    <a:pt x="4109" y="39"/>
                  </a:lnTo>
                  <a:lnTo>
                    <a:pt x="4110" y="42"/>
                  </a:lnTo>
                  <a:lnTo>
                    <a:pt x="4120" y="56"/>
                  </a:lnTo>
                  <a:lnTo>
                    <a:pt x="4133" y="75"/>
                  </a:lnTo>
                  <a:lnTo>
                    <a:pt x="4152" y="99"/>
                  </a:lnTo>
                  <a:lnTo>
                    <a:pt x="4178" y="128"/>
                  </a:lnTo>
                  <a:lnTo>
                    <a:pt x="4209" y="159"/>
                  </a:lnTo>
                  <a:lnTo>
                    <a:pt x="4246" y="191"/>
                  </a:lnTo>
                  <a:lnTo>
                    <a:pt x="4288" y="225"/>
                  </a:lnTo>
                  <a:lnTo>
                    <a:pt x="4338" y="254"/>
                  </a:lnTo>
                  <a:lnTo>
                    <a:pt x="4392" y="284"/>
                  </a:lnTo>
                  <a:lnTo>
                    <a:pt x="4453" y="309"/>
                  </a:lnTo>
                  <a:lnTo>
                    <a:pt x="4517" y="327"/>
                  </a:lnTo>
                  <a:lnTo>
                    <a:pt x="4566" y="335"/>
                  </a:lnTo>
                  <a:lnTo>
                    <a:pt x="4571" y="334"/>
                  </a:lnTo>
                  <a:lnTo>
                    <a:pt x="4586" y="335"/>
                  </a:lnTo>
                  <a:lnTo>
                    <a:pt x="4609" y="336"/>
                  </a:lnTo>
                  <a:lnTo>
                    <a:pt x="4638" y="333"/>
                  </a:lnTo>
                  <a:lnTo>
                    <a:pt x="4670" y="330"/>
                  </a:lnTo>
                  <a:lnTo>
                    <a:pt x="4706" y="327"/>
                  </a:lnTo>
                  <a:lnTo>
                    <a:pt x="4742" y="320"/>
                  </a:lnTo>
                  <a:lnTo>
                    <a:pt x="4776" y="313"/>
                  </a:lnTo>
                  <a:lnTo>
                    <a:pt x="4809" y="303"/>
                  </a:lnTo>
                  <a:lnTo>
                    <a:pt x="4836" y="291"/>
                  </a:lnTo>
                  <a:lnTo>
                    <a:pt x="4832" y="294"/>
                  </a:lnTo>
                  <a:lnTo>
                    <a:pt x="4819" y="300"/>
                  </a:lnTo>
                  <a:lnTo>
                    <a:pt x="4798" y="308"/>
                  </a:lnTo>
                  <a:lnTo>
                    <a:pt x="4769" y="319"/>
                  </a:lnTo>
                  <a:lnTo>
                    <a:pt x="4733" y="330"/>
                  </a:lnTo>
                  <a:lnTo>
                    <a:pt x="4688" y="339"/>
                  </a:lnTo>
                  <a:lnTo>
                    <a:pt x="4638" y="345"/>
                  </a:lnTo>
                  <a:lnTo>
                    <a:pt x="4583" y="347"/>
                  </a:lnTo>
                  <a:lnTo>
                    <a:pt x="4517" y="350"/>
                  </a:lnTo>
                  <a:lnTo>
                    <a:pt x="4459" y="354"/>
                  </a:lnTo>
                  <a:lnTo>
                    <a:pt x="4408" y="364"/>
                  </a:lnTo>
                  <a:lnTo>
                    <a:pt x="4364" y="377"/>
                  </a:lnTo>
                  <a:lnTo>
                    <a:pt x="4354" y="382"/>
                  </a:lnTo>
                  <a:lnTo>
                    <a:pt x="4366" y="382"/>
                  </a:lnTo>
                  <a:lnTo>
                    <a:pt x="4408" y="382"/>
                  </a:lnTo>
                  <a:lnTo>
                    <a:pt x="4454" y="382"/>
                  </a:lnTo>
                  <a:lnTo>
                    <a:pt x="4514" y="380"/>
                  </a:lnTo>
                  <a:lnTo>
                    <a:pt x="4573" y="373"/>
                  </a:lnTo>
                  <a:lnTo>
                    <a:pt x="4630" y="367"/>
                  </a:lnTo>
                  <a:lnTo>
                    <a:pt x="4681" y="358"/>
                  </a:lnTo>
                  <a:lnTo>
                    <a:pt x="4727" y="348"/>
                  </a:lnTo>
                  <a:lnTo>
                    <a:pt x="4764" y="340"/>
                  </a:lnTo>
                  <a:lnTo>
                    <a:pt x="4791" y="335"/>
                  </a:lnTo>
                  <a:lnTo>
                    <a:pt x="4840" y="321"/>
                  </a:lnTo>
                  <a:lnTo>
                    <a:pt x="4882" y="306"/>
                  </a:lnTo>
                  <a:lnTo>
                    <a:pt x="4922" y="293"/>
                  </a:lnTo>
                  <a:lnTo>
                    <a:pt x="4961" y="276"/>
                  </a:lnTo>
                  <a:lnTo>
                    <a:pt x="4967" y="274"/>
                  </a:lnTo>
                  <a:lnTo>
                    <a:pt x="4979" y="268"/>
                  </a:lnTo>
                  <a:lnTo>
                    <a:pt x="5007" y="254"/>
                  </a:lnTo>
                  <a:lnTo>
                    <a:pt x="5038" y="247"/>
                  </a:lnTo>
                  <a:lnTo>
                    <a:pt x="5072" y="247"/>
                  </a:lnTo>
                  <a:lnTo>
                    <a:pt x="5105" y="255"/>
                  </a:lnTo>
                  <a:lnTo>
                    <a:pt x="5136" y="272"/>
                  </a:lnTo>
                  <a:lnTo>
                    <a:pt x="5161" y="296"/>
                  </a:lnTo>
                  <a:lnTo>
                    <a:pt x="5177" y="323"/>
                  </a:lnTo>
                  <a:lnTo>
                    <a:pt x="5189" y="357"/>
                  </a:lnTo>
                  <a:lnTo>
                    <a:pt x="5189" y="386"/>
                  </a:lnTo>
                  <a:lnTo>
                    <a:pt x="5181" y="414"/>
                  </a:lnTo>
                  <a:lnTo>
                    <a:pt x="5167" y="441"/>
                  </a:lnTo>
                  <a:lnTo>
                    <a:pt x="5147" y="461"/>
                  </a:lnTo>
                  <a:lnTo>
                    <a:pt x="5121" y="477"/>
                  </a:lnTo>
                  <a:lnTo>
                    <a:pt x="5095" y="484"/>
                  </a:lnTo>
                  <a:lnTo>
                    <a:pt x="5063" y="482"/>
                  </a:lnTo>
                  <a:lnTo>
                    <a:pt x="5040" y="474"/>
                  </a:lnTo>
                  <a:lnTo>
                    <a:pt x="5020" y="458"/>
                  </a:lnTo>
                  <a:lnTo>
                    <a:pt x="5006" y="438"/>
                  </a:lnTo>
                  <a:lnTo>
                    <a:pt x="4998" y="417"/>
                  </a:lnTo>
                  <a:lnTo>
                    <a:pt x="4996" y="392"/>
                  </a:lnTo>
                  <a:lnTo>
                    <a:pt x="5003" y="367"/>
                  </a:lnTo>
                  <a:lnTo>
                    <a:pt x="5014" y="350"/>
                  </a:lnTo>
                  <a:lnTo>
                    <a:pt x="5034" y="336"/>
                  </a:lnTo>
                  <a:lnTo>
                    <a:pt x="5057" y="329"/>
                  </a:lnTo>
                  <a:lnTo>
                    <a:pt x="5079" y="332"/>
                  </a:lnTo>
                  <a:lnTo>
                    <a:pt x="5096" y="340"/>
                  </a:lnTo>
                  <a:lnTo>
                    <a:pt x="5111" y="357"/>
                  </a:lnTo>
                  <a:lnTo>
                    <a:pt x="5116" y="372"/>
                  </a:lnTo>
                  <a:lnTo>
                    <a:pt x="5116" y="388"/>
                  </a:lnTo>
                  <a:lnTo>
                    <a:pt x="5108" y="404"/>
                  </a:lnTo>
                  <a:lnTo>
                    <a:pt x="5098" y="412"/>
                  </a:lnTo>
                  <a:lnTo>
                    <a:pt x="5084" y="418"/>
                  </a:lnTo>
                  <a:lnTo>
                    <a:pt x="5066" y="415"/>
                  </a:lnTo>
                  <a:lnTo>
                    <a:pt x="5054" y="405"/>
                  </a:lnTo>
                  <a:lnTo>
                    <a:pt x="5048" y="393"/>
                  </a:lnTo>
                  <a:lnTo>
                    <a:pt x="5046" y="381"/>
                  </a:lnTo>
                  <a:lnTo>
                    <a:pt x="5045" y="380"/>
                  </a:lnTo>
                  <a:lnTo>
                    <a:pt x="5044" y="379"/>
                  </a:lnTo>
                  <a:lnTo>
                    <a:pt x="5040" y="377"/>
                  </a:lnTo>
                  <a:lnTo>
                    <a:pt x="5037" y="378"/>
                  </a:lnTo>
                  <a:lnTo>
                    <a:pt x="5033" y="383"/>
                  </a:lnTo>
                  <a:lnTo>
                    <a:pt x="5024" y="398"/>
                  </a:lnTo>
                  <a:lnTo>
                    <a:pt x="5025" y="417"/>
                  </a:lnTo>
                  <a:lnTo>
                    <a:pt x="5032" y="435"/>
                  </a:lnTo>
                  <a:lnTo>
                    <a:pt x="5044" y="449"/>
                  </a:lnTo>
                  <a:lnTo>
                    <a:pt x="5060" y="458"/>
                  </a:lnTo>
                  <a:lnTo>
                    <a:pt x="5078" y="465"/>
                  </a:lnTo>
                  <a:lnTo>
                    <a:pt x="5100" y="463"/>
                  </a:lnTo>
                  <a:lnTo>
                    <a:pt x="5118" y="456"/>
                  </a:lnTo>
                  <a:lnTo>
                    <a:pt x="5142" y="444"/>
                  </a:lnTo>
                  <a:lnTo>
                    <a:pt x="5157" y="424"/>
                  </a:lnTo>
                  <a:lnTo>
                    <a:pt x="5167" y="401"/>
                  </a:lnTo>
                  <a:lnTo>
                    <a:pt x="5172" y="375"/>
                  </a:lnTo>
                  <a:lnTo>
                    <a:pt x="5171" y="348"/>
                  </a:lnTo>
                  <a:lnTo>
                    <a:pt x="5161" y="323"/>
                  </a:lnTo>
                  <a:lnTo>
                    <a:pt x="5147" y="301"/>
                  </a:lnTo>
                  <a:lnTo>
                    <a:pt x="5145" y="297"/>
                  </a:lnTo>
                  <a:lnTo>
                    <a:pt x="5140" y="294"/>
                  </a:lnTo>
                  <a:lnTo>
                    <a:pt x="5130" y="285"/>
                  </a:lnTo>
                  <a:lnTo>
                    <a:pt x="5117" y="274"/>
                  </a:lnTo>
                  <a:lnTo>
                    <a:pt x="5100" y="266"/>
                  </a:lnTo>
                  <a:lnTo>
                    <a:pt x="5078" y="260"/>
                  </a:lnTo>
                  <a:lnTo>
                    <a:pt x="5052" y="258"/>
                  </a:lnTo>
                  <a:lnTo>
                    <a:pt x="5024" y="259"/>
                  </a:lnTo>
                  <a:lnTo>
                    <a:pt x="4988" y="266"/>
                  </a:lnTo>
                  <a:lnTo>
                    <a:pt x="4974" y="272"/>
                  </a:lnTo>
                  <a:lnTo>
                    <a:pt x="4962" y="277"/>
                  </a:lnTo>
                  <a:lnTo>
                    <a:pt x="4922" y="294"/>
                  </a:lnTo>
                  <a:lnTo>
                    <a:pt x="4883" y="309"/>
                  </a:lnTo>
                  <a:lnTo>
                    <a:pt x="4841" y="324"/>
                  </a:lnTo>
                  <a:lnTo>
                    <a:pt x="4792" y="339"/>
                  </a:lnTo>
                  <a:lnTo>
                    <a:pt x="4766" y="346"/>
                  </a:lnTo>
                  <a:lnTo>
                    <a:pt x="4728" y="354"/>
                  </a:lnTo>
                  <a:lnTo>
                    <a:pt x="4683" y="363"/>
                  </a:lnTo>
                  <a:lnTo>
                    <a:pt x="4629" y="371"/>
                  </a:lnTo>
                  <a:lnTo>
                    <a:pt x="4574" y="378"/>
                  </a:lnTo>
                  <a:lnTo>
                    <a:pt x="4515" y="384"/>
                  </a:lnTo>
                  <a:lnTo>
                    <a:pt x="4452" y="386"/>
                  </a:lnTo>
                  <a:lnTo>
                    <a:pt x="4408" y="387"/>
                  </a:lnTo>
                  <a:lnTo>
                    <a:pt x="4364" y="386"/>
                  </a:lnTo>
                  <a:lnTo>
                    <a:pt x="4346" y="385"/>
                  </a:lnTo>
                  <a:lnTo>
                    <a:pt x="4324" y="397"/>
                  </a:lnTo>
                  <a:lnTo>
                    <a:pt x="4287" y="422"/>
                  </a:lnTo>
                  <a:lnTo>
                    <a:pt x="4254" y="454"/>
                  </a:lnTo>
                  <a:lnTo>
                    <a:pt x="4237" y="484"/>
                  </a:lnTo>
                  <a:lnTo>
                    <a:pt x="4227" y="517"/>
                  </a:lnTo>
                  <a:lnTo>
                    <a:pt x="4227" y="549"/>
                  </a:lnTo>
                  <a:lnTo>
                    <a:pt x="4233" y="582"/>
                  </a:lnTo>
                  <a:lnTo>
                    <a:pt x="4247" y="611"/>
                  </a:lnTo>
                  <a:lnTo>
                    <a:pt x="4270" y="638"/>
                  </a:lnTo>
                  <a:lnTo>
                    <a:pt x="4295" y="652"/>
                  </a:lnTo>
                  <a:lnTo>
                    <a:pt x="4321" y="662"/>
                  </a:lnTo>
                  <a:lnTo>
                    <a:pt x="4346" y="661"/>
                  </a:lnTo>
                  <a:lnTo>
                    <a:pt x="4373" y="656"/>
                  </a:lnTo>
                  <a:lnTo>
                    <a:pt x="4396" y="644"/>
                  </a:lnTo>
                  <a:lnTo>
                    <a:pt x="4419" y="626"/>
                  </a:lnTo>
                  <a:lnTo>
                    <a:pt x="4432" y="601"/>
                  </a:lnTo>
                  <a:lnTo>
                    <a:pt x="4437" y="577"/>
                  </a:lnTo>
                  <a:lnTo>
                    <a:pt x="4434" y="553"/>
                  </a:lnTo>
                  <a:lnTo>
                    <a:pt x="4425" y="529"/>
                  </a:lnTo>
                  <a:lnTo>
                    <a:pt x="4408" y="509"/>
                  </a:lnTo>
                  <a:lnTo>
                    <a:pt x="4390" y="496"/>
                  </a:lnTo>
                  <a:lnTo>
                    <a:pt x="4369" y="491"/>
                  </a:lnTo>
                  <a:lnTo>
                    <a:pt x="4349" y="493"/>
                  </a:lnTo>
                  <a:lnTo>
                    <a:pt x="4330" y="503"/>
                  </a:lnTo>
                  <a:lnTo>
                    <a:pt x="4314" y="515"/>
                  </a:lnTo>
                  <a:lnTo>
                    <a:pt x="4305" y="535"/>
                  </a:lnTo>
                  <a:lnTo>
                    <a:pt x="4302" y="555"/>
                  </a:lnTo>
                  <a:lnTo>
                    <a:pt x="4306" y="573"/>
                  </a:lnTo>
                  <a:lnTo>
                    <a:pt x="4306" y="573"/>
                  </a:lnTo>
                  <a:lnTo>
                    <a:pt x="4300" y="550"/>
                  </a:lnTo>
                  <a:lnTo>
                    <a:pt x="4301" y="527"/>
                  </a:lnTo>
                  <a:lnTo>
                    <a:pt x="4312" y="505"/>
                  </a:lnTo>
                  <a:lnTo>
                    <a:pt x="4332" y="490"/>
                  </a:lnTo>
                  <a:lnTo>
                    <a:pt x="4353" y="482"/>
                  </a:lnTo>
                  <a:lnTo>
                    <a:pt x="4376" y="479"/>
                  </a:lnTo>
                  <a:lnTo>
                    <a:pt x="4399" y="485"/>
                  </a:lnTo>
                  <a:lnTo>
                    <a:pt x="4420" y="498"/>
                  </a:lnTo>
                  <a:lnTo>
                    <a:pt x="4439" y="519"/>
                  </a:lnTo>
                  <a:lnTo>
                    <a:pt x="4451" y="546"/>
                  </a:lnTo>
                  <a:lnTo>
                    <a:pt x="4454" y="574"/>
                  </a:lnTo>
                  <a:lnTo>
                    <a:pt x="4446" y="604"/>
                  </a:lnTo>
                  <a:lnTo>
                    <a:pt x="4430" y="630"/>
                  </a:lnTo>
                  <a:lnTo>
                    <a:pt x="4408" y="651"/>
                  </a:lnTo>
                  <a:lnTo>
                    <a:pt x="4381" y="666"/>
                  </a:lnTo>
                  <a:lnTo>
                    <a:pt x="4351" y="673"/>
                  </a:lnTo>
                  <a:lnTo>
                    <a:pt x="4321" y="670"/>
                  </a:lnTo>
                  <a:lnTo>
                    <a:pt x="4292" y="661"/>
                  </a:lnTo>
                  <a:lnTo>
                    <a:pt x="4265" y="645"/>
                  </a:lnTo>
                  <a:lnTo>
                    <a:pt x="4241" y="620"/>
                  </a:lnTo>
                  <a:lnTo>
                    <a:pt x="4225" y="591"/>
                  </a:lnTo>
                  <a:lnTo>
                    <a:pt x="4216" y="559"/>
                  </a:lnTo>
                  <a:lnTo>
                    <a:pt x="4212" y="527"/>
                  </a:lnTo>
                  <a:lnTo>
                    <a:pt x="4216" y="496"/>
                  </a:lnTo>
                  <a:lnTo>
                    <a:pt x="4228" y="464"/>
                  </a:lnTo>
                  <a:lnTo>
                    <a:pt x="4246" y="436"/>
                  </a:lnTo>
                  <a:lnTo>
                    <a:pt x="4249" y="433"/>
                  </a:lnTo>
                  <a:lnTo>
                    <a:pt x="4255" y="426"/>
                  </a:lnTo>
                  <a:lnTo>
                    <a:pt x="4265" y="416"/>
                  </a:lnTo>
                  <a:lnTo>
                    <a:pt x="4281" y="402"/>
                  </a:lnTo>
                  <a:lnTo>
                    <a:pt x="4302" y="387"/>
                  </a:lnTo>
                  <a:lnTo>
                    <a:pt x="4309" y="383"/>
                  </a:lnTo>
                  <a:lnTo>
                    <a:pt x="4286" y="381"/>
                  </a:lnTo>
                  <a:lnTo>
                    <a:pt x="4260" y="379"/>
                  </a:lnTo>
                  <a:lnTo>
                    <a:pt x="4245" y="393"/>
                  </a:lnTo>
                  <a:lnTo>
                    <a:pt x="4228" y="406"/>
                  </a:lnTo>
                  <a:lnTo>
                    <a:pt x="4217" y="419"/>
                  </a:lnTo>
                  <a:lnTo>
                    <a:pt x="4207" y="426"/>
                  </a:lnTo>
                  <a:lnTo>
                    <a:pt x="4204" y="430"/>
                  </a:lnTo>
                  <a:lnTo>
                    <a:pt x="4172" y="460"/>
                  </a:lnTo>
                  <a:lnTo>
                    <a:pt x="4142" y="482"/>
                  </a:lnTo>
                  <a:lnTo>
                    <a:pt x="4114" y="498"/>
                  </a:lnTo>
                  <a:lnTo>
                    <a:pt x="4090" y="504"/>
                  </a:lnTo>
                  <a:lnTo>
                    <a:pt x="4071" y="509"/>
                  </a:lnTo>
                  <a:lnTo>
                    <a:pt x="4056" y="509"/>
                  </a:lnTo>
                  <a:lnTo>
                    <a:pt x="4048" y="507"/>
                  </a:lnTo>
                  <a:lnTo>
                    <a:pt x="4045" y="508"/>
                  </a:lnTo>
                  <a:lnTo>
                    <a:pt x="4020" y="502"/>
                  </a:lnTo>
                  <a:lnTo>
                    <a:pt x="4000" y="488"/>
                  </a:lnTo>
                  <a:lnTo>
                    <a:pt x="3983" y="469"/>
                  </a:lnTo>
                  <a:lnTo>
                    <a:pt x="3975" y="447"/>
                  </a:lnTo>
                  <a:lnTo>
                    <a:pt x="3976" y="423"/>
                  </a:lnTo>
                  <a:lnTo>
                    <a:pt x="3982" y="399"/>
                  </a:lnTo>
                  <a:lnTo>
                    <a:pt x="3996" y="381"/>
                  </a:lnTo>
                  <a:lnTo>
                    <a:pt x="4018" y="368"/>
                  </a:lnTo>
                  <a:lnTo>
                    <a:pt x="4043" y="365"/>
                  </a:lnTo>
                  <a:lnTo>
                    <a:pt x="4062" y="372"/>
                  </a:lnTo>
                  <a:lnTo>
                    <a:pt x="4077" y="384"/>
                  </a:lnTo>
                  <a:lnTo>
                    <a:pt x="4085" y="402"/>
                  </a:lnTo>
                  <a:lnTo>
                    <a:pt x="4087" y="422"/>
                  </a:lnTo>
                  <a:lnTo>
                    <a:pt x="4083" y="436"/>
                  </a:lnTo>
                  <a:lnTo>
                    <a:pt x="4073" y="448"/>
                  </a:lnTo>
                  <a:lnTo>
                    <a:pt x="4061" y="454"/>
                  </a:lnTo>
                  <a:lnTo>
                    <a:pt x="4044" y="457"/>
                  </a:lnTo>
                  <a:lnTo>
                    <a:pt x="4028" y="451"/>
                  </a:lnTo>
                  <a:lnTo>
                    <a:pt x="4018" y="437"/>
                  </a:lnTo>
                  <a:lnTo>
                    <a:pt x="4018" y="436"/>
                  </a:lnTo>
                  <a:lnTo>
                    <a:pt x="4026" y="447"/>
                  </a:lnTo>
                  <a:lnTo>
                    <a:pt x="4041" y="452"/>
                  </a:lnTo>
                  <a:lnTo>
                    <a:pt x="4059" y="449"/>
                  </a:lnTo>
                  <a:lnTo>
                    <a:pt x="4073" y="440"/>
                  </a:lnTo>
                  <a:lnTo>
                    <a:pt x="4078" y="420"/>
                  </a:lnTo>
                  <a:lnTo>
                    <a:pt x="4078" y="404"/>
                  </a:lnTo>
                  <a:lnTo>
                    <a:pt x="4068" y="389"/>
                  </a:lnTo>
                  <a:lnTo>
                    <a:pt x="4056" y="379"/>
                  </a:lnTo>
                  <a:lnTo>
                    <a:pt x="4039" y="373"/>
                  </a:lnTo>
                  <a:lnTo>
                    <a:pt x="4018" y="375"/>
                  </a:lnTo>
                  <a:lnTo>
                    <a:pt x="4000" y="383"/>
                  </a:lnTo>
                  <a:lnTo>
                    <a:pt x="3985" y="402"/>
                  </a:lnTo>
                  <a:lnTo>
                    <a:pt x="3979" y="423"/>
                  </a:lnTo>
                  <a:lnTo>
                    <a:pt x="3980" y="443"/>
                  </a:lnTo>
                  <a:lnTo>
                    <a:pt x="3988" y="464"/>
                  </a:lnTo>
                  <a:lnTo>
                    <a:pt x="4001" y="482"/>
                  </a:lnTo>
                  <a:lnTo>
                    <a:pt x="4019" y="491"/>
                  </a:lnTo>
                  <a:lnTo>
                    <a:pt x="4041" y="498"/>
                  </a:lnTo>
                  <a:lnTo>
                    <a:pt x="4074" y="497"/>
                  </a:lnTo>
                  <a:lnTo>
                    <a:pt x="4105" y="490"/>
                  </a:lnTo>
                  <a:lnTo>
                    <a:pt x="4137" y="473"/>
                  </a:lnTo>
                  <a:lnTo>
                    <a:pt x="4170" y="451"/>
                  </a:lnTo>
                  <a:lnTo>
                    <a:pt x="4205" y="418"/>
                  </a:lnTo>
                  <a:lnTo>
                    <a:pt x="4235" y="392"/>
                  </a:lnTo>
                  <a:lnTo>
                    <a:pt x="4254" y="379"/>
                  </a:lnTo>
                  <a:lnTo>
                    <a:pt x="4253" y="379"/>
                  </a:lnTo>
                  <a:lnTo>
                    <a:pt x="4228" y="376"/>
                  </a:lnTo>
                  <a:lnTo>
                    <a:pt x="4205" y="375"/>
                  </a:lnTo>
                  <a:lnTo>
                    <a:pt x="4193" y="370"/>
                  </a:lnTo>
                  <a:lnTo>
                    <a:pt x="4189" y="370"/>
                  </a:lnTo>
                  <a:lnTo>
                    <a:pt x="4185" y="370"/>
                  </a:lnTo>
                  <a:lnTo>
                    <a:pt x="4172" y="368"/>
                  </a:lnTo>
                  <a:lnTo>
                    <a:pt x="4151" y="365"/>
                  </a:lnTo>
                  <a:lnTo>
                    <a:pt x="4124" y="360"/>
                  </a:lnTo>
                  <a:lnTo>
                    <a:pt x="4093" y="354"/>
                  </a:lnTo>
                  <a:lnTo>
                    <a:pt x="4056" y="346"/>
                  </a:lnTo>
                  <a:lnTo>
                    <a:pt x="4016" y="336"/>
                  </a:lnTo>
                  <a:lnTo>
                    <a:pt x="3973" y="324"/>
                  </a:lnTo>
                  <a:lnTo>
                    <a:pt x="3928" y="313"/>
                  </a:lnTo>
                  <a:lnTo>
                    <a:pt x="3861" y="292"/>
                  </a:lnTo>
                  <a:lnTo>
                    <a:pt x="3795" y="277"/>
                  </a:lnTo>
                  <a:lnTo>
                    <a:pt x="3732" y="268"/>
                  </a:lnTo>
                  <a:lnTo>
                    <a:pt x="3687" y="266"/>
                  </a:lnTo>
                  <a:lnTo>
                    <a:pt x="3649" y="271"/>
                  </a:lnTo>
                  <a:lnTo>
                    <a:pt x="3618" y="278"/>
                  </a:lnTo>
                  <a:lnTo>
                    <a:pt x="3600" y="288"/>
                  </a:lnTo>
                  <a:lnTo>
                    <a:pt x="3579" y="304"/>
                  </a:lnTo>
                  <a:lnTo>
                    <a:pt x="3565" y="324"/>
                  </a:lnTo>
                  <a:lnTo>
                    <a:pt x="3556" y="346"/>
                  </a:lnTo>
                  <a:lnTo>
                    <a:pt x="3556" y="367"/>
                  </a:lnTo>
                  <a:lnTo>
                    <a:pt x="3562" y="386"/>
                  </a:lnTo>
                  <a:lnTo>
                    <a:pt x="3570" y="403"/>
                  </a:lnTo>
                  <a:lnTo>
                    <a:pt x="3586" y="416"/>
                  </a:lnTo>
                  <a:lnTo>
                    <a:pt x="3603" y="424"/>
                  </a:lnTo>
                  <a:lnTo>
                    <a:pt x="3621" y="424"/>
                  </a:lnTo>
                  <a:lnTo>
                    <a:pt x="3623" y="421"/>
                  </a:lnTo>
                  <a:lnTo>
                    <a:pt x="3641" y="414"/>
                  </a:lnTo>
                  <a:lnTo>
                    <a:pt x="3651" y="398"/>
                  </a:lnTo>
                  <a:lnTo>
                    <a:pt x="3654" y="378"/>
                  </a:lnTo>
                  <a:lnTo>
                    <a:pt x="3649" y="364"/>
                  </a:lnTo>
                  <a:lnTo>
                    <a:pt x="3637" y="352"/>
                  </a:lnTo>
                  <a:lnTo>
                    <a:pt x="3620" y="351"/>
                  </a:lnTo>
                  <a:lnTo>
                    <a:pt x="3613" y="354"/>
                  </a:lnTo>
                  <a:lnTo>
                    <a:pt x="3607" y="357"/>
                  </a:lnTo>
                  <a:lnTo>
                    <a:pt x="3603" y="364"/>
                  </a:lnTo>
                  <a:lnTo>
                    <a:pt x="3599" y="372"/>
                  </a:lnTo>
                  <a:lnTo>
                    <a:pt x="3601" y="379"/>
                  </a:lnTo>
                  <a:lnTo>
                    <a:pt x="3603" y="384"/>
                  </a:lnTo>
                  <a:lnTo>
                    <a:pt x="3605" y="390"/>
                  </a:lnTo>
                  <a:lnTo>
                    <a:pt x="3609" y="393"/>
                  </a:lnTo>
                  <a:lnTo>
                    <a:pt x="3615" y="395"/>
                  </a:lnTo>
                  <a:lnTo>
                    <a:pt x="3621" y="395"/>
                  </a:lnTo>
                  <a:lnTo>
                    <a:pt x="3627" y="394"/>
                  </a:lnTo>
                  <a:lnTo>
                    <a:pt x="3626" y="395"/>
                  </a:lnTo>
                  <a:lnTo>
                    <a:pt x="3620" y="397"/>
                  </a:lnTo>
                  <a:lnTo>
                    <a:pt x="3614" y="398"/>
                  </a:lnTo>
                  <a:lnTo>
                    <a:pt x="3607" y="396"/>
                  </a:lnTo>
                  <a:lnTo>
                    <a:pt x="3601" y="392"/>
                  </a:lnTo>
                  <a:lnTo>
                    <a:pt x="3597" y="385"/>
                  </a:lnTo>
                  <a:lnTo>
                    <a:pt x="3596" y="379"/>
                  </a:lnTo>
                  <a:lnTo>
                    <a:pt x="3597" y="365"/>
                  </a:lnTo>
                  <a:lnTo>
                    <a:pt x="3606" y="355"/>
                  </a:lnTo>
                  <a:lnTo>
                    <a:pt x="3617" y="347"/>
                  </a:lnTo>
                  <a:lnTo>
                    <a:pt x="3636" y="351"/>
                  </a:lnTo>
                  <a:lnTo>
                    <a:pt x="3649" y="360"/>
                  </a:lnTo>
                  <a:lnTo>
                    <a:pt x="3656" y="377"/>
                  </a:lnTo>
                  <a:lnTo>
                    <a:pt x="3656" y="393"/>
                  </a:lnTo>
                  <a:lnTo>
                    <a:pt x="3649" y="408"/>
                  </a:lnTo>
                  <a:lnTo>
                    <a:pt x="3637" y="420"/>
                  </a:lnTo>
                  <a:lnTo>
                    <a:pt x="3624" y="424"/>
                  </a:lnTo>
                  <a:lnTo>
                    <a:pt x="3620" y="426"/>
                  </a:lnTo>
                  <a:lnTo>
                    <a:pt x="3621" y="425"/>
                  </a:lnTo>
                  <a:lnTo>
                    <a:pt x="3604" y="426"/>
                  </a:lnTo>
                  <a:lnTo>
                    <a:pt x="3584" y="419"/>
                  </a:lnTo>
                  <a:lnTo>
                    <a:pt x="3569" y="405"/>
                  </a:lnTo>
                  <a:lnTo>
                    <a:pt x="3557" y="387"/>
                  </a:lnTo>
                  <a:lnTo>
                    <a:pt x="3551" y="367"/>
                  </a:lnTo>
                  <a:lnTo>
                    <a:pt x="3553" y="343"/>
                  </a:lnTo>
                  <a:lnTo>
                    <a:pt x="3559" y="321"/>
                  </a:lnTo>
                  <a:lnTo>
                    <a:pt x="3574" y="301"/>
                  </a:lnTo>
                  <a:lnTo>
                    <a:pt x="3595" y="285"/>
                  </a:lnTo>
                  <a:lnTo>
                    <a:pt x="3620" y="274"/>
                  </a:lnTo>
                  <a:lnTo>
                    <a:pt x="3649" y="266"/>
                  </a:lnTo>
                  <a:lnTo>
                    <a:pt x="3687" y="263"/>
                  </a:lnTo>
                  <a:lnTo>
                    <a:pt x="3733" y="264"/>
                  </a:lnTo>
                  <a:lnTo>
                    <a:pt x="3797" y="274"/>
                  </a:lnTo>
                  <a:lnTo>
                    <a:pt x="3863" y="287"/>
                  </a:lnTo>
                  <a:lnTo>
                    <a:pt x="3931" y="307"/>
                  </a:lnTo>
                  <a:lnTo>
                    <a:pt x="3973" y="321"/>
                  </a:lnTo>
                  <a:lnTo>
                    <a:pt x="4017" y="332"/>
                  </a:lnTo>
                  <a:lnTo>
                    <a:pt x="4056" y="341"/>
                  </a:lnTo>
                  <a:lnTo>
                    <a:pt x="4093" y="351"/>
                  </a:lnTo>
                  <a:lnTo>
                    <a:pt x="4125" y="354"/>
                  </a:lnTo>
                  <a:lnTo>
                    <a:pt x="4152" y="362"/>
                  </a:lnTo>
                  <a:lnTo>
                    <a:pt x="4172" y="364"/>
                  </a:lnTo>
                  <a:lnTo>
                    <a:pt x="4185" y="365"/>
                  </a:lnTo>
                  <a:lnTo>
                    <a:pt x="4190" y="365"/>
                  </a:lnTo>
                  <a:lnTo>
                    <a:pt x="4194" y="366"/>
                  </a:lnTo>
                  <a:lnTo>
                    <a:pt x="4207" y="368"/>
                  </a:lnTo>
                  <a:lnTo>
                    <a:pt x="4227" y="370"/>
                  </a:lnTo>
                  <a:lnTo>
                    <a:pt x="4254" y="374"/>
                  </a:lnTo>
                  <a:lnTo>
                    <a:pt x="4261" y="375"/>
                  </a:lnTo>
                  <a:lnTo>
                    <a:pt x="4262" y="374"/>
                  </a:lnTo>
                  <a:lnTo>
                    <a:pt x="4286" y="360"/>
                  </a:lnTo>
                  <a:lnTo>
                    <a:pt x="4304" y="353"/>
                  </a:lnTo>
                  <a:lnTo>
                    <a:pt x="4284" y="366"/>
                  </a:lnTo>
                  <a:lnTo>
                    <a:pt x="4266" y="375"/>
                  </a:lnTo>
                  <a:lnTo>
                    <a:pt x="4286" y="378"/>
                  </a:lnTo>
                  <a:lnTo>
                    <a:pt x="4316" y="379"/>
                  </a:lnTo>
                  <a:lnTo>
                    <a:pt x="4329" y="372"/>
                  </a:lnTo>
                  <a:lnTo>
                    <a:pt x="4363" y="359"/>
                  </a:lnTo>
                  <a:lnTo>
                    <a:pt x="4402" y="348"/>
                  </a:lnTo>
                  <a:lnTo>
                    <a:pt x="4450" y="339"/>
                  </a:lnTo>
                  <a:lnTo>
                    <a:pt x="4495" y="334"/>
                  </a:lnTo>
                  <a:lnTo>
                    <a:pt x="4489" y="333"/>
                  </a:lnTo>
                  <a:lnTo>
                    <a:pt x="4449" y="323"/>
                  </a:lnTo>
                  <a:lnTo>
                    <a:pt x="4406" y="312"/>
                  </a:lnTo>
                  <a:lnTo>
                    <a:pt x="4360" y="295"/>
                  </a:lnTo>
                  <a:lnTo>
                    <a:pt x="4311" y="271"/>
                  </a:lnTo>
                  <a:lnTo>
                    <a:pt x="4260" y="242"/>
                  </a:lnTo>
                  <a:lnTo>
                    <a:pt x="4208" y="208"/>
                  </a:lnTo>
                  <a:lnTo>
                    <a:pt x="4160" y="162"/>
                  </a:lnTo>
                  <a:lnTo>
                    <a:pt x="4110" y="109"/>
                  </a:lnTo>
                  <a:lnTo>
                    <a:pt x="4065" y="47"/>
                  </a:lnTo>
                  <a:lnTo>
                    <a:pt x="4031" y="0"/>
                  </a:lnTo>
                  <a:close/>
                  <a:moveTo>
                    <a:pt x="1577" y="0"/>
                  </a:moveTo>
                  <a:lnTo>
                    <a:pt x="1583" y="0"/>
                  </a:lnTo>
                  <a:lnTo>
                    <a:pt x="1576" y="42"/>
                  </a:lnTo>
                  <a:lnTo>
                    <a:pt x="1577" y="98"/>
                  </a:lnTo>
                  <a:lnTo>
                    <a:pt x="1590" y="149"/>
                  </a:lnTo>
                  <a:lnTo>
                    <a:pt x="1611" y="196"/>
                  </a:lnTo>
                  <a:lnTo>
                    <a:pt x="1644" y="235"/>
                  </a:lnTo>
                  <a:lnTo>
                    <a:pt x="1682" y="268"/>
                  </a:lnTo>
                  <a:lnTo>
                    <a:pt x="1726" y="296"/>
                  </a:lnTo>
                  <a:lnTo>
                    <a:pt x="1774" y="313"/>
                  </a:lnTo>
                  <a:lnTo>
                    <a:pt x="1825" y="324"/>
                  </a:lnTo>
                  <a:lnTo>
                    <a:pt x="1875" y="322"/>
                  </a:lnTo>
                  <a:lnTo>
                    <a:pt x="1926" y="312"/>
                  </a:lnTo>
                  <a:lnTo>
                    <a:pt x="1974" y="289"/>
                  </a:lnTo>
                  <a:lnTo>
                    <a:pt x="1925" y="315"/>
                  </a:lnTo>
                  <a:lnTo>
                    <a:pt x="1872" y="324"/>
                  </a:lnTo>
                  <a:lnTo>
                    <a:pt x="1819" y="326"/>
                  </a:lnTo>
                  <a:lnTo>
                    <a:pt x="1765" y="315"/>
                  </a:lnTo>
                  <a:lnTo>
                    <a:pt x="1716" y="294"/>
                  </a:lnTo>
                  <a:lnTo>
                    <a:pt x="1671" y="264"/>
                  </a:lnTo>
                  <a:lnTo>
                    <a:pt x="1633" y="229"/>
                  </a:lnTo>
                  <a:lnTo>
                    <a:pt x="1600" y="185"/>
                  </a:lnTo>
                  <a:lnTo>
                    <a:pt x="1580" y="136"/>
                  </a:lnTo>
                  <a:lnTo>
                    <a:pt x="1570" y="81"/>
                  </a:lnTo>
                  <a:lnTo>
                    <a:pt x="1573" y="29"/>
                  </a:lnTo>
                  <a:lnTo>
                    <a:pt x="1577" y="0"/>
                  </a:lnTo>
                  <a:close/>
                  <a:moveTo>
                    <a:pt x="4867" y="0"/>
                  </a:moveTo>
                  <a:lnTo>
                    <a:pt x="4877" y="0"/>
                  </a:lnTo>
                  <a:lnTo>
                    <a:pt x="4878" y="4"/>
                  </a:lnTo>
                  <a:lnTo>
                    <a:pt x="4882" y="51"/>
                  </a:lnTo>
                  <a:lnTo>
                    <a:pt x="4873" y="95"/>
                  </a:lnTo>
                  <a:lnTo>
                    <a:pt x="4859" y="141"/>
                  </a:lnTo>
                  <a:lnTo>
                    <a:pt x="4837" y="181"/>
                  </a:lnTo>
                  <a:lnTo>
                    <a:pt x="4806" y="217"/>
                  </a:lnTo>
                  <a:lnTo>
                    <a:pt x="4781" y="240"/>
                  </a:lnTo>
                  <a:lnTo>
                    <a:pt x="4754" y="260"/>
                  </a:lnTo>
                  <a:lnTo>
                    <a:pt x="4720" y="276"/>
                  </a:lnTo>
                  <a:lnTo>
                    <a:pt x="4682" y="289"/>
                  </a:lnTo>
                  <a:lnTo>
                    <a:pt x="4638" y="294"/>
                  </a:lnTo>
                  <a:lnTo>
                    <a:pt x="4591" y="298"/>
                  </a:lnTo>
                  <a:lnTo>
                    <a:pt x="4542" y="294"/>
                  </a:lnTo>
                  <a:lnTo>
                    <a:pt x="4487" y="282"/>
                  </a:lnTo>
                  <a:lnTo>
                    <a:pt x="4430" y="262"/>
                  </a:lnTo>
                  <a:lnTo>
                    <a:pt x="4372" y="231"/>
                  </a:lnTo>
                  <a:lnTo>
                    <a:pt x="4311" y="192"/>
                  </a:lnTo>
                  <a:lnTo>
                    <a:pt x="4248" y="140"/>
                  </a:lnTo>
                  <a:lnTo>
                    <a:pt x="4209" y="97"/>
                  </a:lnTo>
                  <a:lnTo>
                    <a:pt x="4268" y="151"/>
                  </a:lnTo>
                  <a:lnTo>
                    <a:pt x="4327" y="194"/>
                  </a:lnTo>
                  <a:lnTo>
                    <a:pt x="4385" y="228"/>
                  </a:lnTo>
                  <a:lnTo>
                    <a:pt x="4441" y="252"/>
                  </a:lnTo>
                  <a:lnTo>
                    <a:pt x="4495" y="268"/>
                  </a:lnTo>
                  <a:lnTo>
                    <a:pt x="4547" y="278"/>
                  </a:lnTo>
                  <a:lnTo>
                    <a:pt x="4597" y="280"/>
                  </a:lnTo>
                  <a:lnTo>
                    <a:pt x="4641" y="277"/>
                  </a:lnTo>
                  <a:lnTo>
                    <a:pt x="4684" y="269"/>
                  </a:lnTo>
                  <a:lnTo>
                    <a:pt x="4720" y="256"/>
                  </a:lnTo>
                  <a:lnTo>
                    <a:pt x="4754" y="240"/>
                  </a:lnTo>
                  <a:lnTo>
                    <a:pt x="4783" y="223"/>
                  </a:lnTo>
                  <a:lnTo>
                    <a:pt x="4806" y="201"/>
                  </a:lnTo>
                  <a:lnTo>
                    <a:pt x="4824" y="180"/>
                  </a:lnTo>
                  <a:lnTo>
                    <a:pt x="4847" y="144"/>
                  </a:lnTo>
                  <a:lnTo>
                    <a:pt x="4863" y="103"/>
                  </a:lnTo>
                  <a:lnTo>
                    <a:pt x="4872" y="59"/>
                  </a:lnTo>
                  <a:lnTo>
                    <a:pt x="4870" y="15"/>
                  </a:lnTo>
                  <a:lnTo>
                    <a:pt x="4867" y="0"/>
                  </a:lnTo>
                  <a:close/>
                  <a:moveTo>
                    <a:pt x="4715" y="0"/>
                  </a:moveTo>
                  <a:lnTo>
                    <a:pt x="4715" y="0"/>
                  </a:lnTo>
                  <a:lnTo>
                    <a:pt x="4717" y="5"/>
                  </a:lnTo>
                  <a:lnTo>
                    <a:pt x="4717" y="9"/>
                  </a:lnTo>
                  <a:lnTo>
                    <a:pt x="4715" y="0"/>
                  </a:lnTo>
                  <a:close/>
                  <a:moveTo>
                    <a:pt x="4186" y="0"/>
                  </a:moveTo>
                  <a:lnTo>
                    <a:pt x="4211" y="0"/>
                  </a:lnTo>
                  <a:lnTo>
                    <a:pt x="4229" y="25"/>
                  </a:lnTo>
                  <a:lnTo>
                    <a:pt x="4242" y="41"/>
                  </a:lnTo>
                  <a:lnTo>
                    <a:pt x="4253" y="53"/>
                  </a:lnTo>
                  <a:lnTo>
                    <a:pt x="4290" y="88"/>
                  </a:lnTo>
                  <a:lnTo>
                    <a:pt x="4333" y="117"/>
                  </a:lnTo>
                  <a:lnTo>
                    <a:pt x="4376" y="140"/>
                  </a:lnTo>
                  <a:lnTo>
                    <a:pt x="4412" y="155"/>
                  </a:lnTo>
                  <a:lnTo>
                    <a:pt x="4447" y="163"/>
                  </a:lnTo>
                  <a:lnTo>
                    <a:pt x="4475" y="163"/>
                  </a:lnTo>
                  <a:lnTo>
                    <a:pt x="4499" y="157"/>
                  </a:lnTo>
                  <a:lnTo>
                    <a:pt x="4516" y="148"/>
                  </a:lnTo>
                  <a:lnTo>
                    <a:pt x="4527" y="138"/>
                  </a:lnTo>
                  <a:lnTo>
                    <a:pt x="4535" y="131"/>
                  </a:lnTo>
                  <a:lnTo>
                    <a:pt x="4543" y="115"/>
                  </a:lnTo>
                  <a:lnTo>
                    <a:pt x="4545" y="98"/>
                  </a:lnTo>
                  <a:lnTo>
                    <a:pt x="4544" y="93"/>
                  </a:lnTo>
                  <a:lnTo>
                    <a:pt x="4543" y="92"/>
                  </a:lnTo>
                  <a:lnTo>
                    <a:pt x="4520" y="69"/>
                  </a:lnTo>
                  <a:lnTo>
                    <a:pt x="4516" y="63"/>
                  </a:lnTo>
                  <a:lnTo>
                    <a:pt x="4502" y="62"/>
                  </a:lnTo>
                  <a:lnTo>
                    <a:pt x="4485" y="67"/>
                  </a:lnTo>
                  <a:lnTo>
                    <a:pt x="4474" y="76"/>
                  </a:lnTo>
                  <a:lnTo>
                    <a:pt x="4470" y="87"/>
                  </a:lnTo>
                  <a:lnTo>
                    <a:pt x="4469" y="100"/>
                  </a:lnTo>
                  <a:lnTo>
                    <a:pt x="4468" y="110"/>
                  </a:lnTo>
                  <a:lnTo>
                    <a:pt x="4471" y="118"/>
                  </a:lnTo>
                  <a:lnTo>
                    <a:pt x="4472" y="121"/>
                  </a:lnTo>
                  <a:lnTo>
                    <a:pt x="4470" y="120"/>
                  </a:lnTo>
                  <a:lnTo>
                    <a:pt x="4463" y="115"/>
                  </a:lnTo>
                  <a:lnTo>
                    <a:pt x="4456" y="105"/>
                  </a:lnTo>
                  <a:lnTo>
                    <a:pt x="4452" y="92"/>
                  </a:lnTo>
                  <a:lnTo>
                    <a:pt x="4449" y="76"/>
                  </a:lnTo>
                  <a:lnTo>
                    <a:pt x="4453" y="58"/>
                  </a:lnTo>
                  <a:lnTo>
                    <a:pt x="4465" y="39"/>
                  </a:lnTo>
                  <a:lnTo>
                    <a:pt x="4481" y="27"/>
                  </a:lnTo>
                  <a:lnTo>
                    <a:pt x="4499" y="23"/>
                  </a:lnTo>
                  <a:lnTo>
                    <a:pt x="4500" y="23"/>
                  </a:lnTo>
                  <a:lnTo>
                    <a:pt x="4495" y="10"/>
                  </a:lnTo>
                  <a:lnTo>
                    <a:pt x="4494" y="0"/>
                  </a:lnTo>
                  <a:lnTo>
                    <a:pt x="4498" y="0"/>
                  </a:lnTo>
                  <a:lnTo>
                    <a:pt x="4499" y="10"/>
                  </a:lnTo>
                  <a:lnTo>
                    <a:pt x="4503" y="23"/>
                  </a:lnTo>
                  <a:lnTo>
                    <a:pt x="4520" y="24"/>
                  </a:lnTo>
                  <a:lnTo>
                    <a:pt x="4540" y="31"/>
                  </a:lnTo>
                  <a:lnTo>
                    <a:pt x="4558" y="44"/>
                  </a:lnTo>
                  <a:lnTo>
                    <a:pt x="4575" y="59"/>
                  </a:lnTo>
                  <a:lnTo>
                    <a:pt x="4584" y="78"/>
                  </a:lnTo>
                  <a:lnTo>
                    <a:pt x="4589" y="102"/>
                  </a:lnTo>
                  <a:lnTo>
                    <a:pt x="4588" y="112"/>
                  </a:lnTo>
                  <a:lnTo>
                    <a:pt x="4612" y="115"/>
                  </a:lnTo>
                  <a:lnTo>
                    <a:pt x="4643" y="113"/>
                  </a:lnTo>
                  <a:lnTo>
                    <a:pt x="4672" y="99"/>
                  </a:lnTo>
                  <a:lnTo>
                    <a:pt x="4697" y="82"/>
                  </a:lnTo>
                  <a:lnTo>
                    <a:pt x="4714" y="54"/>
                  </a:lnTo>
                  <a:lnTo>
                    <a:pt x="4719" y="30"/>
                  </a:lnTo>
                  <a:lnTo>
                    <a:pt x="4719" y="38"/>
                  </a:lnTo>
                  <a:lnTo>
                    <a:pt x="4713" y="61"/>
                  </a:lnTo>
                  <a:lnTo>
                    <a:pt x="4697" y="83"/>
                  </a:lnTo>
                  <a:lnTo>
                    <a:pt x="4676" y="101"/>
                  </a:lnTo>
                  <a:lnTo>
                    <a:pt x="4651" y="112"/>
                  </a:lnTo>
                  <a:lnTo>
                    <a:pt x="4624" y="117"/>
                  </a:lnTo>
                  <a:lnTo>
                    <a:pt x="4599" y="117"/>
                  </a:lnTo>
                  <a:lnTo>
                    <a:pt x="4587" y="113"/>
                  </a:lnTo>
                  <a:lnTo>
                    <a:pt x="4584" y="129"/>
                  </a:lnTo>
                  <a:lnTo>
                    <a:pt x="4571" y="157"/>
                  </a:lnTo>
                  <a:lnTo>
                    <a:pt x="4558" y="170"/>
                  </a:lnTo>
                  <a:lnTo>
                    <a:pt x="4540" y="183"/>
                  </a:lnTo>
                  <a:lnTo>
                    <a:pt x="4515" y="196"/>
                  </a:lnTo>
                  <a:lnTo>
                    <a:pt x="4482" y="202"/>
                  </a:lnTo>
                  <a:lnTo>
                    <a:pt x="4442" y="200"/>
                  </a:lnTo>
                  <a:lnTo>
                    <a:pt x="4403" y="191"/>
                  </a:lnTo>
                  <a:lnTo>
                    <a:pt x="4361" y="170"/>
                  </a:lnTo>
                  <a:lnTo>
                    <a:pt x="4358" y="167"/>
                  </a:lnTo>
                  <a:lnTo>
                    <a:pt x="4362" y="173"/>
                  </a:lnTo>
                  <a:lnTo>
                    <a:pt x="4341" y="155"/>
                  </a:lnTo>
                  <a:lnTo>
                    <a:pt x="4322" y="143"/>
                  </a:lnTo>
                  <a:lnTo>
                    <a:pt x="4283" y="110"/>
                  </a:lnTo>
                  <a:lnTo>
                    <a:pt x="4244" y="72"/>
                  </a:lnTo>
                  <a:lnTo>
                    <a:pt x="4202" y="24"/>
                  </a:lnTo>
                  <a:lnTo>
                    <a:pt x="4186" y="0"/>
                  </a:lnTo>
                  <a:close/>
                  <a:moveTo>
                    <a:pt x="1783" y="0"/>
                  </a:moveTo>
                  <a:lnTo>
                    <a:pt x="1801" y="0"/>
                  </a:lnTo>
                  <a:lnTo>
                    <a:pt x="1798" y="11"/>
                  </a:lnTo>
                  <a:lnTo>
                    <a:pt x="1794" y="43"/>
                  </a:lnTo>
                  <a:lnTo>
                    <a:pt x="1796" y="79"/>
                  </a:lnTo>
                  <a:lnTo>
                    <a:pt x="1797" y="83"/>
                  </a:lnTo>
                  <a:lnTo>
                    <a:pt x="1814" y="112"/>
                  </a:lnTo>
                  <a:lnTo>
                    <a:pt x="1840" y="142"/>
                  </a:lnTo>
                  <a:lnTo>
                    <a:pt x="1873" y="162"/>
                  </a:lnTo>
                  <a:lnTo>
                    <a:pt x="1906" y="176"/>
                  </a:lnTo>
                  <a:lnTo>
                    <a:pt x="1937" y="184"/>
                  </a:lnTo>
                  <a:lnTo>
                    <a:pt x="1963" y="183"/>
                  </a:lnTo>
                  <a:lnTo>
                    <a:pt x="1982" y="179"/>
                  </a:lnTo>
                  <a:lnTo>
                    <a:pt x="1989" y="177"/>
                  </a:lnTo>
                  <a:lnTo>
                    <a:pt x="1999" y="174"/>
                  </a:lnTo>
                  <a:lnTo>
                    <a:pt x="2007" y="174"/>
                  </a:lnTo>
                  <a:lnTo>
                    <a:pt x="2015" y="174"/>
                  </a:lnTo>
                  <a:lnTo>
                    <a:pt x="2022" y="177"/>
                  </a:lnTo>
                  <a:lnTo>
                    <a:pt x="2029" y="180"/>
                  </a:lnTo>
                  <a:lnTo>
                    <a:pt x="2034" y="185"/>
                  </a:lnTo>
                  <a:lnTo>
                    <a:pt x="2039" y="190"/>
                  </a:lnTo>
                  <a:lnTo>
                    <a:pt x="2041" y="195"/>
                  </a:lnTo>
                  <a:lnTo>
                    <a:pt x="2043" y="201"/>
                  </a:lnTo>
                  <a:lnTo>
                    <a:pt x="2054" y="193"/>
                  </a:lnTo>
                  <a:lnTo>
                    <a:pt x="2064" y="186"/>
                  </a:lnTo>
                  <a:lnTo>
                    <a:pt x="2083" y="166"/>
                  </a:lnTo>
                  <a:lnTo>
                    <a:pt x="2091" y="152"/>
                  </a:lnTo>
                  <a:lnTo>
                    <a:pt x="2095" y="142"/>
                  </a:lnTo>
                  <a:lnTo>
                    <a:pt x="2101" y="135"/>
                  </a:lnTo>
                  <a:lnTo>
                    <a:pt x="2107" y="130"/>
                  </a:lnTo>
                  <a:lnTo>
                    <a:pt x="2115" y="125"/>
                  </a:lnTo>
                  <a:lnTo>
                    <a:pt x="2121" y="120"/>
                  </a:lnTo>
                  <a:lnTo>
                    <a:pt x="2126" y="118"/>
                  </a:lnTo>
                  <a:lnTo>
                    <a:pt x="2133" y="118"/>
                  </a:lnTo>
                  <a:lnTo>
                    <a:pt x="2139" y="118"/>
                  </a:lnTo>
                  <a:lnTo>
                    <a:pt x="2147" y="121"/>
                  </a:lnTo>
                  <a:lnTo>
                    <a:pt x="2152" y="125"/>
                  </a:lnTo>
                  <a:lnTo>
                    <a:pt x="2156" y="132"/>
                  </a:lnTo>
                  <a:lnTo>
                    <a:pt x="2159" y="140"/>
                  </a:lnTo>
                  <a:lnTo>
                    <a:pt x="2162" y="161"/>
                  </a:lnTo>
                  <a:lnTo>
                    <a:pt x="2154" y="185"/>
                  </a:lnTo>
                  <a:lnTo>
                    <a:pt x="2149" y="195"/>
                  </a:lnTo>
                  <a:lnTo>
                    <a:pt x="2135" y="209"/>
                  </a:lnTo>
                  <a:lnTo>
                    <a:pt x="2119" y="226"/>
                  </a:lnTo>
                  <a:lnTo>
                    <a:pt x="2094" y="242"/>
                  </a:lnTo>
                  <a:lnTo>
                    <a:pt x="2056" y="256"/>
                  </a:lnTo>
                  <a:lnTo>
                    <a:pt x="2012" y="264"/>
                  </a:lnTo>
                  <a:lnTo>
                    <a:pt x="1965" y="261"/>
                  </a:lnTo>
                  <a:lnTo>
                    <a:pt x="1928" y="252"/>
                  </a:lnTo>
                  <a:lnTo>
                    <a:pt x="1896" y="238"/>
                  </a:lnTo>
                  <a:lnTo>
                    <a:pt x="1867" y="217"/>
                  </a:lnTo>
                  <a:lnTo>
                    <a:pt x="1837" y="194"/>
                  </a:lnTo>
                  <a:lnTo>
                    <a:pt x="1814" y="168"/>
                  </a:lnTo>
                  <a:lnTo>
                    <a:pt x="1806" y="154"/>
                  </a:lnTo>
                  <a:lnTo>
                    <a:pt x="1796" y="140"/>
                  </a:lnTo>
                  <a:lnTo>
                    <a:pt x="1784" y="108"/>
                  </a:lnTo>
                  <a:lnTo>
                    <a:pt x="1783" y="108"/>
                  </a:lnTo>
                  <a:lnTo>
                    <a:pt x="1783" y="108"/>
                  </a:lnTo>
                  <a:lnTo>
                    <a:pt x="1783" y="107"/>
                  </a:lnTo>
                  <a:lnTo>
                    <a:pt x="1783" y="104"/>
                  </a:lnTo>
                  <a:lnTo>
                    <a:pt x="1775" y="77"/>
                  </a:lnTo>
                  <a:lnTo>
                    <a:pt x="1774" y="49"/>
                  </a:lnTo>
                  <a:lnTo>
                    <a:pt x="1775" y="35"/>
                  </a:lnTo>
                  <a:lnTo>
                    <a:pt x="1775" y="28"/>
                  </a:lnTo>
                  <a:lnTo>
                    <a:pt x="1777" y="23"/>
                  </a:lnTo>
                  <a:lnTo>
                    <a:pt x="1780" y="7"/>
                  </a:lnTo>
                  <a:lnTo>
                    <a:pt x="1783" y="0"/>
                  </a:lnTo>
                  <a:close/>
                  <a:moveTo>
                    <a:pt x="444" y="0"/>
                  </a:moveTo>
                  <a:lnTo>
                    <a:pt x="443" y="10"/>
                  </a:lnTo>
                  <a:lnTo>
                    <a:pt x="437" y="51"/>
                  </a:lnTo>
                  <a:lnTo>
                    <a:pt x="419" y="88"/>
                  </a:lnTo>
                  <a:lnTo>
                    <a:pt x="395" y="122"/>
                  </a:lnTo>
                  <a:lnTo>
                    <a:pt x="366" y="149"/>
                  </a:lnTo>
                  <a:lnTo>
                    <a:pt x="330" y="173"/>
                  </a:lnTo>
                  <a:lnTo>
                    <a:pt x="290" y="185"/>
                  </a:lnTo>
                  <a:lnTo>
                    <a:pt x="245" y="191"/>
                  </a:lnTo>
                  <a:lnTo>
                    <a:pt x="223" y="186"/>
                  </a:lnTo>
                  <a:lnTo>
                    <a:pt x="265" y="186"/>
                  </a:lnTo>
                  <a:lnTo>
                    <a:pt x="303" y="178"/>
                  </a:lnTo>
                  <a:lnTo>
                    <a:pt x="341" y="159"/>
                  </a:lnTo>
                  <a:lnTo>
                    <a:pt x="372" y="137"/>
                  </a:lnTo>
                  <a:lnTo>
                    <a:pt x="398" y="108"/>
                  </a:lnTo>
                  <a:lnTo>
                    <a:pt x="418" y="73"/>
                  </a:lnTo>
                  <a:lnTo>
                    <a:pt x="431" y="36"/>
                  </a:lnTo>
                  <a:lnTo>
                    <a:pt x="437" y="0"/>
                  </a:lnTo>
                  <a:lnTo>
                    <a:pt x="444" y="0"/>
                  </a:lnTo>
                  <a:close/>
                  <a:moveTo>
                    <a:pt x="356" y="0"/>
                  </a:moveTo>
                  <a:lnTo>
                    <a:pt x="326" y="29"/>
                  </a:lnTo>
                  <a:lnTo>
                    <a:pt x="228" y="113"/>
                  </a:lnTo>
                  <a:lnTo>
                    <a:pt x="131" y="188"/>
                  </a:lnTo>
                  <a:lnTo>
                    <a:pt x="33" y="250"/>
                  </a:lnTo>
                  <a:lnTo>
                    <a:pt x="0" y="269"/>
                  </a:lnTo>
                  <a:lnTo>
                    <a:pt x="0" y="210"/>
                  </a:lnTo>
                  <a:lnTo>
                    <a:pt x="24" y="197"/>
                  </a:lnTo>
                  <a:lnTo>
                    <a:pt x="125" y="136"/>
                  </a:lnTo>
                  <a:lnTo>
                    <a:pt x="229" y="63"/>
                  </a:lnTo>
                  <a:lnTo>
                    <a:pt x="304" y="0"/>
                  </a:lnTo>
                  <a:lnTo>
                    <a:pt x="356" y="0"/>
                  </a:lnTo>
                  <a:close/>
                  <a:moveTo>
                    <a:pt x="132" y="0"/>
                  </a:moveTo>
                  <a:lnTo>
                    <a:pt x="107" y="4"/>
                  </a:lnTo>
                  <a:lnTo>
                    <a:pt x="52" y="6"/>
                  </a:lnTo>
                  <a:lnTo>
                    <a:pt x="0" y="3"/>
                  </a:lnTo>
                  <a:lnTo>
                    <a:pt x="0" y="3"/>
                  </a:lnTo>
                  <a:lnTo>
                    <a:pt x="0" y="0"/>
                  </a:lnTo>
                  <a:lnTo>
                    <a:pt x="132" y="0"/>
                  </a:lnTo>
                  <a:close/>
                  <a:moveTo>
                    <a:pt x="4154" y="0"/>
                  </a:moveTo>
                  <a:lnTo>
                    <a:pt x="4178" y="48"/>
                  </a:lnTo>
                  <a:lnTo>
                    <a:pt x="4148" y="0"/>
                  </a:lnTo>
                  <a:lnTo>
                    <a:pt x="4154" y="0"/>
                  </a:lnTo>
                  <a:close/>
                  <a:moveTo>
                    <a:pt x="3797" y="0"/>
                  </a:moveTo>
                  <a:lnTo>
                    <a:pt x="3987" y="0"/>
                  </a:lnTo>
                  <a:lnTo>
                    <a:pt x="3994" y="11"/>
                  </a:lnTo>
                  <a:lnTo>
                    <a:pt x="4034" y="71"/>
                  </a:lnTo>
                  <a:lnTo>
                    <a:pt x="4076" y="122"/>
                  </a:lnTo>
                  <a:lnTo>
                    <a:pt x="4114" y="163"/>
                  </a:lnTo>
                  <a:lnTo>
                    <a:pt x="4150" y="201"/>
                  </a:lnTo>
                  <a:lnTo>
                    <a:pt x="4182" y="228"/>
                  </a:lnTo>
                  <a:lnTo>
                    <a:pt x="4212" y="248"/>
                  </a:lnTo>
                  <a:lnTo>
                    <a:pt x="4237" y="265"/>
                  </a:lnTo>
                  <a:lnTo>
                    <a:pt x="4260" y="276"/>
                  </a:lnTo>
                  <a:lnTo>
                    <a:pt x="4277" y="283"/>
                  </a:lnTo>
                  <a:lnTo>
                    <a:pt x="4290" y="290"/>
                  </a:lnTo>
                  <a:lnTo>
                    <a:pt x="4299" y="291"/>
                  </a:lnTo>
                  <a:lnTo>
                    <a:pt x="4301" y="292"/>
                  </a:lnTo>
                  <a:lnTo>
                    <a:pt x="4219" y="277"/>
                  </a:lnTo>
                  <a:lnTo>
                    <a:pt x="4145" y="257"/>
                  </a:lnTo>
                  <a:lnTo>
                    <a:pt x="4082" y="233"/>
                  </a:lnTo>
                  <a:lnTo>
                    <a:pt x="4027" y="203"/>
                  </a:lnTo>
                  <a:lnTo>
                    <a:pt x="3978" y="174"/>
                  </a:lnTo>
                  <a:lnTo>
                    <a:pt x="3937" y="142"/>
                  </a:lnTo>
                  <a:lnTo>
                    <a:pt x="3900" y="113"/>
                  </a:lnTo>
                  <a:lnTo>
                    <a:pt x="3868" y="80"/>
                  </a:lnTo>
                  <a:lnTo>
                    <a:pt x="3841" y="49"/>
                  </a:lnTo>
                  <a:lnTo>
                    <a:pt x="3815" y="20"/>
                  </a:lnTo>
                  <a:lnTo>
                    <a:pt x="3797" y="0"/>
                  </a:lnTo>
                  <a:close/>
                  <a:moveTo>
                    <a:pt x="3239" y="0"/>
                  </a:moveTo>
                  <a:lnTo>
                    <a:pt x="3242" y="1"/>
                  </a:lnTo>
                  <a:lnTo>
                    <a:pt x="3247" y="6"/>
                  </a:lnTo>
                  <a:lnTo>
                    <a:pt x="3251" y="12"/>
                  </a:lnTo>
                  <a:lnTo>
                    <a:pt x="3256" y="22"/>
                  </a:lnTo>
                  <a:lnTo>
                    <a:pt x="3256" y="31"/>
                  </a:lnTo>
                  <a:lnTo>
                    <a:pt x="3256" y="31"/>
                  </a:lnTo>
                  <a:lnTo>
                    <a:pt x="3256" y="31"/>
                  </a:lnTo>
                  <a:lnTo>
                    <a:pt x="3256" y="42"/>
                  </a:lnTo>
                  <a:lnTo>
                    <a:pt x="3249" y="66"/>
                  </a:lnTo>
                  <a:lnTo>
                    <a:pt x="3243" y="75"/>
                  </a:lnTo>
                  <a:lnTo>
                    <a:pt x="3232" y="88"/>
                  </a:lnTo>
                  <a:lnTo>
                    <a:pt x="3231" y="89"/>
                  </a:lnTo>
                  <a:lnTo>
                    <a:pt x="3234" y="92"/>
                  </a:lnTo>
                  <a:lnTo>
                    <a:pt x="3276" y="124"/>
                  </a:lnTo>
                  <a:lnTo>
                    <a:pt x="3325" y="147"/>
                  </a:lnTo>
                  <a:lnTo>
                    <a:pt x="3377" y="161"/>
                  </a:lnTo>
                  <a:lnTo>
                    <a:pt x="3392" y="162"/>
                  </a:lnTo>
                  <a:lnTo>
                    <a:pt x="3393" y="159"/>
                  </a:lnTo>
                  <a:lnTo>
                    <a:pt x="3407" y="106"/>
                  </a:lnTo>
                  <a:lnTo>
                    <a:pt x="3408" y="90"/>
                  </a:lnTo>
                  <a:lnTo>
                    <a:pt x="3379" y="91"/>
                  </a:lnTo>
                  <a:lnTo>
                    <a:pt x="3346" y="85"/>
                  </a:lnTo>
                  <a:lnTo>
                    <a:pt x="3313" y="73"/>
                  </a:lnTo>
                  <a:lnTo>
                    <a:pt x="3281" y="53"/>
                  </a:lnTo>
                  <a:lnTo>
                    <a:pt x="3256" y="31"/>
                  </a:lnTo>
                  <a:lnTo>
                    <a:pt x="3283" y="54"/>
                  </a:lnTo>
                  <a:lnTo>
                    <a:pt x="3321" y="73"/>
                  </a:lnTo>
                  <a:lnTo>
                    <a:pt x="3362" y="85"/>
                  </a:lnTo>
                  <a:lnTo>
                    <a:pt x="3401" y="88"/>
                  </a:lnTo>
                  <a:lnTo>
                    <a:pt x="3409" y="85"/>
                  </a:lnTo>
                  <a:lnTo>
                    <a:pt x="3412" y="50"/>
                  </a:lnTo>
                  <a:lnTo>
                    <a:pt x="3412" y="9"/>
                  </a:lnTo>
                  <a:lnTo>
                    <a:pt x="3400" y="8"/>
                  </a:lnTo>
                  <a:lnTo>
                    <a:pt x="3379" y="0"/>
                  </a:lnTo>
                  <a:lnTo>
                    <a:pt x="3387" y="0"/>
                  </a:lnTo>
                  <a:lnTo>
                    <a:pt x="3407" y="7"/>
                  </a:lnTo>
                  <a:lnTo>
                    <a:pt x="3412" y="7"/>
                  </a:lnTo>
                  <a:lnTo>
                    <a:pt x="3412" y="0"/>
                  </a:lnTo>
                  <a:lnTo>
                    <a:pt x="3420" y="0"/>
                  </a:lnTo>
                  <a:lnTo>
                    <a:pt x="3421" y="8"/>
                  </a:lnTo>
                  <a:lnTo>
                    <a:pt x="3435" y="9"/>
                  </a:lnTo>
                  <a:lnTo>
                    <a:pt x="3465" y="3"/>
                  </a:lnTo>
                  <a:lnTo>
                    <a:pt x="3469" y="0"/>
                  </a:lnTo>
                  <a:lnTo>
                    <a:pt x="3471" y="0"/>
                  </a:lnTo>
                  <a:lnTo>
                    <a:pt x="3460" y="6"/>
                  </a:lnTo>
                  <a:lnTo>
                    <a:pt x="3431" y="11"/>
                  </a:lnTo>
                  <a:lnTo>
                    <a:pt x="3421" y="10"/>
                  </a:lnTo>
                  <a:lnTo>
                    <a:pt x="3422" y="29"/>
                  </a:lnTo>
                  <a:lnTo>
                    <a:pt x="3418" y="83"/>
                  </a:lnTo>
                  <a:lnTo>
                    <a:pt x="3439" y="77"/>
                  </a:lnTo>
                  <a:lnTo>
                    <a:pt x="3473" y="62"/>
                  </a:lnTo>
                  <a:lnTo>
                    <a:pt x="3504" y="37"/>
                  </a:lnTo>
                  <a:lnTo>
                    <a:pt x="3528" y="9"/>
                  </a:lnTo>
                  <a:lnTo>
                    <a:pt x="3532" y="0"/>
                  </a:lnTo>
                  <a:lnTo>
                    <a:pt x="3540" y="0"/>
                  </a:lnTo>
                  <a:lnTo>
                    <a:pt x="3534" y="13"/>
                  </a:lnTo>
                  <a:lnTo>
                    <a:pt x="3515" y="34"/>
                  </a:lnTo>
                  <a:lnTo>
                    <a:pt x="3493" y="54"/>
                  </a:lnTo>
                  <a:lnTo>
                    <a:pt x="3470" y="69"/>
                  </a:lnTo>
                  <a:lnTo>
                    <a:pt x="3442" y="82"/>
                  </a:lnTo>
                  <a:lnTo>
                    <a:pt x="3417" y="89"/>
                  </a:lnTo>
                  <a:lnTo>
                    <a:pt x="3406" y="146"/>
                  </a:lnTo>
                  <a:lnTo>
                    <a:pt x="3401" y="162"/>
                  </a:lnTo>
                  <a:lnTo>
                    <a:pt x="3431" y="164"/>
                  </a:lnTo>
                  <a:lnTo>
                    <a:pt x="3483" y="154"/>
                  </a:lnTo>
                  <a:lnTo>
                    <a:pt x="3532" y="133"/>
                  </a:lnTo>
                  <a:lnTo>
                    <a:pt x="3570" y="106"/>
                  </a:lnTo>
                  <a:lnTo>
                    <a:pt x="3602" y="73"/>
                  </a:lnTo>
                  <a:lnTo>
                    <a:pt x="3625" y="32"/>
                  </a:lnTo>
                  <a:lnTo>
                    <a:pt x="3637" y="0"/>
                  </a:lnTo>
                  <a:lnTo>
                    <a:pt x="3693" y="0"/>
                  </a:lnTo>
                  <a:lnTo>
                    <a:pt x="3761" y="54"/>
                  </a:lnTo>
                  <a:lnTo>
                    <a:pt x="3831" y="107"/>
                  </a:lnTo>
                  <a:lnTo>
                    <a:pt x="3903" y="156"/>
                  </a:lnTo>
                  <a:lnTo>
                    <a:pt x="3974" y="203"/>
                  </a:lnTo>
                  <a:lnTo>
                    <a:pt x="4046" y="243"/>
                  </a:lnTo>
                  <a:lnTo>
                    <a:pt x="4118" y="274"/>
                  </a:lnTo>
                  <a:lnTo>
                    <a:pt x="4189" y="301"/>
                  </a:lnTo>
                  <a:lnTo>
                    <a:pt x="4262" y="315"/>
                  </a:lnTo>
                  <a:lnTo>
                    <a:pt x="4332" y="322"/>
                  </a:lnTo>
                  <a:lnTo>
                    <a:pt x="4395" y="330"/>
                  </a:lnTo>
                  <a:lnTo>
                    <a:pt x="4320" y="328"/>
                  </a:lnTo>
                  <a:lnTo>
                    <a:pt x="4241" y="318"/>
                  </a:lnTo>
                  <a:lnTo>
                    <a:pt x="4160" y="298"/>
                  </a:lnTo>
                  <a:lnTo>
                    <a:pt x="4077" y="266"/>
                  </a:lnTo>
                  <a:lnTo>
                    <a:pt x="3991" y="230"/>
                  </a:lnTo>
                  <a:lnTo>
                    <a:pt x="3908" y="185"/>
                  </a:lnTo>
                  <a:lnTo>
                    <a:pt x="3827" y="134"/>
                  </a:lnTo>
                  <a:lnTo>
                    <a:pt x="3747" y="80"/>
                  </a:lnTo>
                  <a:lnTo>
                    <a:pt x="3675" y="25"/>
                  </a:lnTo>
                  <a:lnTo>
                    <a:pt x="3646" y="1"/>
                  </a:lnTo>
                  <a:lnTo>
                    <a:pt x="3645" y="9"/>
                  </a:lnTo>
                  <a:lnTo>
                    <a:pt x="3629" y="48"/>
                  </a:lnTo>
                  <a:lnTo>
                    <a:pt x="3604" y="83"/>
                  </a:lnTo>
                  <a:lnTo>
                    <a:pt x="3576" y="115"/>
                  </a:lnTo>
                  <a:lnTo>
                    <a:pt x="3540" y="140"/>
                  </a:lnTo>
                  <a:lnTo>
                    <a:pt x="3503" y="157"/>
                  </a:lnTo>
                  <a:lnTo>
                    <a:pt x="3458" y="170"/>
                  </a:lnTo>
                  <a:lnTo>
                    <a:pt x="3410" y="174"/>
                  </a:lnTo>
                  <a:lnTo>
                    <a:pt x="3398" y="172"/>
                  </a:lnTo>
                  <a:lnTo>
                    <a:pt x="3389" y="201"/>
                  </a:lnTo>
                  <a:lnTo>
                    <a:pt x="3360" y="255"/>
                  </a:lnTo>
                  <a:lnTo>
                    <a:pt x="3327" y="304"/>
                  </a:lnTo>
                  <a:lnTo>
                    <a:pt x="3287" y="349"/>
                  </a:lnTo>
                  <a:lnTo>
                    <a:pt x="3244" y="386"/>
                  </a:lnTo>
                  <a:lnTo>
                    <a:pt x="3192" y="418"/>
                  </a:lnTo>
                  <a:lnTo>
                    <a:pt x="3138" y="441"/>
                  </a:lnTo>
                  <a:lnTo>
                    <a:pt x="3069" y="457"/>
                  </a:lnTo>
                  <a:lnTo>
                    <a:pt x="3002" y="459"/>
                  </a:lnTo>
                  <a:lnTo>
                    <a:pt x="2933" y="455"/>
                  </a:lnTo>
                  <a:lnTo>
                    <a:pt x="2865" y="438"/>
                  </a:lnTo>
                  <a:lnTo>
                    <a:pt x="2804" y="414"/>
                  </a:lnTo>
                  <a:lnTo>
                    <a:pt x="2743" y="381"/>
                  </a:lnTo>
                  <a:lnTo>
                    <a:pt x="2687" y="340"/>
                  </a:lnTo>
                  <a:lnTo>
                    <a:pt x="2636" y="292"/>
                  </a:lnTo>
                  <a:lnTo>
                    <a:pt x="2593" y="238"/>
                  </a:lnTo>
                  <a:lnTo>
                    <a:pt x="2553" y="181"/>
                  </a:lnTo>
                  <a:lnTo>
                    <a:pt x="2525" y="119"/>
                  </a:lnTo>
                  <a:lnTo>
                    <a:pt x="2525" y="133"/>
                  </a:lnTo>
                  <a:lnTo>
                    <a:pt x="2524" y="162"/>
                  </a:lnTo>
                  <a:lnTo>
                    <a:pt x="2519" y="201"/>
                  </a:lnTo>
                  <a:lnTo>
                    <a:pt x="2512" y="240"/>
                  </a:lnTo>
                  <a:lnTo>
                    <a:pt x="2500" y="283"/>
                  </a:lnTo>
                  <a:lnTo>
                    <a:pt x="2480" y="328"/>
                  </a:lnTo>
                  <a:lnTo>
                    <a:pt x="2452" y="380"/>
                  </a:lnTo>
                  <a:lnTo>
                    <a:pt x="2417" y="432"/>
                  </a:lnTo>
                  <a:lnTo>
                    <a:pt x="2416" y="432"/>
                  </a:lnTo>
                  <a:lnTo>
                    <a:pt x="2414" y="445"/>
                  </a:lnTo>
                  <a:lnTo>
                    <a:pt x="2394" y="509"/>
                  </a:lnTo>
                  <a:lnTo>
                    <a:pt x="2370" y="571"/>
                  </a:lnTo>
                  <a:lnTo>
                    <a:pt x="2341" y="630"/>
                  </a:lnTo>
                  <a:lnTo>
                    <a:pt x="2303" y="685"/>
                  </a:lnTo>
                  <a:lnTo>
                    <a:pt x="2247" y="751"/>
                  </a:lnTo>
                  <a:lnTo>
                    <a:pt x="2181" y="806"/>
                  </a:lnTo>
                  <a:lnTo>
                    <a:pt x="2114" y="853"/>
                  </a:lnTo>
                  <a:lnTo>
                    <a:pt x="2042" y="893"/>
                  </a:lnTo>
                  <a:lnTo>
                    <a:pt x="1966" y="924"/>
                  </a:lnTo>
                  <a:lnTo>
                    <a:pt x="1886" y="946"/>
                  </a:lnTo>
                  <a:lnTo>
                    <a:pt x="1805" y="962"/>
                  </a:lnTo>
                  <a:lnTo>
                    <a:pt x="1721" y="968"/>
                  </a:lnTo>
                  <a:lnTo>
                    <a:pt x="1639" y="967"/>
                  </a:lnTo>
                  <a:lnTo>
                    <a:pt x="1554" y="958"/>
                  </a:lnTo>
                  <a:lnTo>
                    <a:pt x="1472" y="941"/>
                  </a:lnTo>
                  <a:lnTo>
                    <a:pt x="1390" y="919"/>
                  </a:lnTo>
                  <a:lnTo>
                    <a:pt x="1313" y="887"/>
                  </a:lnTo>
                  <a:lnTo>
                    <a:pt x="1238" y="850"/>
                  </a:lnTo>
                  <a:lnTo>
                    <a:pt x="1166" y="806"/>
                  </a:lnTo>
                  <a:lnTo>
                    <a:pt x="1114" y="762"/>
                  </a:lnTo>
                  <a:lnTo>
                    <a:pt x="1123" y="773"/>
                  </a:lnTo>
                  <a:lnTo>
                    <a:pt x="1184" y="857"/>
                  </a:lnTo>
                  <a:lnTo>
                    <a:pt x="1235" y="936"/>
                  </a:lnTo>
                  <a:lnTo>
                    <a:pt x="1277" y="1016"/>
                  </a:lnTo>
                  <a:lnTo>
                    <a:pt x="1309" y="1092"/>
                  </a:lnTo>
                  <a:lnTo>
                    <a:pt x="1334" y="1165"/>
                  </a:lnTo>
                  <a:lnTo>
                    <a:pt x="1351" y="1237"/>
                  </a:lnTo>
                  <a:lnTo>
                    <a:pt x="1360" y="1304"/>
                  </a:lnTo>
                  <a:lnTo>
                    <a:pt x="1362" y="1371"/>
                  </a:lnTo>
                  <a:lnTo>
                    <a:pt x="1358" y="1433"/>
                  </a:lnTo>
                  <a:lnTo>
                    <a:pt x="1351" y="1493"/>
                  </a:lnTo>
                  <a:lnTo>
                    <a:pt x="1337" y="1546"/>
                  </a:lnTo>
                  <a:lnTo>
                    <a:pt x="1318" y="1597"/>
                  </a:lnTo>
                  <a:lnTo>
                    <a:pt x="1296" y="1643"/>
                  </a:lnTo>
                  <a:lnTo>
                    <a:pt x="1272" y="1686"/>
                  </a:lnTo>
                  <a:lnTo>
                    <a:pt x="1245" y="1722"/>
                  </a:lnTo>
                  <a:lnTo>
                    <a:pt x="1217" y="1754"/>
                  </a:lnTo>
                  <a:lnTo>
                    <a:pt x="1170" y="1795"/>
                  </a:lnTo>
                  <a:lnTo>
                    <a:pt x="1119" y="1833"/>
                  </a:lnTo>
                  <a:lnTo>
                    <a:pt x="1063" y="1860"/>
                  </a:lnTo>
                  <a:lnTo>
                    <a:pt x="1006" y="1882"/>
                  </a:lnTo>
                  <a:lnTo>
                    <a:pt x="943" y="1895"/>
                  </a:lnTo>
                  <a:lnTo>
                    <a:pt x="881" y="1900"/>
                  </a:lnTo>
                  <a:lnTo>
                    <a:pt x="820" y="1899"/>
                  </a:lnTo>
                  <a:lnTo>
                    <a:pt x="758" y="1886"/>
                  </a:lnTo>
                  <a:lnTo>
                    <a:pt x="699" y="1867"/>
                  </a:lnTo>
                  <a:lnTo>
                    <a:pt x="643" y="1838"/>
                  </a:lnTo>
                  <a:lnTo>
                    <a:pt x="600" y="1809"/>
                  </a:lnTo>
                  <a:lnTo>
                    <a:pt x="560" y="1776"/>
                  </a:lnTo>
                  <a:lnTo>
                    <a:pt x="525" y="1737"/>
                  </a:lnTo>
                  <a:lnTo>
                    <a:pt x="494" y="1694"/>
                  </a:lnTo>
                  <a:lnTo>
                    <a:pt x="470" y="1649"/>
                  </a:lnTo>
                  <a:lnTo>
                    <a:pt x="452" y="1600"/>
                  </a:lnTo>
                  <a:lnTo>
                    <a:pt x="439" y="1551"/>
                  </a:lnTo>
                  <a:lnTo>
                    <a:pt x="432" y="1499"/>
                  </a:lnTo>
                  <a:lnTo>
                    <a:pt x="433" y="1447"/>
                  </a:lnTo>
                  <a:lnTo>
                    <a:pt x="441" y="1396"/>
                  </a:lnTo>
                  <a:lnTo>
                    <a:pt x="458" y="1348"/>
                  </a:lnTo>
                  <a:lnTo>
                    <a:pt x="483" y="1300"/>
                  </a:lnTo>
                  <a:lnTo>
                    <a:pt x="513" y="1262"/>
                  </a:lnTo>
                  <a:lnTo>
                    <a:pt x="547" y="1230"/>
                  </a:lnTo>
                  <a:lnTo>
                    <a:pt x="586" y="1203"/>
                  </a:lnTo>
                  <a:lnTo>
                    <a:pt x="631" y="1183"/>
                  </a:lnTo>
                  <a:lnTo>
                    <a:pt x="679" y="1170"/>
                  </a:lnTo>
                  <a:lnTo>
                    <a:pt x="725" y="1161"/>
                  </a:lnTo>
                  <a:lnTo>
                    <a:pt x="773" y="1161"/>
                  </a:lnTo>
                  <a:lnTo>
                    <a:pt x="821" y="1168"/>
                  </a:lnTo>
                  <a:lnTo>
                    <a:pt x="862" y="1180"/>
                  </a:lnTo>
                  <a:lnTo>
                    <a:pt x="862" y="1180"/>
                  </a:lnTo>
                  <a:lnTo>
                    <a:pt x="842" y="1154"/>
                  </a:lnTo>
                  <a:lnTo>
                    <a:pt x="827" y="1126"/>
                  </a:lnTo>
                  <a:lnTo>
                    <a:pt x="817" y="1096"/>
                  </a:lnTo>
                  <a:lnTo>
                    <a:pt x="814" y="1064"/>
                  </a:lnTo>
                  <a:lnTo>
                    <a:pt x="817" y="1034"/>
                  </a:lnTo>
                  <a:lnTo>
                    <a:pt x="826" y="1002"/>
                  </a:lnTo>
                  <a:lnTo>
                    <a:pt x="830" y="995"/>
                  </a:lnTo>
                  <a:lnTo>
                    <a:pt x="836" y="975"/>
                  </a:lnTo>
                  <a:lnTo>
                    <a:pt x="853" y="953"/>
                  </a:lnTo>
                  <a:lnTo>
                    <a:pt x="875" y="933"/>
                  </a:lnTo>
                  <a:lnTo>
                    <a:pt x="901" y="919"/>
                  </a:lnTo>
                  <a:lnTo>
                    <a:pt x="929" y="914"/>
                  </a:lnTo>
                  <a:lnTo>
                    <a:pt x="915" y="910"/>
                  </a:lnTo>
                  <a:lnTo>
                    <a:pt x="896" y="896"/>
                  </a:lnTo>
                  <a:lnTo>
                    <a:pt x="879" y="879"/>
                  </a:lnTo>
                  <a:lnTo>
                    <a:pt x="870" y="855"/>
                  </a:lnTo>
                  <a:lnTo>
                    <a:pt x="865" y="833"/>
                  </a:lnTo>
                  <a:lnTo>
                    <a:pt x="870" y="809"/>
                  </a:lnTo>
                  <a:lnTo>
                    <a:pt x="883" y="788"/>
                  </a:lnTo>
                  <a:lnTo>
                    <a:pt x="898" y="776"/>
                  </a:lnTo>
                  <a:lnTo>
                    <a:pt x="919" y="769"/>
                  </a:lnTo>
                  <a:lnTo>
                    <a:pt x="938" y="772"/>
                  </a:lnTo>
                  <a:lnTo>
                    <a:pt x="957" y="776"/>
                  </a:lnTo>
                  <a:lnTo>
                    <a:pt x="972" y="789"/>
                  </a:lnTo>
                  <a:lnTo>
                    <a:pt x="981" y="806"/>
                  </a:lnTo>
                  <a:lnTo>
                    <a:pt x="983" y="827"/>
                  </a:lnTo>
                  <a:lnTo>
                    <a:pt x="972" y="846"/>
                  </a:lnTo>
                  <a:lnTo>
                    <a:pt x="955" y="856"/>
                  </a:lnTo>
                  <a:lnTo>
                    <a:pt x="955" y="856"/>
                  </a:lnTo>
                  <a:lnTo>
                    <a:pt x="971" y="847"/>
                  </a:lnTo>
                  <a:lnTo>
                    <a:pt x="979" y="831"/>
                  </a:lnTo>
                  <a:lnTo>
                    <a:pt x="980" y="811"/>
                  </a:lnTo>
                  <a:lnTo>
                    <a:pt x="973" y="793"/>
                  </a:lnTo>
                  <a:lnTo>
                    <a:pt x="960" y="781"/>
                  </a:lnTo>
                  <a:lnTo>
                    <a:pt x="943" y="773"/>
                  </a:lnTo>
                  <a:lnTo>
                    <a:pt x="926" y="771"/>
                  </a:lnTo>
                  <a:lnTo>
                    <a:pt x="905" y="775"/>
                  </a:lnTo>
                  <a:lnTo>
                    <a:pt x="888" y="786"/>
                  </a:lnTo>
                  <a:lnTo>
                    <a:pt x="875" y="804"/>
                  </a:lnTo>
                  <a:lnTo>
                    <a:pt x="869" y="825"/>
                  </a:lnTo>
                  <a:lnTo>
                    <a:pt x="869" y="846"/>
                  </a:lnTo>
                  <a:lnTo>
                    <a:pt x="876" y="867"/>
                  </a:lnTo>
                  <a:lnTo>
                    <a:pt x="890" y="886"/>
                  </a:lnTo>
                  <a:lnTo>
                    <a:pt x="912" y="905"/>
                  </a:lnTo>
                  <a:lnTo>
                    <a:pt x="938" y="914"/>
                  </a:lnTo>
                  <a:lnTo>
                    <a:pt x="967" y="912"/>
                  </a:lnTo>
                  <a:lnTo>
                    <a:pt x="993" y="905"/>
                  </a:lnTo>
                  <a:lnTo>
                    <a:pt x="1007" y="895"/>
                  </a:lnTo>
                  <a:lnTo>
                    <a:pt x="1019" y="880"/>
                  </a:lnTo>
                  <a:lnTo>
                    <a:pt x="1032" y="864"/>
                  </a:lnTo>
                  <a:lnTo>
                    <a:pt x="1040" y="838"/>
                  </a:lnTo>
                  <a:lnTo>
                    <a:pt x="1044" y="812"/>
                  </a:lnTo>
                  <a:lnTo>
                    <a:pt x="1042" y="781"/>
                  </a:lnTo>
                  <a:lnTo>
                    <a:pt x="1036" y="749"/>
                  </a:lnTo>
                  <a:lnTo>
                    <a:pt x="1022" y="712"/>
                  </a:lnTo>
                  <a:lnTo>
                    <a:pt x="1014" y="698"/>
                  </a:lnTo>
                  <a:lnTo>
                    <a:pt x="978" y="652"/>
                  </a:lnTo>
                  <a:lnTo>
                    <a:pt x="939" y="599"/>
                  </a:lnTo>
                  <a:lnTo>
                    <a:pt x="906" y="547"/>
                  </a:lnTo>
                  <a:lnTo>
                    <a:pt x="883" y="498"/>
                  </a:lnTo>
                  <a:lnTo>
                    <a:pt x="882" y="496"/>
                  </a:lnTo>
                  <a:lnTo>
                    <a:pt x="861" y="459"/>
                  </a:lnTo>
                  <a:lnTo>
                    <a:pt x="822" y="373"/>
                  </a:lnTo>
                  <a:lnTo>
                    <a:pt x="789" y="283"/>
                  </a:lnTo>
                  <a:lnTo>
                    <a:pt x="766" y="190"/>
                  </a:lnTo>
                  <a:lnTo>
                    <a:pt x="760" y="145"/>
                  </a:lnTo>
                  <a:lnTo>
                    <a:pt x="757" y="149"/>
                  </a:lnTo>
                  <a:lnTo>
                    <a:pt x="714" y="198"/>
                  </a:lnTo>
                  <a:lnTo>
                    <a:pt x="717" y="215"/>
                  </a:lnTo>
                  <a:lnTo>
                    <a:pt x="730" y="284"/>
                  </a:lnTo>
                  <a:lnTo>
                    <a:pt x="741" y="348"/>
                  </a:lnTo>
                  <a:lnTo>
                    <a:pt x="749" y="412"/>
                  </a:lnTo>
                  <a:lnTo>
                    <a:pt x="750" y="476"/>
                  </a:lnTo>
                  <a:lnTo>
                    <a:pt x="746" y="541"/>
                  </a:lnTo>
                  <a:lnTo>
                    <a:pt x="731" y="604"/>
                  </a:lnTo>
                  <a:lnTo>
                    <a:pt x="716" y="657"/>
                  </a:lnTo>
                  <a:lnTo>
                    <a:pt x="690" y="708"/>
                  </a:lnTo>
                  <a:lnTo>
                    <a:pt x="653" y="756"/>
                  </a:lnTo>
                  <a:lnTo>
                    <a:pt x="612" y="793"/>
                  </a:lnTo>
                  <a:lnTo>
                    <a:pt x="574" y="812"/>
                  </a:lnTo>
                  <a:lnTo>
                    <a:pt x="535" y="822"/>
                  </a:lnTo>
                  <a:lnTo>
                    <a:pt x="495" y="826"/>
                  </a:lnTo>
                  <a:lnTo>
                    <a:pt x="452" y="820"/>
                  </a:lnTo>
                  <a:lnTo>
                    <a:pt x="413" y="808"/>
                  </a:lnTo>
                  <a:lnTo>
                    <a:pt x="381" y="791"/>
                  </a:lnTo>
                  <a:lnTo>
                    <a:pt x="355" y="770"/>
                  </a:lnTo>
                  <a:lnTo>
                    <a:pt x="349" y="800"/>
                  </a:lnTo>
                  <a:lnTo>
                    <a:pt x="346" y="815"/>
                  </a:lnTo>
                  <a:lnTo>
                    <a:pt x="355" y="825"/>
                  </a:lnTo>
                  <a:lnTo>
                    <a:pt x="363" y="833"/>
                  </a:lnTo>
                  <a:lnTo>
                    <a:pt x="375" y="848"/>
                  </a:lnTo>
                  <a:lnTo>
                    <a:pt x="397" y="866"/>
                  </a:lnTo>
                  <a:lnTo>
                    <a:pt x="429" y="888"/>
                  </a:lnTo>
                  <a:lnTo>
                    <a:pt x="471" y="907"/>
                  </a:lnTo>
                  <a:lnTo>
                    <a:pt x="471" y="897"/>
                  </a:lnTo>
                  <a:lnTo>
                    <a:pt x="473" y="885"/>
                  </a:lnTo>
                  <a:lnTo>
                    <a:pt x="482" y="872"/>
                  </a:lnTo>
                  <a:lnTo>
                    <a:pt x="494" y="861"/>
                  </a:lnTo>
                  <a:lnTo>
                    <a:pt x="507" y="855"/>
                  </a:lnTo>
                  <a:lnTo>
                    <a:pt x="532" y="847"/>
                  </a:lnTo>
                  <a:lnTo>
                    <a:pt x="555" y="846"/>
                  </a:lnTo>
                  <a:lnTo>
                    <a:pt x="565" y="847"/>
                  </a:lnTo>
                  <a:lnTo>
                    <a:pt x="587" y="848"/>
                  </a:lnTo>
                  <a:lnTo>
                    <a:pt x="617" y="848"/>
                  </a:lnTo>
                  <a:lnTo>
                    <a:pt x="651" y="841"/>
                  </a:lnTo>
                  <a:lnTo>
                    <a:pt x="691" y="826"/>
                  </a:lnTo>
                  <a:lnTo>
                    <a:pt x="731" y="801"/>
                  </a:lnTo>
                  <a:lnTo>
                    <a:pt x="772" y="769"/>
                  </a:lnTo>
                  <a:lnTo>
                    <a:pt x="807" y="731"/>
                  </a:lnTo>
                  <a:lnTo>
                    <a:pt x="836" y="686"/>
                  </a:lnTo>
                  <a:lnTo>
                    <a:pt x="858" y="638"/>
                  </a:lnTo>
                  <a:lnTo>
                    <a:pt x="872" y="591"/>
                  </a:lnTo>
                  <a:lnTo>
                    <a:pt x="874" y="543"/>
                  </a:lnTo>
                  <a:lnTo>
                    <a:pt x="871" y="513"/>
                  </a:lnTo>
                  <a:lnTo>
                    <a:pt x="865" y="485"/>
                  </a:lnTo>
                  <a:lnTo>
                    <a:pt x="858" y="465"/>
                  </a:lnTo>
                  <a:lnTo>
                    <a:pt x="854" y="452"/>
                  </a:lnTo>
                  <a:lnTo>
                    <a:pt x="863" y="463"/>
                  </a:lnTo>
                  <a:lnTo>
                    <a:pt x="872" y="483"/>
                  </a:lnTo>
                  <a:lnTo>
                    <a:pt x="884" y="511"/>
                  </a:lnTo>
                  <a:lnTo>
                    <a:pt x="894" y="545"/>
                  </a:lnTo>
                  <a:lnTo>
                    <a:pt x="900" y="585"/>
                  </a:lnTo>
                  <a:lnTo>
                    <a:pt x="901" y="631"/>
                  </a:lnTo>
                  <a:lnTo>
                    <a:pt x="896" y="676"/>
                  </a:lnTo>
                  <a:lnTo>
                    <a:pt x="882" y="723"/>
                  </a:lnTo>
                  <a:lnTo>
                    <a:pt x="865" y="769"/>
                  </a:lnTo>
                  <a:lnTo>
                    <a:pt x="843" y="809"/>
                  </a:lnTo>
                  <a:lnTo>
                    <a:pt x="817" y="845"/>
                  </a:lnTo>
                  <a:lnTo>
                    <a:pt x="791" y="877"/>
                  </a:lnTo>
                  <a:lnTo>
                    <a:pt x="759" y="910"/>
                  </a:lnTo>
                  <a:lnTo>
                    <a:pt x="721" y="942"/>
                  </a:lnTo>
                  <a:lnTo>
                    <a:pt x="677" y="969"/>
                  </a:lnTo>
                  <a:lnTo>
                    <a:pt x="628" y="989"/>
                  </a:lnTo>
                  <a:lnTo>
                    <a:pt x="582" y="1004"/>
                  </a:lnTo>
                  <a:lnTo>
                    <a:pt x="532" y="1010"/>
                  </a:lnTo>
                  <a:lnTo>
                    <a:pt x="482" y="1013"/>
                  </a:lnTo>
                  <a:lnTo>
                    <a:pt x="437" y="1008"/>
                  </a:lnTo>
                  <a:lnTo>
                    <a:pt x="393" y="998"/>
                  </a:lnTo>
                  <a:lnTo>
                    <a:pt x="359" y="986"/>
                  </a:lnTo>
                  <a:lnTo>
                    <a:pt x="330" y="972"/>
                  </a:lnTo>
                  <a:lnTo>
                    <a:pt x="313" y="959"/>
                  </a:lnTo>
                  <a:lnTo>
                    <a:pt x="294" y="1024"/>
                  </a:lnTo>
                  <a:lnTo>
                    <a:pt x="270" y="1091"/>
                  </a:lnTo>
                  <a:lnTo>
                    <a:pt x="242" y="1156"/>
                  </a:lnTo>
                  <a:lnTo>
                    <a:pt x="209" y="1215"/>
                  </a:lnTo>
                  <a:lnTo>
                    <a:pt x="169" y="1270"/>
                  </a:lnTo>
                  <a:lnTo>
                    <a:pt x="123" y="1316"/>
                  </a:lnTo>
                  <a:lnTo>
                    <a:pt x="71" y="1360"/>
                  </a:lnTo>
                  <a:lnTo>
                    <a:pt x="23" y="1391"/>
                  </a:lnTo>
                  <a:lnTo>
                    <a:pt x="0" y="1401"/>
                  </a:lnTo>
                  <a:lnTo>
                    <a:pt x="0" y="1386"/>
                  </a:lnTo>
                  <a:lnTo>
                    <a:pt x="18" y="1377"/>
                  </a:lnTo>
                  <a:lnTo>
                    <a:pt x="62" y="1349"/>
                  </a:lnTo>
                  <a:lnTo>
                    <a:pt x="113" y="1306"/>
                  </a:lnTo>
                  <a:lnTo>
                    <a:pt x="155" y="1258"/>
                  </a:lnTo>
                  <a:lnTo>
                    <a:pt x="193" y="1207"/>
                  </a:lnTo>
                  <a:lnTo>
                    <a:pt x="224" y="1147"/>
                  </a:lnTo>
                  <a:lnTo>
                    <a:pt x="250" y="1084"/>
                  </a:lnTo>
                  <a:lnTo>
                    <a:pt x="270" y="1016"/>
                  </a:lnTo>
                  <a:lnTo>
                    <a:pt x="290" y="946"/>
                  </a:lnTo>
                  <a:lnTo>
                    <a:pt x="291" y="941"/>
                  </a:lnTo>
                  <a:lnTo>
                    <a:pt x="289" y="940"/>
                  </a:lnTo>
                  <a:lnTo>
                    <a:pt x="276" y="927"/>
                  </a:lnTo>
                  <a:lnTo>
                    <a:pt x="268" y="919"/>
                  </a:lnTo>
                  <a:lnTo>
                    <a:pt x="252" y="893"/>
                  </a:lnTo>
                  <a:lnTo>
                    <a:pt x="242" y="868"/>
                  </a:lnTo>
                  <a:lnTo>
                    <a:pt x="241" y="843"/>
                  </a:lnTo>
                  <a:lnTo>
                    <a:pt x="245" y="821"/>
                  </a:lnTo>
                  <a:lnTo>
                    <a:pt x="257" y="805"/>
                  </a:lnTo>
                  <a:lnTo>
                    <a:pt x="269" y="794"/>
                  </a:lnTo>
                  <a:lnTo>
                    <a:pt x="285" y="791"/>
                  </a:lnTo>
                  <a:lnTo>
                    <a:pt x="301" y="793"/>
                  </a:lnTo>
                  <a:lnTo>
                    <a:pt x="316" y="797"/>
                  </a:lnTo>
                  <a:lnTo>
                    <a:pt x="319" y="798"/>
                  </a:lnTo>
                  <a:lnTo>
                    <a:pt x="319" y="794"/>
                  </a:lnTo>
                  <a:lnTo>
                    <a:pt x="329" y="739"/>
                  </a:lnTo>
                  <a:lnTo>
                    <a:pt x="311" y="709"/>
                  </a:lnTo>
                  <a:lnTo>
                    <a:pt x="298" y="674"/>
                  </a:lnTo>
                  <a:lnTo>
                    <a:pt x="291" y="640"/>
                  </a:lnTo>
                  <a:lnTo>
                    <a:pt x="290" y="604"/>
                  </a:lnTo>
                  <a:lnTo>
                    <a:pt x="295" y="568"/>
                  </a:lnTo>
                  <a:lnTo>
                    <a:pt x="305" y="534"/>
                  </a:lnTo>
                  <a:lnTo>
                    <a:pt x="323" y="503"/>
                  </a:lnTo>
                  <a:lnTo>
                    <a:pt x="347" y="476"/>
                  </a:lnTo>
                  <a:lnTo>
                    <a:pt x="375" y="455"/>
                  </a:lnTo>
                  <a:lnTo>
                    <a:pt x="381" y="417"/>
                  </a:lnTo>
                  <a:lnTo>
                    <a:pt x="335" y="428"/>
                  </a:lnTo>
                  <a:lnTo>
                    <a:pt x="275" y="438"/>
                  </a:lnTo>
                  <a:lnTo>
                    <a:pt x="215" y="441"/>
                  </a:lnTo>
                  <a:lnTo>
                    <a:pt x="159" y="436"/>
                  </a:lnTo>
                  <a:lnTo>
                    <a:pt x="97" y="420"/>
                  </a:lnTo>
                  <a:lnTo>
                    <a:pt x="39" y="394"/>
                  </a:lnTo>
                  <a:lnTo>
                    <a:pt x="0" y="369"/>
                  </a:lnTo>
                  <a:lnTo>
                    <a:pt x="0" y="342"/>
                  </a:lnTo>
                  <a:lnTo>
                    <a:pt x="37" y="369"/>
                  </a:lnTo>
                  <a:lnTo>
                    <a:pt x="95" y="400"/>
                  </a:lnTo>
                  <a:lnTo>
                    <a:pt x="156" y="421"/>
                  </a:lnTo>
                  <a:lnTo>
                    <a:pt x="211" y="429"/>
                  </a:lnTo>
                  <a:lnTo>
                    <a:pt x="267" y="427"/>
                  </a:lnTo>
                  <a:lnTo>
                    <a:pt x="325" y="419"/>
                  </a:lnTo>
                  <a:lnTo>
                    <a:pt x="382" y="404"/>
                  </a:lnTo>
                  <a:lnTo>
                    <a:pt x="383" y="403"/>
                  </a:lnTo>
                  <a:lnTo>
                    <a:pt x="386" y="390"/>
                  </a:lnTo>
                  <a:lnTo>
                    <a:pt x="406" y="308"/>
                  </a:lnTo>
                  <a:lnTo>
                    <a:pt x="428" y="229"/>
                  </a:lnTo>
                  <a:lnTo>
                    <a:pt x="458" y="131"/>
                  </a:lnTo>
                  <a:lnTo>
                    <a:pt x="490" y="27"/>
                  </a:lnTo>
                  <a:lnTo>
                    <a:pt x="501" y="0"/>
                  </a:lnTo>
                  <a:lnTo>
                    <a:pt x="547" y="0"/>
                  </a:lnTo>
                  <a:lnTo>
                    <a:pt x="543" y="11"/>
                  </a:lnTo>
                  <a:lnTo>
                    <a:pt x="506" y="126"/>
                  </a:lnTo>
                  <a:lnTo>
                    <a:pt x="470" y="242"/>
                  </a:lnTo>
                  <a:lnTo>
                    <a:pt x="447" y="320"/>
                  </a:lnTo>
                  <a:lnTo>
                    <a:pt x="431" y="385"/>
                  </a:lnTo>
                  <a:lnTo>
                    <a:pt x="434" y="384"/>
                  </a:lnTo>
                  <a:lnTo>
                    <a:pt x="485" y="358"/>
                  </a:lnTo>
                  <a:lnTo>
                    <a:pt x="530" y="328"/>
                  </a:lnTo>
                  <a:lnTo>
                    <a:pt x="578" y="294"/>
                  </a:lnTo>
                  <a:lnTo>
                    <a:pt x="622" y="251"/>
                  </a:lnTo>
                  <a:lnTo>
                    <a:pt x="661" y="208"/>
                  </a:lnTo>
                  <a:lnTo>
                    <a:pt x="679" y="185"/>
                  </a:lnTo>
                  <a:lnTo>
                    <a:pt x="671" y="121"/>
                  </a:lnTo>
                  <a:lnTo>
                    <a:pt x="666" y="48"/>
                  </a:lnTo>
                  <a:lnTo>
                    <a:pt x="665" y="0"/>
                  </a:lnTo>
                  <a:lnTo>
                    <a:pt x="691" y="0"/>
                  </a:lnTo>
                  <a:lnTo>
                    <a:pt x="696" y="73"/>
                  </a:lnTo>
                  <a:lnTo>
                    <a:pt x="705" y="146"/>
                  </a:lnTo>
                  <a:lnTo>
                    <a:pt x="706" y="150"/>
                  </a:lnTo>
                  <a:lnTo>
                    <a:pt x="733" y="108"/>
                  </a:lnTo>
                  <a:lnTo>
                    <a:pt x="752" y="76"/>
                  </a:lnTo>
                  <a:lnTo>
                    <a:pt x="748" y="0"/>
                  </a:lnTo>
                  <a:lnTo>
                    <a:pt x="748" y="0"/>
                  </a:lnTo>
                  <a:lnTo>
                    <a:pt x="788" y="0"/>
                  </a:lnTo>
                  <a:lnTo>
                    <a:pt x="788" y="11"/>
                  </a:lnTo>
                  <a:lnTo>
                    <a:pt x="794" y="0"/>
                  </a:lnTo>
                  <a:lnTo>
                    <a:pt x="863" y="0"/>
                  </a:lnTo>
                  <a:lnTo>
                    <a:pt x="845" y="27"/>
                  </a:lnTo>
                  <a:lnTo>
                    <a:pt x="802" y="90"/>
                  </a:lnTo>
                  <a:lnTo>
                    <a:pt x="794" y="100"/>
                  </a:lnTo>
                  <a:lnTo>
                    <a:pt x="799" y="149"/>
                  </a:lnTo>
                  <a:lnTo>
                    <a:pt x="815" y="237"/>
                  </a:lnTo>
                  <a:lnTo>
                    <a:pt x="841" y="319"/>
                  </a:lnTo>
                  <a:lnTo>
                    <a:pt x="875" y="404"/>
                  </a:lnTo>
                  <a:lnTo>
                    <a:pt x="914" y="484"/>
                  </a:lnTo>
                  <a:lnTo>
                    <a:pt x="962" y="559"/>
                  </a:lnTo>
                  <a:lnTo>
                    <a:pt x="1017" y="628"/>
                  </a:lnTo>
                  <a:lnTo>
                    <a:pt x="1080" y="692"/>
                  </a:lnTo>
                  <a:lnTo>
                    <a:pt x="1148" y="749"/>
                  </a:lnTo>
                  <a:lnTo>
                    <a:pt x="1222" y="800"/>
                  </a:lnTo>
                  <a:lnTo>
                    <a:pt x="1289" y="842"/>
                  </a:lnTo>
                  <a:lnTo>
                    <a:pt x="1359" y="876"/>
                  </a:lnTo>
                  <a:lnTo>
                    <a:pt x="1434" y="903"/>
                  </a:lnTo>
                  <a:lnTo>
                    <a:pt x="1508" y="923"/>
                  </a:lnTo>
                  <a:lnTo>
                    <a:pt x="1587" y="936"/>
                  </a:lnTo>
                  <a:lnTo>
                    <a:pt x="1666" y="943"/>
                  </a:lnTo>
                  <a:lnTo>
                    <a:pt x="1745" y="940"/>
                  </a:lnTo>
                  <a:lnTo>
                    <a:pt x="1822" y="931"/>
                  </a:lnTo>
                  <a:lnTo>
                    <a:pt x="1899" y="916"/>
                  </a:lnTo>
                  <a:lnTo>
                    <a:pt x="1972" y="893"/>
                  </a:lnTo>
                  <a:lnTo>
                    <a:pt x="2045" y="863"/>
                  </a:lnTo>
                  <a:lnTo>
                    <a:pt x="2113" y="826"/>
                  </a:lnTo>
                  <a:lnTo>
                    <a:pt x="2177" y="781"/>
                  </a:lnTo>
                  <a:lnTo>
                    <a:pt x="2234" y="730"/>
                  </a:lnTo>
                  <a:lnTo>
                    <a:pt x="2286" y="670"/>
                  </a:lnTo>
                  <a:lnTo>
                    <a:pt x="2333" y="605"/>
                  </a:lnTo>
                  <a:lnTo>
                    <a:pt x="2363" y="545"/>
                  </a:lnTo>
                  <a:lnTo>
                    <a:pt x="2384" y="484"/>
                  </a:lnTo>
                  <a:lnTo>
                    <a:pt x="2390" y="463"/>
                  </a:lnTo>
                  <a:lnTo>
                    <a:pt x="2374" y="482"/>
                  </a:lnTo>
                  <a:lnTo>
                    <a:pt x="2354" y="500"/>
                  </a:lnTo>
                  <a:lnTo>
                    <a:pt x="2339" y="527"/>
                  </a:lnTo>
                  <a:lnTo>
                    <a:pt x="2294" y="586"/>
                  </a:lnTo>
                  <a:lnTo>
                    <a:pt x="2244" y="635"/>
                  </a:lnTo>
                  <a:lnTo>
                    <a:pt x="2191" y="680"/>
                  </a:lnTo>
                  <a:lnTo>
                    <a:pt x="2129" y="718"/>
                  </a:lnTo>
                  <a:lnTo>
                    <a:pt x="2064" y="750"/>
                  </a:lnTo>
                  <a:lnTo>
                    <a:pt x="1998" y="774"/>
                  </a:lnTo>
                  <a:lnTo>
                    <a:pt x="1926" y="790"/>
                  </a:lnTo>
                  <a:lnTo>
                    <a:pt x="1855" y="801"/>
                  </a:lnTo>
                  <a:lnTo>
                    <a:pt x="1783" y="804"/>
                  </a:lnTo>
                  <a:lnTo>
                    <a:pt x="1711" y="802"/>
                  </a:lnTo>
                  <a:lnTo>
                    <a:pt x="1638" y="790"/>
                  </a:lnTo>
                  <a:lnTo>
                    <a:pt x="1568" y="774"/>
                  </a:lnTo>
                  <a:lnTo>
                    <a:pt x="1501" y="748"/>
                  </a:lnTo>
                  <a:lnTo>
                    <a:pt x="1436" y="717"/>
                  </a:lnTo>
                  <a:lnTo>
                    <a:pt x="1364" y="676"/>
                  </a:lnTo>
                  <a:lnTo>
                    <a:pt x="1297" y="625"/>
                  </a:lnTo>
                  <a:lnTo>
                    <a:pt x="1236" y="570"/>
                  </a:lnTo>
                  <a:lnTo>
                    <a:pt x="1181" y="506"/>
                  </a:lnTo>
                  <a:lnTo>
                    <a:pt x="1134" y="436"/>
                  </a:lnTo>
                  <a:lnTo>
                    <a:pt x="1093" y="364"/>
                  </a:lnTo>
                  <a:lnTo>
                    <a:pt x="1063" y="288"/>
                  </a:lnTo>
                  <a:lnTo>
                    <a:pt x="1038" y="207"/>
                  </a:lnTo>
                  <a:lnTo>
                    <a:pt x="1022" y="126"/>
                  </a:lnTo>
                  <a:lnTo>
                    <a:pt x="1014" y="42"/>
                  </a:lnTo>
                  <a:lnTo>
                    <a:pt x="1013" y="0"/>
                  </a:lnTo>
                  <a:lnTo>
                    <a:pt x="1045" y="0"/>
                  </a:lnTo>
                  <a:lnTo>
                    <a:pt x="1044" y="10"/>
                  </a:lnTo>
                  <a:lnTo>
                    <a:pt x="1049" y="88"/>
                  </a:lnTo>
                  <a:lnTo>
                    <a:pt x="1061" y="165"/>
                  </a:lnTo>
                  <a:lnTo>
                    <a:pt x="1080" y="240"/>
                  </a:lnTo>
                  <a:lnTo>
                    <a:pt x="1106" y="313"/>
                  </a:lnTo>
                  <a:lnTo>
                    <a:pt x="1140" y="384"/>
                  </a:lnTo>
                  <a:lnTo>
                    <a:pt x="1179" y="451"/>
                  </a:lnTo>
                  <a:lnTo>
                    <a:pt x="1224" y="514"/>
                  </a:lnTo>
                  <a:lnTo>
                    <a:pt x="1278" y="570"/>
                  </a:lnTo>
                  <a:lnTo>
                    <a:pt x="1336" y="621"/>
                  </a:lnTo>
                  <a:lnTo>
                    <a:pt x="1398" y="666"/>
                  </a:lnTo>
                  <a:lnTo>
                    <a:pt x="1466" y="703"/>
                  </a:lnTo>
                  <a:lnTo>
                    <a:pt x="1538" y="734"/>
                  </a:lnTo>
                  <a:lnTo>
                    <a:pt x="1609" y="758"/>
                  </a:lnTo>
                  <a:lnTo>
                    <a:pt x="1680" y="774"/>
                  </a:lnTo>
                  <a:lnTo>
                    <a:pt x="1752" y="782"/>
                  </a:lnTo>
                  <a:lnTo>
                    <a:pt x="1824" y="781"/>
                  </a:lnTo>
                  <a:lnTo>
                    <a:pt x="1896" y="775"/>
                  </a:lnTo>
                  <a:lnTo>
                    <a:pt x="1967" y="760"/>
                  </a:lnTo>
                  <a:lnTo>
                    <a:pt x="2037" y="738"/>
                  </a:lnTo>
                  <a:lnTo>
                    <a:pt x="2103" y="709"/>
                  </a:lnTo>
                  <a:lnTo>
                    <a:pt x="2164" y="672"/>
                  </a:lnTo>
                  <a:lnTo>
                    <a:pt x="2221" y="630"/>
                  </a:lnTo>
                  <a:lnTo>
                    <a:pt x="2272" y="580"/>
                  </a:lnTo>
                  <a:lnTo>
                    <a:pt x="2301" y="545"/>
                  </a:lnTo>
                  <a:lnTo>
                    <a:pt x="2272" y="567"/>
                  </a:lnTo>
                  <a:lnTo>
                    <a:pt x="2215" y="601"/>
                  </a:lnTo>
                  <a:lnTo>
                    <a:pt x="2154" y="628"/>
                  </a:lnTo>
                  <a:lnTo>
                    <a:pt x="2092" y="650"/>
                  </a:lnTo>
                  <a:lnTo>
                    <a:pt x="2026" y="664"/>
                  </a:lnTo>
                  <a:lnTo>
                    <a:pt x="1965" y="672"/>
                  </a:lnTo>
                  <a:lnTo>
                    <a:pt x="1906" y="672"/>
                  </a:lnTo>
                  <a:lnTo>
                    <a:pt x="1837" y="671"/>
                  </a:lnTo>
                  <a:lnTo>
                    <a:pt x="1766" y="660"/>
                  </a:lnTo>
                  <a:lnTo>
                    <a:pt x="1698" y="644"/>
                  </a:lnTo>
                  <a:lnTo>
                    <a:pt x="1634" y="621"/>
                  </a:lnTo>
                  <a:lnTo>
                    <a:pt x="1575" y="591"/>
                  </a:lnTo>
                  <a:lnTo>
                    <a:pt x="1522" y="557"/>
                  </a:lnTo>
                  <a:lnTo>
                    <a:pt x="1471" y="518"/>
                  </a:lnTo>
                  <a:lnTo>
                    <a:pt x="1430" y="476"/>
                  </a:lnTo>
                  <a:lnTo>
                    <a:pt x="1397" y="435"/>
                  </a:lnTo>
                  <a:lnTo>
                    <a:pt x="1371" y="392"/>
                  </a:lnTo>
                  <a:lnTo>
                    <a:pt x="1352" y="356"/>
                  </a:lnTo>
                  <a:lnTo>
                    <a:pt x="1340" y="324"/>
                  </a:lnTo>
                  <a:lnTo>
                    <a:pt x="1339" y="319"/>
                  </a:lnTo>
                  <a:lnTo>
                    <a:pt x="1323" y="297"/>
                  </a:lnTo>
                  <a:lnTo>
                    <a:pt x="1292" y="230"/>
                  </a:lnTo>
                  <a:lnTo>
                    <a:pt x="1268" y="160"/>
                  </a:lnTo>
                  <a:lnTo>
                    <a:pt x="1250" y="87"/>
                  </a:lnTo>
                  <a:lnTo>
                    <a:pt x="1241" y="13"/>
                  </a:lnTo>
                  <a:lnTo>
                    <a:pt x="1240" y="0"/>
                  </a:lnTo>
                  <a:lnTo>
                    <a:pt x="1256" y="0"/>
                  </a:lnTo>
                  <a:lnTo>
                    <a:pt x="1259" y="35"/>
                  </a:lnTo>
                  <a:lnTo>
                    <a:pt x="1274" y="113"/>
                  </a:lnTo>
                  <a:lnTo>
                    <a:pt x="1297" y="189"/>
                  </a:lnTo>
                  <a:lnTo>
                    <a:pt x="1328" y="258"/>
                  </a:lnTo>
                  <a:lnTo>
                    <a:pt x="1366" y="325"/>
                  </a:lnTo>
                  <a:lnTo>
                    <a:pt x="1415" y="386"/>
                  </a:lnTo>
                  <a:lnTo>
                    <a:pt x="1469" y="443"/>
                  </a:lnTo>
                  <a:lnTo>
                    <a:pt x="1518" y="481"/>
                  </a:lnTo>
                  <a:lnTo>
                    <a:pt x="1578" y="506"/>
                  </a:lnTo>
                  <a:lnTo>
                    <a:pt x="1644" y="524"/>
                  </a:lnTo>
                  <a:lnTo>
                    <a:pt x="1711" y="534"/>
                  </a:lnTo>
                  <a:lnTo>
                    <a:pt x="1780" y="534"/>
                  </a:lnTo>
                  <a:lnTo>
                    <a:pt x="1846" y="527"/>
                  </a:lnTo>
                  <a:lnTo>
                    <a:pt x="1908" y="513"/>
                  </a:lnTo>
                  <a:lnTo>
                    <a:pt x="1965" y="491"/>
                  </a:lnTo>
                  <a:lnTo>
                    <a:pt x="2014" y="464"/>
                  </a:lnTo>
                  <a:lnTo>
                    <a:pt x="2047" y="442"/>
                  </a:lnTo>
                  <a:lnTo>
                    <a:pt x="2072" y="420"/>
                  </a:lnTo>
                  <a:lnTo>
                    <a:pt x="2093" y="399"/>
                  </a:lnTo>
                  <a:lnTo>
                    <a:pt x="2107" y="381"/>
                  </a:lnTo>
                  <a:lnTo>
                    <a:pt x="2119" y="365"/>
                  </a:lnTo>
                  <a:lnTo>
                    <a:pt x="2123" y="357"/>
                  </a:lnTo>
                  <a:lnTo>
                    <a:pt x="2150" y="331"/>
                  </a:lnTo>
                  <a:lnTo>
                    <a:pt x="2185" y="309"/>
                  </a:lnTo>
                  <a:lnTo>
                    <a:pt x="2209" y="302"/>
                  </a:lnTo>
                  <a:lnTo>
                    <a:pt x="2235" y="298"/>
                  </a:lnTo>
                  <a:lnTo>
                    <a:pt x="2259" y="303"/>
                  </a:lnTo>
                  <a:lnTo>
                    <a:pt x="2265" y="307"/>
                  </a:lnTo>
                  <a:lnTo>
                    <a:pt x="2276" y="276"/>
                  </a:lnTo>
                  <a:lnTo>
                    <a:pt x="2287" y="219"/>
                  </a:lnTo>
                  <a:lnTo>
                    <a:pt x="2291" y="160"/>
                  </a:lnTo>
                  <a:lnTo>
                    <a:pt x="2288" y="102"/>
                  </a:lnTo>
                  <a:lnTo>
                    <a:pt x="2274" y="52"/>
                  </a:lnTo>
                  <a:lnTo>
                    <a:pt x="2254" y="5"/>
                  </a:lnTo>
                  <a:lnTo>
                    <a:pt x="2251" y="0"/>
                  </a:lnTo>
                  <a:lnTo>
                    <a:pt x="2271" y="0"/>
                  </a:lnTo>
                  <a:lnTo>
                    <a:pt x="2271" y="0"/>
                  </a:lnTo>
                  <a:lnTo>
                    <a:pt x="2290" y="45"/>
                  </a:lnTo>
                  <a:lnTo>
                    <a:pt x="2303" y="95"/>
                  </a:lnTo>
                  <a:lnTo>
                    <a:pt x="2309" y="144"/>
                  </a:lnTo>
                  <a:lnTo>
                    <a:pt x="2306" y="196"/>
                  </a:lnTo>
                  <a:lnTo>
                    <a:pt x="2299" y="247"/>
                  </a:lnTo>
                  <a:lnTo>
                    <a:pt x="2285" y="299"/>
                  </a:lnTo>
                  <a:lnTo>
                    <a:pt x="2278" y="316"/>
                  </a:lnTo>
                  <a:lnTo>
                    <a:pt x="2279" y="317"/>
                  </a:lnTo>
                  <a:lnTo>
                    <a:pt x="2288" y="324"/>
                  </a:lnTo>
                  <a:lnTo>
                    <a:pt x="2301" y="287"/>
                  </a:lnTo>
                  <a:lnTo>
                    <a:pt x="2313" y="252"/>
                  </a:lnTo>
                  <a:lnTo>
                    <a:pt x="2321" y="205"/>
                  </a:lnTo>
                  <a:lnTo>
                    <a:pt x="2322" y="165"/>
                  </a:lnTo>
                  <a:lnTo>
                    <a:pt x="2320" y="131"/>
                  </a:lnTo>
                  <a:lnTo>
                    <a:pt x="2318" y="110"/>
                  </a:lnTo>
                  <a:lnTo>
                    <a:pt x="2315" y="97"/>
                  </a:lnTo>
                  <a:lnTo>
                    <a:pt x="2313" y="70"/>
                  </a:lnTo>
                  <a:lnTo>
                    <a:pt x="2316" y="45"/>
                  </a:lnTo>
                  <a:lnTo>
                    <a:pt x="2322" y="20"/>
                  </a:lnTo>
                  <a:lnTo>
                    <a:pt x="2329" y="8"/>
                  </a:lnTo>
                  <a:lnTo>
                    <a:pt x="2304" y="0"/>
                  </a:lnTo>
                  <a:lnTo>
                    <a:pt x="2480" y="0"/>
                  </a:lnTo>
                  <a:lnTo>
                    <a:pt x="2481" y="1"/>
                  </a:lnTo>
                  <a:lnTo>
                    <a:pt x="2482" y="2"/>
                  </a:lnTo>
                  <a:lnTo>
                    <a:pt x="2491" y="1"/>
                  </a:lnTo>
                  <a:lnTo>
                    <a:pt x="2490" y="0"/>
                  </a:lnTo>
                  <a:lnTo>
                    <a:pt x="2543" y="0"/>
                  </a:lnTo>
                  <a:lnTo>
                    <a:pt x="2538" y="2"/>
                  </a:lnTo>
                  <a:lnTo>
                    <a:pt x="2512" y="8"/>
                  </a:lnTo>
                  <a:lnTo>
                    <a:pt x="2521" y="45"/>
                  </a:lnTo>
                  <a:lnTo>
                    <a:pt x="2547" y="120"/>
                  </a:lnTo>
                  <a:lnTo>
                    <a:pt x="2575" y="179"/>
                  </a:lnTo>
                  <a:lnTo>
                    <a:pt x="2609" y="232"/>
                  </a:lnTo>
                  <a:lnTo>
                    <a:pt x="2651" y="283"/>
                  </a:lnTo>
                  <a:lnTo>
                    <a:pt x="2697" y="326"/>
                  </a:lnTo>
                  <a:lnTo>
                    <a:pt x="2750" y="365"/>
                  </a:lnTo>
                  <a:lnTo>
                    <a:pt x="2808" y="397"/>
                  </a:lnTo>
                  <a:lnTo>
                    <a:pt x="2867" y="421"/>
                  </a:lnTo>
                  <a:lnTo>
                    <a:pt x="2928" y="438"/>
                  </a:lnTo>
                  <a:lnTo>
                    <a:pt x="2991" y="444"/>
                  </a:lnTo>
                  <a:lnTo>
                    <a:pt x="3056" y="443"/>
                  </a:lnTo>
                  <a:lnTo>
                    <a:pt x="3120" y="432"/>
                  </a:lnTo>
                  <a:lnTo>
                    <a:pt x="3182" y="409"/>
                  </a:lnTo>
                  <a:lnTo>
                    <a:pt x="3231" y="383"/>
                  </a:lnTo>
                  <a:lnTo>
                    <a:pt x="3274" y="347"/>
                  </a:lnTo>
                  <a:lnTo>
                    <a:pt x="3314" y="306"/>
                  </a:lnTo>
                  <a:lnTo>
                    <a:pt x="3346" y="261"/>
                  </a:lnTo>
                  <a:lnTo>
                    <a:pt x="3370" y="211"/>
                  </a:lnTo>
                  <a:lnTo>
                    <a:pt x="3388" y="171"/>
                  </a:lnTo>
                  <a:lnTo>
                    <a:pt x="3364" y="169"/>
                  </a:lnTo>
                  <a:lnTo>
                    <a:pt x="3318" y="155"/>
                  </a:lnTo>
                  <a:lnTo>
                    <a:pt x="3277" y="135"/>
                  </a:lnTo>
                  <a:lnTo>
                    <a:pt x="3238" y="108"/>
                  </a:lnTo>
                  <a:lnTo>
                    <a:pt x="3225" y="96"/>
                  </a:lnTo>
                  <a:lnTo>
                    <a:pt x="3213" y="107"/>
                  </a:lnTo>
                  <a:lnTo>
                    <a:pt x="3191" y="122"/>
                  </a:lnTo>
                  <a:lnTo>
                    <a:pt x="3150" y="137"/>
                  </a:lnTo>
                  <a:lnTo>
                    <a:pt x="3107" y="146"/>
                  </a:lnTo>
                  <a:lnTo>
                    <a:pt x="3063" y="142"/>
                  </a:lnTo>
                  <a:lnTo>
                    <a:pt x="3022" y="133"/>
                  </a:lnTo>
                  <a:lnTo>
                    <a:pt x="2990" y="119"/>
                  </a:lnTo>
                  <a:lnTo>
                    <a:pt x="2961" y="98"/>
                  </a:lnTo>
                  <a:lnTo>
                    <a:pt x="2953" y="91"/>
                  </a:lnTo>
                  <a:lnTo>
                    <a:pt x="2952" y="90"/>
                  </a:lnTo>
                  <a:lnTo>
                    <a:pt x="2950" y="89"/>
                  </a:lnTo>
                  <a:lnTo>
                    <a:pt x="2949" y="88"/>
                  </a:lnTo>
                  <a:lnTo>
                    <a:pt x="2949" y="88"/>
                  </a:lnTo>
                  <a:lnTo>
                    <a:pt x="2949" y="87"/>
                  </a:lnTo>
                  <a:lnTo>
                    <a:pt x="2935" y="76"/>
                  </a:lnTo>
                  <a:lnTo>
                    <a:pt x="2909" y="49"/>
                  </a:lnTo>
                  <a:lnTo>
                    <a:pt x="2891" y="19"/>
                  </a:lnTo>
                  <a:lnTo>
                    <a:pt x="2882" y="0"/>
                  </a:lnTo>
                  <a:lnTo>
                    <a:pt x="2915" y="0"/>
                  </a:lnTo>
                  <a:lnTo>
                    <a:pt x="2937" y="22"/>
                  </a:lnTo>
                  <a:lnTo>
                    <a:pt x="2967" y="44"/>
                  </a:lnTo>
                  <a:lnTo>
                    <a:pt x="3003" y="58"/>
                  </a:lnTo>
                  <a:lnTo>
                    <a:pt x="3033" y="65"/>
                  </a:lnTo>
                  <a:lnTo>
                    <a:pt x="3060" y="63"/>
                  </a:lnTo>
                  <a:lnTo>
                    <a:pt x="3077" y="59"/>
                  </a:lnTo>
                  <a:lnTo>
                    <a:pt x="3086" y="56"/>
                  </a:lnTo>
                  <a:lnTo>
                    <a:pt x="3094" y="56"/>
                  </a:lnTo>
                  <a:lnTo>
                    <a:pt x="3104" y="54"/>
                  </a:lnTo>
                  <a:lnTo>
                    <a:pt x="3113" y="56"/>
                  </a:lnTo>
                  <a:lnTo>
                    <a:pt x="3118" y="57"/>
                  </a:lnTo>
                  <a:lnTo>
                    <a:pt x="3126" y="60"/>
                  </a:lnTo>
                  <a:lnTo>
                    <a:pt x="3130" y="65"/>
                  </a:lnTo>
                  <a:lnTo>
                    <a:pt x="3135" y="69"/>
                  </a:lnTo>
                  <a:lnTo>
                    <a:pt x="3138" y="75"/>
                  </a:lnTo>
                  <a:lnTo>
                    <a:pt x="3137" y="82"/>
                  </a:lnTo>
                  <a:lnTo>
                    <a:pt x="3149" y="75"/>
                  </a:lnTo>
                  <a:lnTo>
                    <a:pt x="3159" y="67"/>
                  </a:lnTo>
                  <a:lnTo>
                    <a:pt x="3177" y="47"/>
                  </a:lnTo>
                  <a:lnTo>
                    <a:pt x="3178" y="45"/>
                  </a:lnTo>
                  <a:lnTo>
                    <a:pt x="3174" y="40"/>
                  </a:lnTo>
                  <a:lnTo>
                    <a:pt x="3151" y="0"/>
                  </a:lnTo>
                  <a:lnTo>
                    <a:pt x="3163" y="0"/>
                  </a:lnTo>
                  <a:lnTo>
                    <a:pt x="3166" y="8"/>
                  </a:lnTo>
                  <a:lnTo>
                    <a:pt x="3185" y="37"/>
                  </a:lnTo>
                  <a:lnTo>
                    <a:pt x="3187" y="34"/>
                  </a:lnTo>
                  <a:lnTo>
                    <a:pt x="3190" y="23"/>
                  </a:lnTo>
                  <a:lnTo>
                    <a:pt x="3197" y="17"/>
                  </a:lnTo>
                  <a:lnTo>
                    <a:pt x="3202" y="10"/>
                  </a:lnTo>
                  <a:lnTo>
                    <a:pt x="3210" y="5"/>
                  </a:lnTo>
                  <a:lnTo>
                    <a:pt x="3215" y="1"/>
                  </a:lnTo>
                  <a:lnTo>
                    <a:pt x="3217" y="0"/>
                  </a:lnTo>
                  <a:lnTo>
                    <a:pt x="3239" y="0"/>
                  </a:lnTo>
                  <a:close/>
                  <a:moveTo>
                    <a:pt x="1429" y="0"/>
                  </a:moveTo>
                  <a:lnTo>
                    <a:pt x="1437" y="0"/>
                  </a:lnTo>
                  <a:lnTo>
                    <a:pt x="1430" y="43"/>
                  </a:lnTo>
                  <a:lnTo>
                    <a:pt x="1429" y="95"/>
                  </a:lnTo>
                  <a:lnTo>
                    <a:pt x="1441" y="148"/>
                  </a:lnTo>
                  <a:lnTo>
                    <a:pt x="1459" y="197"/>
                  </a:lnTo>
                  <a:lnTo>
                    <a:pt x="1485" y="241"/>
                  </a:lnTo>
                  <a:lnTo>
                    <a:pt x="1519" y="282"/>
                  </a:lnTo>
                  <a:lnTo>
                    <a:pt x="1559" y="318"/>
                  </a:lnTo>
                  <a:lnTo>
                    <a:pt x="1603" y="348"/>
                  </a:lnTo>
                  <a:lnTo>
                    <a:pt x="1651" y="371"/>
                  </a:lnTo>
                  <a:lnTo>
                    <a:pt x="1698" y="385"/>
                  </a:lnTo>
                  <a:lnTo>
                    <a:pt x="1696" y="384"/>
                  </a:lnTo>
                  <a:lnTo>
                    <a:pt x="1642" y="370"/>
                  </a:lnTo>
                  <a:lnTo>
                    <a:pt x="1593" y="345"/>
                  </a:lnTo>
                  <a:lnTo>
                    <a:pt x="1547" y="313"/>
                  </a:lnTo>
                  <a:lnTo>
                    <a:pt x="1508" y="274"/>
                  </a:lnTo>
                  <a:lnTo>
                    <a:pt x="1474" y="231"/>
                  </a:lnTo>
                  <a:lnTo>
                    <a:pt x="1449" y="185"/>
                  </a:lnTo>
                  <a:lnTo>
                    <a:pt x="1430" y="133"/>
                  </a:lnTo>
                  <a:lnTo>
                    <a:pt x="1422" y="77"/>
                  </a:lnTo>
                  <a:lnTo>
                    <a:pt x="1425" y="19"/>
                  </a:lnTo>
                  <a:lnTo>
                    <a:pt x="1429" y="0"/>
                  </a:lnTo>
                  <a:close/>
                  <a:moveTo>
                    <a:pt x="290" y="0"/>
                  </a:moveTo>
                  <a:lnTo>
                    <a:pt x="304" y="0"/>
                  </a:lnTo>
                  <a:lnTo>
                    <a:pt x="301" y="2"/>
                  </a:lnTo>
                  <a:lnTo>
                    <a:pt x="231" y="30"/>
                  </a:lnTo>
                  <a:lnTo>
                    <a:pt x="157" y="50"/>
                  </a:lnTo>
                  <a:lnTo>
                    <a:pt x="81" y="60"/>
                  </a:lnTo>
                  <a:lnTo>
                    <a:pt x="2" y="59"/>
                  </a:lnTo>
                  <a:lnTo>
                    <a:pt x="0" y="58"/>
                  </a:lnTo>
                  <a:lnTo>
                    <a:pt x="0" y="48"/>
                  </a:lnTo>
                  <a:lnTo>
                    <a:pt x="44" y="52"/>
                  </a:lnTo>
                  <a:lnTo>
                    <a:pt x="123" y="46"/>
                  </a:lnTo>
                  <a:lnTo>
                    <a:pt x="201" y="32"/>
                  </a:lnTo>
                  <a:lnTo>
                    <a:pt x="276" y="6"/>
                  </a:lnTo>
                  <a:lnTo>
                    <a:pt x="290" y="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dirty="0"/>
            </a:p>
          </p:txBody>
        </p:sp>
      </p:grpSp>
      <p:sp>
        <p:nvSpPr>
          <p:cNvPr id="3" name="Picture Placeholder 2"/>
          <p:cNvSpPr>
            <a:spLocks noGrp="1"/>
          </p:cNvSpPr>
          <p:nvPr>
            <p:ph type="pic" idx="1"/>
          </p:nvPr>
        </p:nvSpPr>
        <p:spPr>
          <a:xfrm>
            <a:off x="608012" y="609600"/>
            <a:ext cx="11049000" cy="5638800"/>
          </a:xfrm>
          <a:solidFill>
            <a:schemeClr val="accent3">
              <a:lumMod val="60000"/>
              <a:lumOff val="40000"/>
            </a:schemeClr>
          </a:solidFill>
        </p:spPr>
        <p:txBody>
          <a:bodyPr>
            <a:normAutofit/>
          </a:bodyPr>
          <a:lstStyle>
            <a:lvl1pPr marL="0" indent="0" algn="ctr">
              <a:buNone/>
              <a:defRPr sz="2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2" name="Date Placeholder 1"/>
          <p:cNvSpPr>
            <a:spLocks noGrp="1"/>
          </p:cNvSpPr>
          <p:nvPr>
            <p:ph type="dt" sz="half" idx="10"/>
          </p:nvPr>
        </p:nvSpPr>
        <p:spPr/>
        <p:txBody>
          <a:bodyPr/>
          <a:lstStyle>
            <a:lvl1pPr>
              <a:defRPr>
                <a:solidFill>
                  <a:schemeClr val="tx2"/>
                </a:solidFill>
              </a:defRPr>
            </a:lvl1pPr>
          </a:lstStyle>
          <a:p>
            <a:fld id="{03F41C87-7AD9-4845-A077-840E4A0F3F06}" type="datetimeFigureOut">
              <a:rPr lang="en-US" smtClean="0"/>
              <a:pPr/>
              <a:t>3/11/2019</a:t>
            </a:fld>
            <a:endParaRPr lang="en-US" dirty="0"/>
          </a:p>
        </p:txBody>
      </p:sp>
      <p:sp>
        <p:nvSpPr>
          <p:cNvPr id="4" name="Footer Placeholder 3"/>
          <p:cNvSpPr>
            <a:spLocks noGrp="1"/>
          </p:cNvSpPr>
          <p:nvPr>
            <p:ph type="ftr" sz="quarter" idx="11"/>
          </p:nvPr>
        </p:nvSpPr>
        <p:spPr/>
        <p:txBody>
          <a:bodyPr/>
          <a:lstStyle>
            <a:lvl1pPr>
              <a:defRPr>
                <a:solidFill>
                  <a:schemeClr val="tx2"/>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tx2"/>
                </a:solidFill>
              </a:defRPr>
            </a:lvl1pPr>
          </a:lstStyle>
          <a:p>
            <a:fld id="{2A013F82-EE5E-44EE-A61D-E31C6657F26F}" type="slidenum">
              <a:rPr lang="en-US" smtClean="0"/>
              <a:pPr/>
              <a:t>‹#›</a:t>
            </a:fld>
            <a:endParaRPr lang="en-US" dirty="0"/>
          </a:p>
        </p:txBody>
      </p:sp>
    </p:spTree>
    <p:extLst>
      <p:ext uri="{BB962C8B-B14F-4D97-AF65-F5344CB8AC3E}">
        <p14:creationId xmlns:p14="http://schemas.microsoft.com/office/powerpoint/2010/main" val="37357850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olidFill>
              </a:defRPr>
            </a:lvl1pPr>
          </a:lstStyle>
          <a:p>
            <a:r>
              <a:rPr lang="en-US"/>
              <a:t>Click to edit Master title style</a:t>
            </a:r>
            <a:endParaRPr/>
          </a:p>
        </p:txBody>
      </p:sp>
      <p:sp>
        <p:nvSpPr>
          <p:cNvPr id="3" name="Content Placeholder 2"/>
          <p:cNvSpPr>
            <a:spLocks noGrp="1"/>
          </p:cNvSpPr>
          <p:nvPr>
            <p:ph idx="1"/>
          </p:nvPr>
        </p:nvSpPr>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lvl1pPr>
              <a:defRPr>
                <a:solidFill>
                  <a:schemeClr val="tx2"/>
                </a:solidFill>
              </a:defRPr>
            </a:lvl1pPr>
          </a:lstStyle>
          <a:p>
            <a:fld id="{03F41C87-7AD9-4845-A077-840E4A0F3F06}" type="datetimeFigureOut">
              <a:rPr lang="en-US" smtClean="0"/>
              <a:pPr/>
              <a:t>3/11/2019</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2A013F82-EE5E-44EE-A61D-E31C6657F26F}" type="slidenum">
              <a:rPr lang="en-US" smtClean="0"/>
              <a:pPr/>
              <a:t>‹#›</a:t>
            </a:fld>
            <a:endParaRPr lang="en-US" dirty="0"/>
          </a:p>
        </p:txBody>
      </p:sp>
    </p:spTree>
    <p:extLst>
      <p:ext uri="{BB962C8B-B14F-4D97-AF65-F5344CB8AC3E}">
        <p14:creationId xmlns:p14="http://schemas.microsoft.com/office/powerpoint/2010/main" val="2738254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22414" y="1600201"/>
            <a:ext cx="9144000" cy="2971799"/>
          </a:xfrm>
        </p:spPr>
        <p:txBody>
          <a:bodyPr anchor="b">
            <a:normAutofit/>
          </a:bodyPr>
          <a:lstStyle>
            <a:lvl1pPr algn="l">
              <a:defRPr sz="6000" b="0" cap="none" baseline="0">
                <a:solidFill>
                  <a:schemeClr val="accent3"/>
                </a:solidFill>
              </a:defRPr>
            </a:lvl1pPr>
          </a:lstStyle>
          <a:p>
            <a:r>
              <a:rPr lang="en-US"/>
              <a:t>Click to edit Master title style</a:t>
            </a:r>
            <a:endParaRPr/>
          </a:p>
        </p:txBody>
      </p:sp>
      <p:sp>
        <p:nvSpPr>
          <p:cNvPr id="3" name="Text Placeholder 2"/>
          <p:cNvSpPr>
            <a:spLocks noGrp="1"/>
          </p:cNvSpPr>
          <p:nvPr>
            <p:ph type="body" idx="1"/>
          </p:nvPr>
        </p:nvSpPr>
        <p:spPr>
          <a:xfrm>
            <a:off x="1522412" y="4724400"/>
            <a:ext cx="9144002" cy="990600"/>
          </a:xfrm>
        </p:spPr>
        <p:txBody>
          <a:bodyPr anchor="t">
            <a:normAutofit/>
          </a:bodyPr>
          <a:lstStyle>
            <a:lvl1pPr marL="0" indent="0">
              <a:lnSpc>
                <a:spcPct val="85000"/>
              </a:lnSpc>
              <a:spcBef>
                <a:spcPts val="0"/>
              </a:spcBef>
              <a:buNone/>
              <a:defRPr sz="2400" cap="none"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3F41C87-7AD9-4845-A077-840E4A0F3F06}" type="datetimeFigureOut">
              <a:rPr lang="en-US"/>
              <a:t>3/11/2019</a:t>
            </a:fld>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2A013F82-EE5E-44EE-A61D-E31C6657F26F}" type="slidenum">
              <a:rPr/>
              <a:t>‹#›</a:t>
            </a:fld>
            <a:endParaRPr dirty="0"/>
          </a:p>
        </p:txBody>
      </p:sp>
    </p:spTree>
    <p:extLst>
      <p:ext uri="{BB962C8B-B14F-4D97-AF65-F5344CB8AC3E}">
        <p14:creationId xmlns:p14="http://schemas.microsoft.com/office/powerpoint/2010/main" val="17618133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olidFill>
              </a:defRPr>
            </a:lvl1pPr>
          </a:lstStyle>
          <a:p>
            <a:r>
              <a:rPr lang="en-US"/>
              <a:t>Click to edit Master title style</a:t>
            </a:r>
            <a:endParaRPr/>
          </a:p>
        </p:txBody>
      </p:sp>
      <p:sp>
        <p:nvSpPr>
          <p:cNvPr id="3" name="Content Placeholder 2"/>
          <p:cNvSpPr>
            <a:spLocks noGrp="1"/>
          </p:cNvSpPr>
          <p:nvPr>
            <p:ph sz="half" idx="1"/>
          </p:nvPr>
        </p:nvSpPr>
        <p:spPr>
          <a:xfrm>
            <a:off x="1522412" y="1828800"/>
            <a:ext cx="4419599" cy="4419600"/>
          </a:xfrm>
        </p:spPr>
        <p:txBody>
          <a:bodyPr>
            <a:normAutofit/>
          </a:bodyPr>
          <a:lstStyle>
            <a:lvl1pPr>
              <a:defRPr sz="2000">
                <a:solidFill>
                  <a:schemeClr val="tx1">
                    <a:lumMod val="75000"/>
                    <a:lumOff val="25000"/>
                  </a:schemeClr>
                </a:solidFill>
              </a:defRPr>
            </a:lvl1pPr>
            <a:lvl2pPr>
              <a:defRPr sz="1800">
                <a:solidFill>
                  <a:schemeClr val="tx1">
                    <a:lumMod val="75000"/>
                    <a:lumOff val="25000"/>
                  </a:schemeClr>
                </a:solidFill>
              </a:defRPr>
            </a:lvl2pPr>
            <a:lvl3pPr>
              <a:defRPr sz="1600">
                <a:solidFill>
                  <a:schemeClr val="tx1">
                    <a:lumMod val="75000"/>
                    <a:lumOff val="25000"/>
                  </a:schemeClr>
                </a:solidFill>
              </a:defRPr>
            </a:lvl3pPr>
            <a:lvl4pPr>
              <a:defRPr sz="1400">
                <a:solidFill>
                  <a:schemeClr val="tx1">
                    <a:lumMod val="75000"/>
                    <a:lumOff val="25000"/>
                  </a:schemeClr>
                </a:solidFill>
              </a:defRPr>
            </a:lvl4pPr>
            <a:lvl5pPr>
              <a:defRPr sz="1400">
                <a:solidFill>
                  <a:schemeClr val="tx1">
                    <a:lumMod val="75000"/>
                    <a:lumOff val="25000"/>
                  </a:schemeClr>
                </a:solidFill>
              </a:defRPr>
            </a:lvl5pPr>
            <a:lvl6pPr>
              <a:defRPr sz="1400"/>
            </a:lvl6pPr>
            <a:lvl7pPr>
              <a:defRPr sz="1400" baseline="0"/>
            </a:lvl7pPr>
            <a:lvl8pPr>
              <a:defRPr sz="1400" baseline="0"/>
            </a:lvl8pPr>
            <a:lvl9pPr>
              <a:defRPr sz="14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46814" y="1828800"/>
            <a:ext cx="4419600" cy="4419600"/>
          </a:xfrm>
        </p:spPr>
        <p:txBody>
          <a:bodyPr>
            <a:normAutofit/>
          </a:bodyPr>
          <a:lstStyle>
            <a:lvl1pPr>
              <a:defRPr sz="2000">
                <a:solidFill>
                  <a:schemeClr val="tx1">
                    <a:lumMod val="75000"/>
                    <a:lumOff val="25000"/>
                  </a:schemeClr>
                </a:solidFill>
              </a:defRPr>
            </a:lvl1pPr>
            <a:lvl2pPr>
              <a:defRPr sz="1800">
                <a:solidFill>
                  <a:schemeClr val="tx1">
                    <a:lumMod val="75000"/>
                    <a:lumOff val="25000"/>
                  </a:schemeClr>
                </a:solidFill>
              </a:defRPr>
            </a:lvl2pPr>
            <a:lvl3pPr>
              <a:defRPr sz="1600">
                <a:solidFill>
                  <a:schemeClr val="tx1">
                    <a:lumMod val="75000"/>
                    <a:lumOff val="25000"/>
                  </a:schemeClr>
                </a:solidFill>
              </a:defRPr>
            </a:lvl3pPr>
            <a:lvl4pPr>
              <a:defRPr sz="1400">
                <a:solidFill>
                  <a:schemeClr val="tx1">
                    <a:lumMod val="75000"/>
                    <a:lumOff val="25000"/>
                  </a:schemeClr>
                </a:solidFill>
              </a:defRPr>
            </a:lvl4pPr>
            <a:lvl5pPr>
              <a:defRPr sz="1400">
                <a:solidFill>
                  <a:schemeClr val="tx1">
                    <a:lumMod val="75000"/>
                    <a:lumOff val="25000"/>
                  </a:schemeClr>
                </a:solidFill>
              </a:defRPr>
            </a:lvl5pPr>
            <a:lvl6pPr>
              <a:defRPr sz="1400" baseline="0"/>
            </a:lvl6pPr>
            <a:lvl7pPr>
              <a:defRPr sz="1400" baseline="0"/>
            </a:lvl7pPr>
            <a:lvl8pPr>
              <a:defRPr sz="1400" baseline="0"/>
            </a:lvl8pPr>
            <a:lvl9pPr>
              <a:defRPr sz="14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lvl1pPr>
              <a:defRPr>
                <a:solidFill>
                  <a:schemeClr val="tx2"/>
                </a:solidFill>
              </a:defRPr>
            </a:lvl1pPr>
          </a:lstStyle>
          <a:p>
            <a:fld id="{03F41C87-7AD9-4845-A077-840E4A0F3F06}" type="datetimeFigureOut">
              <a:rPr lang="en-US" smtClean="0"/>
              <a:pPr/>
              <a:t>3/11/2019</a:t>
            </a:fld>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A013F82-EE5E-44EE-A61D-E31C6657F26F}" type="slidenum">
              <a:rPr lang="en-US" smtClean="0"/>
              <a:pPr/>
              <a:t>‹#›</a:t>
            </a:fld>
            <a:endParaRPr lang="en-US" dirty="0"/>
          </a:p>
        </p:txBody>
      </p:sp>
    </p:spTree>
    <p:extLst>
      <p:ext uri="{BB962C8B-B14F-4D97-AF65-F5344CB8AC3E}">
        <p14:creationId xmlns:p14="http://schemas.microsoft.com/office/powerpoint/2010/main" val="2825340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olidFill>
              </a:defRPr>
            </a:lvl1pPr>
          </a:lstStyle>
          <a:p>
            <a:r>
              <a:rPr lang="en-US"/>
              <a:t>Click to edit Master title style</a:t>
            </a:r>
            <a:endParaRPr/>
          </a:p>
        </p:txBody>
      </p:sp>
      <p:sp>
        <p:nvSpPr>
          <p:cNvPr id="3" name="Text Placeholder 2"/>
          <p:cNvSpPr>
            <a:spLocks noGrp="1"/>
          </p:cNvSpPr>
          <p:nvPr>
            <p:ph type="body" idx="1"/>
          </p:nvPr>
        </p:nvSpPr>
        <p:spPr>
          <a:xfrm>
            <a:off x="1522412" y="1828800"/>
            <a:ext cx="4416552" cy="838200"/>
          </a:xfrm>
        </p:spPr>
        <p:txBody>
          <a:bodyPr anchor="ctr">
            <a:noAutofit/>
          </a:bodyPr>
          <a:lstStyle>
            <a:lvl1pPr marL="0" indent="0">
              <a:lnSpc>
                <a:spcPct val="85000"/>
              </a:lnSpc>
              <a:spcBef>
                <a:spcPts val="0"/>
              </a:spcBef>
              <a:buNone/>
              <a:defRPr sz="24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22412" y="2743200"/>
            <a:ext cx="4416552" cy="3505200"/>
          </a:xfrm>
        </p:spPr>
        <p:txBody>
          <a:bodyP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49862" y="1828800"/>
            <a:ext cx="4416552" cy="838200"/>
          </a:xfrm>
        </p:spPr>
        <p:txBody>
          <a:bodyPr anchor="ctr">
            <a:noAutofit/>
          </a:bodyPr>
          <a:lstStyle>
            <a:lvl1pPr marL="0" indent="0">
              <a:lnSpc>
                <a:spcPct val="85000"/>
              </a:lnSpc>
              <a:spcBef>
                <a:spcPts val="0"/>
              </a:spcBef>
              <a:buNone/>
              <a:defRPr sz="24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49862" y="2743200"/>
            <a:ext cx="4416552" cy="3505200"/>
          </a:xfrm>
        </p:spPr>
        <p:txBody>
          <a:bodyP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lvl6pPr>
            <a:lvl7pPr>
              <a:defRPr sz="1400" baseline="0"/>
            </a:lvl7pPr>
            <a:lvl8pPr>
              <a:defRPr sz="1400" baseline="0"/>
            </a:lvl8pPr>
            <a:lvl9pPr>
              <a:defRPr sz="14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lvl1pPr>
              <a:defRPr>
                <a:solidFill>
                  <a:schemeClr val="tx2"/>
                </a:solidFill>
              </a:defRPr>
            </a:lvl1pPr>
          </a:lstStyle>
          <a:p>
            <a:fld id="{03F41C87-7AD9-4845-A077-840E4A0F3F06}" type="datetimeFigureOut">
              <a:rPr lang="en-US" smtClean="0"/>
              <a:pPr/>
              <a:t>3/11/2019</a:t>
            </a:fld>
            <a:endParaRPr lang="en-US" dirty="0"/>
          </a:p>
        </p:txBody>
      </p:sp>
      <p:sp>
        <p:nvSpPr>
          <p:cNvPr id="8" name="Footer Placeholder 7"/>
          <p:cNvSpPr>
            <a:spLocks noGrp="1"/>
          </p:cNvSpPr>
          <p:nvPr>
            <p:ph type="ftr" sz="quarter" idx="11"/>
          </p:nvPr>
        </p:nvSpPr>
        <p:spPr/>
        <p:txBody>
          <a:bodyPr/>
          <a:lstStyle>
            <a:lvl1pPr>
              <a:defRPr>
                <a:solidFill>
                  <a:schemeClr val="tx2"/>
                </a:solidFill>
              </a:defRPr>
            </a:lvl1pPr>
          </a:lstStyle>
          <a:p>
            <a:endParaRPr lang="en-US" dirty="0"/>
          </a:p>
        </p:txBody>
      </p:sp>
      <p:sp>
        <p:nvSpPr>
          <p:cNvPr id="9" name="Slide Number Placeholder 8"/>
          <p:cNvSpPr>
            <a:spLocks noGrp="1"/>
          </p:cNvSpPr>
          <p:nvPr>
            <p:ph type="sldNum" sz="quarter" idx="12"/>
          </p:nvPr>
        </p:nvSpPr>
        <p:spPr/>
        <p:txBody>
          <a:bodyPr/>
          <a:lstStyle>
            <a:lvl1pPr>
              <a:defRPr>
                <a:solidFill>
                  <a:schemeClr val="tx2"/>
                </a:solidFill>
              </a:defRPr>
            </a:lvl1pPr>
          </a:lstStyle>
          <a:p>
            <a:fld id="{2A013F82-EE5E-44EE-A61D-E31C6657F26F}" type="slidenum">
              <a:rPr lang="en-US" smtClean="0"/>
              <a:pPr/>
              <a:t>‹#›</a:t>
            </a:fld>
            <a:endParaRPr lang="en-US" dirty="0"/>
          </a:p>
        </p:txBody>
      </p:sp>
    </p:spTree>
    <p:extLst>
      <p:ext uri="{BB962C8B-B14F-4D97-AF65-F5344CB8AC3E}">
        <p14:creationId xmlns:p14="http://schemas.microsoft.com/office/powerpoint/2010/main" val="42084195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olidFill>
              </a:defRPr>
            </a:lvl1pPr>
          </a:lstStyle>
          <a:p>
            <a:r>
              <a:rPr lang="en-US"/>
              <a:t>Click to edit Master title style</a:t>
            </a:r>
            <a:endParaRPr/>
          </a:p>
        </p:txBody>
      </p:sp>
      <p:sp>
        <p:nvSpPr>
          <p:cNvPr id="3" name="Date Placeholder 2"/>
          <p:cNvSpPr>
            <a:spLocks noGrp="1"/>
          </p:cNvSpPr>
          <p:nvPr>
            <p:ph type="dt" sz="half" idx="10"/>
          </p:nvPr>
        </p:nvSpPr>
        <p:spPr/>
        <p:txBody>
          <a:bodyPr/>
          <a:lstStyle/>
          <a:p>
            <a:fld id="{03F41C87-7AD9-4845-A077-840E4A0F3F06}" type="datetimeFigureOut">
              <a:rPr lang="en-US"/>
              <a:t>3/11/2019</a:t>
            </a:fld>
            <a:endParaRPr dirty="0"/>
          </a:p>
        </p:txBody>
      </p:sp>
      <p:sp>
        <p:nvSpPr>
          <p:cNvPr id="4" name="Footer Placeholder 3"/>
          <p:cNvSpPr>
            <a:spLocks noGrp="1"/>
          </p:cNvSpPr>
          <p:nvPr>
            <p:ph type="ftr" sz="quarter" idx="11"/>
          </p:nvPr>
        </p:nvSpPr>
        <p:spPr/>
        <p:txBody>
          <a:bodyPr/>
          <a:lstStyle/>
          <a:p>
            <a:endParaRPr dirty="0"/>
          </a:p>
        </p:txBody>
      </p:sp>
      <p:sp>
        <p:nvSpPr>
          <p:cNvPr id="5" name="Slide Number Placeholder 4"/>
          <p:cNvSpPr>
            <a:spLocks noGrp="1"/>
          </p:cNvSpPr>
          <p:nvPr>
            <p:ph type="sldNum" sz="quarter" idx="12"/>
          </p:nvPr>
        </p:nvSpPr>
        <p:spPr/>
        <p:txBody>
          <a:bodyPr/>
          <a:lstStyle/>
          <a:p>
            <a:fld id="{2A013F82-EE5E-44EE-A61D-E31C6657F26F}" type="slidenum">
              <a:rPr/>
              <a:t>‹#›</a:t>
            </a:fld>
            <a:endParaRPr dirty="0"/>
          </a:p>
        </p:txBody>
      </p:sp>
    </p:spTree>
    <p:extLst>
      <p:ext uri="{BB962C8B-B14F-4D97-AF65-F5344CB8AC3E}">
        <p14:creationId xmlns:p14="http://schemas.microsoft.com/office/powerpoint/2010/main" val="1626631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F41C87-7AD9-4845-A077-840E4A0F3F06}" type="datetimeFigureOut">
              <a:rPr lang="en-US"/>
              <a:t>3/11/2019</a:t>
            </a:fld>
            <a:endParaRPr dirty="0"/>
          </a:p>
        </p:txBody>
      </p:sp>
      <p:sp>
        <p:nvSpPr>
          <p:cNvPr id="3" name="Footer Placeholder 2"/>
          <p:cNvSpPr>
            <a:spLocks noGrp="1"/>
          </p:cNvSpPr>
          <p:nvPr>
            <p:ph type="ftr" sz="quarter" idx="11"/>
          </p:nvPr>
        </p:nvSpPr>
        <p:spPr/>
        <p:txBody>
          <a:bodyPr/>
          <a:lstStyle/>
          <a:p>
            <a:endParaRPr dirty="0"/>
          </a:p>
        </p:txBody>
      </p:sp>
      <p:sp>
        <p:nvSpPr>
          <p:cNvPr id="4" name="Slide Number Placeholder 3"/>
          <p:cNvSpPr>
            <a:spLocks noGrp="1"/>
          </p:cNvSpPr>
          <p:nvPr>
            <p:ph type="sldNum" sz="quarter" idx="12"/>
          </p:nvPr>
        </p:nvSpPr>
        <p:spPr/>
        <p:txBody>
          <a:bodyPr/>
          <a:lstStyle/>
          <a:p>
            <a:fld id="{2A013F82-EE5E-44EE-A61D-E31C6657F26F}" type="slidenum">
              <a:rPr/>
              <a:t>‹#›</a:t>
            </a:fld>
            <a:endParaRPr dirty="0"/>
          </a:p>
        </p:txBody>
      </p:sp>
    </p:spTree>
    <p:extLst>
      <p:ext uri="{BB962C8B-B14F-4D97-AF65-F5344CB8AC3E}">
        <p14:creationId xmlns:p14="http://schemas.microsoft.com/office/powerpoint/2010/main" val="3607540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Left Picture with Title">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531812" y="533400"/>
            <a:ext cx="5386387" cy="2819400"/>
          </a:xfrm>
          <a:solidFill>
            <a:schemeClr val="accent3">
              <a:lumMod val="60000"/>
              <a:lumOff val="40000"/>
            </a:schemeClr>
          </a:solidFill>
        </p:spPr>
        <p:txBody>
          <a:bodyPr>
            <a:normAutofit/>
          </a:bodyPr>
          <a:lstStyle>
            <a:lvl1pPr marL="0" indent="0" algn="ctr">
              <a:buNone/>
              <a:defRPr sz="2400">
                <a:solidFill>
                  <a:schemeClr val="tx2"/>
                </a:solidFill>
              </a:defRPr>
            </a:lvl1pPr>
          </a:lstStyle>
          <a:p>
            <a:r>
              <a:rPr lang="en-US" dirty="0"/>
              <a:t>Click icon to add picture</a:t>
            </a:r>
            <a:endParaRPr dirty="0"/>
          </a:p>
        </p:txBody>
      </p:sp>
      <p:sp>
        <p:nvSpPr>
          <p:cNvPr id="7" name="Picture Placeholder 8">
            <a:extLst>
              <a:ext uri="{FF2B5EF4-FFF2-40B4-BE49-F238E27FC236}">
                <a16:creationId xmlns:a16="http://schemas.microsoft.com/office/drawing/2014/main" id="{293C35FD-CB77-41C6-B7EB-A7A6F0B958B4}"/>
              </a:ext>
            </a:extLst>
          </p:cNvPr>
          <p:cNvSpPr>
            <a:spLocks noGrp="1"/>
          </p:cNvSpPr>
          <p:nvPr>
            <p:ph type="pic" sz="quarter" idx="11"/>
          </p:nvPr>
        </p:nvSpPr>
        <p:spPr>
          <a:xfrm>
            <a:off x="6270626" y="533400"/>
            <a:ext cx="5386387" cy="2819400"/>
          </a:xfrm>
          <a:solidFill>
            <a:schemeClr val="accent3">
              <a:lumMod val="60000"/>
              <a:lumOff val="40000"/>
            </a:schemeClr>
          </a:solidFill>
        </p:spPr>
        <p:txBody>
          <a:bodyPr>
            <a:normAutofit/>
          </a:bodyPr>
          <a:lstStyle>
            <a:lvl1pPr marL="0" indent="0" algn="ctr">
              <a:buNone/>
              <a:defRPr sz="2400">
                <a:solidFill>
                  <a:schemeClr val="tx2"/>
                </a:solidFill>
              </a:defRPr>
            </a:lvl1pPr>
          </a:lstStyle>
          <a:p>
            <a:r>
              <a:rPr lang="en-US" dirty="0"/>
              <a:t>Click icon to add picture</a:t>
            </a:r>
            <a:endParaRPr dirty="0"/>
          </a:p>
        </p:txBody>
      </p:sp>
      <p:sp>
        <p:nvSpPr>
          <p:cNvPr id="10" name="Picture Placeholder 8">
            <a:extLst>
              <a:ext uri="{FF2B5EF4-FFF2-40B4-BE49-F238E27FC236}">
                <a16:creationId xmlns:a16="http://schemas.microsoft.com/office/drawing/2014/main" id="{BAF7D7A3-B13F-4B8F-95FB-BE0758D4DD61}"/>
              </a:ext>
            </a:extLst>
          </p:cNvPr>
          <p:cNvSpPr>
            <a:spLocks noGrp="1"/>
          </p:cNvSpPr>
          <p:nvPr>
            <p:ph type="pic" sz="quarter" idx="12"/>
          </p:nvPr>
        </p:nvSpPr>
        <p:spPr>
          <a:xfrm>
            <a:off x="531812" y="3581400"/>
            <a:ext cx="5386387" cy="2819400"/>
          </a:xfrm>
          <a:solidFill>
            <a:schemeClr val="accent3">
              <a:lumMod val="60000"/>
              <a:lumOff val="40000"/>
            </a:schemeClr>
          </a:solidFill>
        </p:spPr>
        <p:txBody>
          <a:bodyPr>
            <a:normAutofit/>
          </a:bodyPr>
          <a:lstStyle>
            <a:lvl1pPr marL="0" indent="0" algn="ctr">
              <a:buNone/>
              <a:defRPr sz="2400">
                <a:solidFill>
                  <a:schemeClr val="tx2"/>
                </a:solidFill>
              </a:defRPr>
            </a:lvl1pPr>
          </a:lstStyle>
          <a:p>
            <a:r>
              <a:rPr lang="en-US" dirty="0"/>
              <a:t>Click icon to add picture</a:t>
            </a:r>
            <a:endParaRPr dirty="0"/>
          </a:p>
        </p:txBody>
      </p:sp>
      <p:sp>
        <p:nvSpPr>
          <p:cNvPr id="11" name="Picture Placeholder 8">
            <a:extLst>
              <a:ext uri="{FF2B5EF4-FFF2-40B4-BE49-F238E27FC236}">
                <a16:creationId xmlns:a16="http://schemas.microsoft.com/office/drawing/2014/main" id="{CAACEB27-0D02-49E1-B555-281FD2AF068C}"/>
              </a:ext>
            </a:extLst>
          </p:cNvPr>
          <p:cNvSpPr>
            <a:spLocks noGrp="1"/>
          </p:cNvSpPr>
          <p:nvPr>
            <p:ph type="pic" sz="quarter" idx="13"/>
          </p:nvPr>
        </p:nvSpPr>
        <p:spPr>
          <a:xfrm>
            <a:off x="6270626" y="3581400"/>
            <a:ext cx="5386387" cy="2819400"/>
          </a:xfrm>
          <a:solidFill>
            <a:schemeClr val="accent3">
              <a:lumMod val="60000"/>
              <a:lumOff val="40000"/>
            </a:schemeClr>
          </a:solidFill>
        </p:spPr>
        <p:txBody>
          <a:bodyPr>
            <a:normAutofit/>
          </a:bodyPr>
          <a:lstStyle>
            <a:lvl1pPr marL="0" indent="0" algn="ctr">
              <a:buNone/>
              <a:defRPr sz="2400">
                <a:solidFill>
                  <a:schemeClr val="tx2"/>
                </a:solidFill>
              </a:defRPr>
            </a:lvl1pPr>
          </a:lstStyle>
          <a:p>
            <a:r>
              <a:rPr lang="en-US" dirty="0"/>
              <a:t>Click icon to add picture</a:t>
            </a:r>
            <a:endParaRPr dirty="0"/>
          </a:p>
        </p:txBody>
      </p:sp>
    </p:spTree>
    <p:extLst>
      <p:ext uri="{BB962C8B-B14F-4D97-AF65-F5344CB8AC3E}">
        <p14:creationId xmlns:p14="http://schemas.microsoft.com/office/powerpoint/2010/main" val="2445099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466012" y="762000"/>
            <a:ext cx="4114800" cy="2590800"/>
          </a:xfrm>
        </p:spPr>
        <p:txBody>
          <a:bodyPr anchor="b">
            <a:noAutofit/>
          </a:bodyPr>
          <a:lstStyle>
            <a:lvl1pPr algn="l">
              <a:lnSpc>
                <a:spcPct val="85000"/>
              </a:lnSpc>
              <a:defRPr sz="3600" b="0">
                <a:solidFill>
                  <a:schemeClr val="accent3"/>
                </a:solidFill>
              </a:defRPr>
            </a:lvl1pPr>
          </a:lstStyle>
          <a:p>
            <a:r>
              <a:rPr lang="en-US"/>
              <a:t>Click to edit Master title style</a:t>
            </a:r>
            <a:endParaRPr/>
          </a:p>
        </p:txBody>
      </p:sp>
      <p:sp>
        <p:nvSpPr>
          <p:cNvPr id="3" name="Content Placeholder 2"/>
          <p:cNvSpPr>
            <a:spLocks noGrp="1"/>
          </p:cNvSpPr>
          <p:nvPr>
            <p:ph idx="1"/>
          </p:nvPr>
        </p:nvSpPr>
        <p:spPr>
          <a:xfrm>
            <a:off x="608013" y="609600"/>
            <a:ext cx="6248400" cy="5638800"/>
          </a:xfrm>
        </p:spPr>
        <p:txBody>
          <a:bodyPr>
            <a:normAutofit/>
          </a:bodyPr>
          <a:lstStyle>
            <a:lvl1pPr>
              <a:defRPr sz="2400">
                <a:solidFill>
                  <a:schemeClr val="tx2"/>
                </a:solidFill>
              </a:defRPr>
            </a:lvl1pPr>
            <a:lvl2pPr>
              <a:defRPr sz="2000">
                <a:solidFill>
                  <a:schemeClr val="tx2"/>
                </a:solidFill>
              </a:defRPr>
            </a:lvl2pPr>
            <a:lvl3pPr>
              <a:defRPr sz="1800">
                <a:solidFill>
                  <a:schemeClr val="tx2"/>
                </a:solidFill>
              </a:defRPr>
            </a:lvl3pPr>
            <a:lvl4pPr>
              <a:defRPr sz="1600">
                <a:solidFill>
                  <a:schemeClr val="tx2"/>
                </a:solidFill>
              </a:defRPr>
            </a:lvl4pPr>
            <a:lvl5pPr>
              <a:defRPr sz="1600">
                <a:solidFill>
                  <a:schemeClr val="tx2"/>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7466011" y="3429000"/>
            <a:ext cx="4114801" cy="1828800"/>
          </a:xfrm>
        </p:spPr>
        <p:txBody>
          <a:bodyPr>
            <a:normAutofit/>
          </a:bodyPr>
          <a:lstStyle>
            <a:lvl1pPr marL="0" indent="0">
              <a:lnSpc>
                <a:spcPct val="110000"/>
              </a:lnSpc>
              <a:spcBef>
                <a:spcPts val="1000"/>
              </a:spcBef>
              <a:buNone/>
              <a:defRPr sz="16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tx2"/>
                </a:solidFill>
              </a:defRPr>
            </a:lvl1pPr>
          </a:lstStyle>
          <a:p>
            <a:fld id="{03F41C87-7AD9-4845-A077-840E4A0F3F06}" type="datetimeFigureOut">
              <a:rPr lang="en-US" smtClean="0"/>
              <a:pPr/>
              <a:t>3/11/2019</a:t>
            </a:fld>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A013F82-EE5E-44EE-A61D-E31C6657F26F}" type="slidenum">
              <a:rPr lang="en-US" smtClean="0"/>
              <a:pPr/>
              <a:t>‹#›</a:t>
            </a:fld>
            <a:endParaRPr lang="en-US" dirty="0"/>
          </a:p>
        </p:txBody>
      </p:sp>
    </p:spTree>
    <p:extLst>
      <p:ext uri="{BB962C8B-B14F-4D97-AF65-F5344CB8AC3E}">
        <p14:creationId xmlns:p14="http://schemas.microsoft.com/office/powerpoint/2010/main" val="2544981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4" y="609600"/>
            <a:ext cx="6856477" cy="5638800"/>
          </a:xfrm>
          <a:solidFill>
            <a:schemeClr val="bg2"/>
          </a:solidFill>
        </p:spPr>
        <p:txBody>
          <a:bodyPr>
            <a:normAutofit/>
          </a:bodyPr>
          <a:lstStyle>
            <a:lvl1pPr marL="0" indent="0" algn="ctr">
              <a:buNone/>
              <a:defRPr sz="2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2" name="Title 1"/>
          <p:cNvSpPr>
            <a:spLocks noGrp="1"/>
          </p:cNvSpPr>
          <p:nvPr>
            <p:ph type="title"/>
          </p:nvPr>
        </p:nvSpPr>
        <p:spPr>
          <a:xfrm>
            <a:off x="7466011" y="762000"/>
            <a:ext cx="4114800" cy="2590800"/>
          </a:xfrm>
        </p:spPr>
        <p:txBody>
          <a:bodyPr anchor="b">
            <a:normAutofit/>
          </a:bodyPr>
          <a:lstStyle>
            <a:lvl1pPr algn="l">
              <a:lnSpc>
                <a:spcPct val="85000"/>
              </a:lnSpc>
              <a:defRPr sz="3600" b="0" i="0" baseline="0">
                <a:solidFill>
                  <a:schemeClr val="accent3"/>
                </a:solidFill>
              </a:defRPr>
            </a:lvl1pPr>
          </a:lstStyle>
          <a:p>
            <a:r>
              <a:rPr lang="en-US"/>
              <a:t>Click to edit Master title style</a:t>
            </a:r>
            <a:endParaRPr dirty="0"/>
          </a:p>
        </p:txBody>
      </p:sp>
      <p:sp>
        <p:nvSpPr>
          <p:cNvPr id="4" name="Text Placeholder 3"/>
          <p:cNvSpPr>
            <a:spLocks noGrp="1"/>
          </p:cNvSpPr>
          <p:nvPr>
            <p:ph type="body" sz="half" idx="2"/>
          </p:nvPr>
        </p:nvSpPr>
        <p:spPr>
          <a:xfrm>
            <a:off x="7466011" y="3429000"/>
            <a:ext cx="4114801" cy="1828800"/>
          </a:xfrm>
        </p:spPr>
        <p:txBody>
          <a:bodyPr>
            <a:normAutofit/>
          </a:bodyPr>
          <a:lstStyle>
            <a:lvl1pPr marL="0" indent="0">
              <a:lnSpc>
                <a:spcPct val="110000"/>
              </a:lnSpc>
              <a:spcBef>
                <a:spcPts val="1000"/>
              </a:spcBef>
              <a:buNone/>
              <a:defRPr sz="16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3F41C87-7AD9-4845-A077-840E4A0F3F06}" type="datetimeFigureOut">
              <a:rPr lang="en-US"/>
              <a:pPr/>
              <a:t>3/11/2019</a:t>
            </a:fld>
            <a:endParaRPr dirty="0"/>
          </a:p>
        </p:txBody>
      </p:sp>
      <p:sp>
        <p:nvSpPr>
          <p:cNvPr id="6" name="Footer Placeholder 5"/>
          <p:cNvSpPr>
            <a:spLocks noGrp="1"/>
          </p:cNvSpPr>
          <p:nvPr>
            <p:ph type="ftr" sz="quarter" idx="11"/>
          </p:nvPr>
        </p:nvSpPr>
        <p:spPr/>
        <p:txBody>
          <a:bodyPr/>
          <a:lstStyle/>
          <a:p>
            <a:endParaRPr dirty="0"/>
          </a:p>
        </p:txBody>
      </p:sp>
      <p:sp>
        <p:nvSpPr>
          <p:cNvPr id="7" name="Slide Number Placeholder 6"/>
          <p:cNvSpPr>
            <a:spLocks noGrp="1"/>
          </p:cNvSpPr>
          <p:nvPr>
            <p:ph type="sldNum" sz="quarter" idx="12"/>
          </p:nvPr>
        </p:nvSpPr>
        <p:spPr/>
        <p:txBody>
          <a:bodyPr/>
          <a:lstStyle/>
          <a:p>
            <a:fld id="{2A013F82-EE5E-44EE-A61D-E31C6657F26F}" type="slidenum">
              <a:rPr/>
              <a:pPr/>
              <a:t>‹#›</a:t>
            </a:fld>
            <a:endParaRPr dirty="0"/>
          </a:p>
        </p:txBody>
      </p:sp>
    </p:spTree>
    <p:extLst>
      <p:ext uri="{BB962C8B-B14F-4D97-AF65-F5344CB8AC3E}">
        <p14:creationId xmlns:p14="http://schemas.microsoft.com/office/powerpoint/2010/main" val="2249172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Left Picture with Title">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531812" y="609600"/>
            <a:ext cx="5516563" cy="5638800"/>
          </a:xfrm>
          <a:solidFill>
            <a:schemeClr val="accent3">
              <a:lumMod val="60000"/>
              <a:lumOff val="40000"/>
            </a:schemeClr>
          </a:solidFill>
        </p:spPr>
        <p:txBody>
          <a:bodyPr>
            <a:normAutofit/>
          </a:bodyPr>
          <a:lstStyle>
            <a:lvl1pPr marL="0" indent="0" algn="ctr">
              <a:buNone/>
              <a:defRPr sz="2400">
                <a:solidFill>
                  <a:schemeClr val="tx2"/>
                </a:solidFill>
              </a:defRPr>
            </a:lvl1pPr>
          </a:lstStyle>
          <a:p>
            <a:r>
              <a:rPr lang="en-US" dirty="0"/>
              <a:t>Click icon to add picture</a:t>
            </a:r>
            <a:endParaRPr dirty="0"/>
          </a:p>
        </p:txBody>
      </p:sp>
      <p:sp>
        <p:nvSpPr>
          <p:cNvPr id="2" name="Title 1"/>
          <p:cNvSpPr>
            <a:spLocks noGrp="1"/>
          </p:cNvSpPr>
          <p:nvPr>
            <p:ph type="ctrTitle" hasCustomPrompt="1"/>
          </p:nvPr>
        </p:nvSpPr>
        <p:spPr>
          <a:xfrm>
            <a:off x="6780212" y="1752600"/>
            <a:ext cx="4876801" cy="4114800"/>
          </a:xfrm>
        </p:spPr>
        <p:txBody>
          <a:bodyPr anchor="b">
            <a:normAutofit/>
          </a:bodyPr>
          <a:lstStyle>
            <a:lvl1pPr>
              <a:lnSpc>
                <a:spcPct val="85000"/>
              </a:lnSpc>
              <a:defRPr sz="4800">
                <a:solidFill>
                  <a:schemeClr val="accent3"/>
                </a:solidFill>
              </a:defRPr>
            </a:lvl1pPr>
          </a:lstStyle>
          <a:p>
            <a:r>
              <a:rPr dirty="0"/>
              <a:t>Click to enter Name</a:t>
            </a:r>
          </a:p>
        </p:txBody>
      </p:sp>
    </p:spTree>
    <p:extLst>
      <p:ext uri="{BB962C8B-B14F-4D97-AF65-F5344CB8AC3E}">
        <p14:creationId xmlns:p14="http://schemas.microsoft.com/office/powerpoint/2010/main" val="1287267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Right Picture with Title">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6140451" y="609600"/>
            <a:ext cx="5440362" cy="5638800"/>
          </a:xfrm>
          <a:solidFill>
            <a:schemeClr val="accent3">
              <a:lumMod val="60000"/>
              <a:lumOff val="40000"/>
            </a:schemeClr>
          </a:solidFill>
        </p:spPr>
        <p:txBody>
          <a:bodyPr>
            <a:normAutofit/>
          </a:bodyPr>
          <a:lstStyle>
            <a:lvl1pPr marL="0" indent="0" algn="ctr">
              <a:buNone/>
              <a:defRPr sz="2400">
                <a:solidFill>
                  <a:schemeClr val="tx2"/>
                </a:solidFill>
              </a:defRPr>
            </a:lvl1pPr>
          </a:lstStyle>
          <a:p>
            <a:r>
              <a:rPr lang="en-US" dirty="0"/>
              <a:t>Click icon to add picture</a:t>
            </a:r>
            <a:endParaRPr dirty="0"/>
          </a:p>
        </p:txBody>
      </p:sp>
      <p:sp>
        <p:nvSpPr>
          <p:cNvPr id="2" name="Title 1"/>
          <p:cNvSpPr>
            <a:spLocks noGrp="1"/>
          </p:cNvSpPr>
          <p:nvPr>
            <p:ph type="ctrTitle" hasCustomPrompt="1"/>
          </p:nvPr>
        </p:nvSpPr>
        <p:spPr>
          <a:xfrm>
            <a:off x="608013" y="1828800"/>
            <a:ext cx="4876801" cy="4114800"/>
          </a:xfrm>
        </p:spPr>
        <p:txBody>
          <a:bodyPr anchor="b">
            <a:normAutofit/>
          </a:bodyPr>
          <a:lstStyle>
            <a:lvl1pPr>
              <a:lnSpc>
                <a:spcPct val="85000"/>
              </a:lnSpc>
              <a:defRPr sz="4800">
                <a:solidFill>
                  <a:schemeClr val="accent3"/>
                </a:solidFill>
              </a:defRPr>
            </a:lvl1pPr>
          </a:lstStyle>
          <a:p>
            <a:r>
              <a:t>Click to enter Name</a:t>
            </a:r>
          </a:p>
        </p:txBody>
      </p:sp>
    </p:spTree>
    <p:extLst>
      <p:ext uri="{BB962C8B-B14F-4D97-AF65-F5344CB8AC3E}">
        <p14:creationId xmlns:p14="http://schemas.microsoft.com/office/powerpoint/2010/main" val="22183211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Left 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08012" y="609600"/>
            <a:ext cx="7467600" cy="5638800"/>
          </a:xfrm>
          <a:solidFill>
            <a:schemeClr val="accent3">
              <a:lumMod val="60000"/>
              <a:lumOff val="40000"/>
            </a:schemeClr>
          </a:solidFill>
        </p:spPr>
        <p:txBody>
          <a:bodyPr>
            <a:normAutofit/>
          </a:bodyPr>
          <a:lstStyle>
            <a:lvl1pPr marL="0" indent="0" algn="ctr">
              <a:buNone/>
              <a:defRPr sz="2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2" name="Title 1"/>
          <p:cNvSpPr>
            <a:spLocks noGrp="1"/>
          </p:cNvSpPr>
          <p:nvPr>
            <p:ph type="title"/>
          </p:nvPr>
        </p:nvSpPr>
        <p:spPr>
          <a:xfrm>
            <a:off x="8456613" y="1600200"/>
            <a:ext cx="3124200" cy="2438400"/>
          </a:xfrm>
        </p:spPr>
        <p:txBody>
          <a:bodyPr anchor="b">
            <a:normAutofit/>
          </a:bodyPr>
          <a:lstStyle>
            <a:lvl1pPr algn="l">
              <a:lnSpc>
                <a:spcPct val="85000"/>
              </a:lnSpc>
              <a:defRPr sz="3600" b="0" i="0" baseline="0">
                <a:solidFill>
                  <a:schemeClr val="accent3"/>
                </a:solidFill>
              </a:defRPr>
            </a:lvl1pPr>
          </a:lstStyle>
          <a:p>
            <a:r>
              <a:rPr lang="en-US"/>
              <a:t>Click to edit Master title style</a:t>
            </a:r>
            <a:endParaRPr/>
          </a:p>
        </p:txBody>
      </p:sp>
      <p:sp>
        <p:nvSpPr>
          <p:cNvPr id="4" name="Text Placeholder 3"/>
          <p:cNvSpPr>
            <a:spLocks noGrp="1"/>
          </p:cNvSpPr>
          <p:nvPr>
            <p:ph type="body" sz="half" idx="2"/>
          </p:nvPr>
        </p:nvSpPr>
        <p:spPr>
          <a:xfrm>
            <a:off x="8456613" y="4114800"/>
            <a:ext cx="3124200" cy="1828800"/>
          </a:xfrm>
        </p:spPr>
        <p:txBody>
          <a:bodyPr>
            <a:normAutofit/>
          </a:bodyPr>
          <a:lstStyle>
            <a:lvl1pPr marL="0" indent="0">
              <a:lnSpc>
                <a:spcPct val="110000"/>
              </a:lnSpc>
              <a:spcBef>
                <a:spcPts val="1000"/>
              </a:spcBef>
              <a:buNone/>
              <a:defRPr sz="16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Date Placeholder 5"/>
          <p:cNvSpPr>
            <a:spLocks noGrp="1"/>
          </p:cNvSpPr>
          <p:nvPr>
            <p:ph type="dt" sz="half" idx="10"/>
          </p:nvPr>
        </p:nvSpPr>
        <p:spPr/>
        <p:txBody>
          <a:bodyPr/>
          <a:lstStyle/>
          <a:p>
            <a:fld id="{03F41C87-7AD9-4845-A077-840E4A0F3F06}" type="datetimeFigureOut">
              <a:rPr lang="en-US"/>
              <a:pPr/>
              <a:t>3/11/2019</a:t>
            </a:fld>
            <a:endParaRPr dirty="0"/>
          </a:p>
        </p:txBody>
      </p:sp>
      <p:sp>
        <p:nvSpPr>
          <p:cNvPr id="7" name="Footer Placeholder 6"/>
          <p:cNvSpPr>
            <a:spLocks noGrp="1"/>
          </p:cNvSpPr>
          <p:nvPr>
            <p:ph type="ftr" sz="quarter" idx="11"/>
          </p:nvPr>
        </p:nvSpPr>
        <p:spPr/>
        <p:txBody>
          <a:bodyPr/>
          <a:lstStyle/>
          <a:p>
            <a:endParaRPr dirty="0"/>
          </a:p>
        </p:txBody>
      </p:sp>
      <p:sp>
        <p:nvSpPr>
          <p:cNvPr id="8" name="Slide Number Placeholder 7"/>
          <p:cNvSpPr>
            <a:spLocks noGrp="1"/>
          </p:cNvSpPr>
          <p:nvPr>
            <p:ph type="sldNum" sz="quarter" idx="12"/>
          </p:nvPr>
        </p:nvSpPr>
        <p:spPr/>
        <p:txBody>
          <a:bodyPr/>
          <a:lstStyle/>
          <a:p>
            <a:fld id="{2A013F82-EE5E-44EE-A61D-E31C6657F26F}" type="slidenum">
              <a:rPr/>
              <a:pPr/>
              <a:t>‹#›</a:t>
            </a:fld>
            <a:endParaRPr dirty="0"/>
          </a:p>
        </p:txBody>
      </p:sp>
    </p:spTree>
    <p:extLst>
      <p:ext uri="{BB962C8B-B14F-4D97-AF65-F5344CB8AC3E}">
        <p14:creationId xmlns:p14="http://schemas.microsoft.com/office/powerpoint/2010/main" val="3332594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Right 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113213" y="609600"/>
            <a:ext cx="7472062" cy="5638800"/>
          </a:xfrm>
          <a:solidFill>
            <a:schemeClr val="accent3">
              <a:lumMod val="60000"/>
              <a:lumOff val="40000"/>
            </a:schemeClr>
          </a:solidFill>
        </p:spPr>
        <p:txBody>
          <a:bodyPr>
            <a:normAutofit/>
          </a:bodyPr>
          <a:lstStyle>
            <a:lvl1pPr marL="0" indent="0" algn="ctr">
              <a:buNone/>
              <a:defRPr sz="2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2" name="Title 1"/>
          <p:cNvSpPr>
            <a:spLocks noGrp="1"/>
          </p:cNvSpPr>
          <p:nvPr>
            <p:ph type="title"/>
          </p:nvPr>
        </p:nvSpPr>
        <p:spPr>
          <a:xfrm>
            <a:off x="603550" y="1600200"/>
            <a:ext cx="3124200" cy="2438400"/>
          </a:xfrm>
        </p:spPr>
        <p:txBody>
          <a:bodyPr anchor="b">
            <a:normAutofit/>
          </a:bodyPr>
          <a:lstStyle>
            <a:lvl1pPr algn="l">
              <a:lnSpc>
                <a:spcPct val="85000"/>
              </a:lnSpc>
              <a:defRPr sz="3600" b="0" i="0" baseline="0">
                <a:solidFill>
                  <a:schemeClr val="accent3"/>
                </a:solidFill>
              </a:defRPr>
            </a:lvl1pPr>
          </a:lstStyle>
          <a:p>
            <a:r>
              <a:rPr lang="en-US"/>
              <a:t>Click to edit Master title style</a:t>
            </a:r>
            <a:endParaRPr/>
          </a:p>
        </p:txBody>
      </p:sp>
      <p:sp>
        <p:nvSpPr>
          <p:cNvPr id="4" name="Text Placeholder 3"/>
          <p:cNvSpPr>
            <a:spLocks noGrp="1"/>
          </p:cNvSpPr>
          <p:nvPr>
            <p:ph type="body" sz="half" idx="2"/>
          </p:nvPr>
        </p:nvSpPr>
        <p:spPr>
          <a:xfrm>
            <a:off x="603550" y="4114800"/>
            <a:ext cx="3124200" cy="1828800"/>
          </a:xfrm>
        </p:spPr>
        <p:txBody>
          <a:bodyPr>
            <a:normAutofit/>
          </a:bodyPr>
          <a:lstStyle>
            <a:lvl1pPr marL="0" indent="0">
              <a:lnSpc>
                <a:spcPct val="110000"/>
              </a:lnSpc>
              <a:spcBef>
                <a:spcPts val="1000"/>
              </a:spcBef>
              <a:buNone/>
              <a:defRPr sz="16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3F41C87-7AD9-4845-A077-840E4A0F3F06}" type="datetimeFigureOut">
              <a:rPr lang="en-US"/>
              <a:pPr/>
              <a:t>3/11/2019</a:t>
            </a:fld>
            <a:endParaRPr dirty="0"/>
          </a:p>
        </p:txBody>
      </p:sp>
      <p:sp>
        <p:nvSpPr>
          <p:cNvPr id="6" name="Footer Placeholder 5"/>
          <p:cNvSpPr>
            <a:spLocks noGrp="1"/>
          </p:cNvSpPr>
          <p:nvPr>
            <p:ph type="ftr" sz="quarter" idx="11"/>
          </p:nvPr>
        </p:nvSpPr>
        <p:spPr/>
        <p:txBody>
          <a:bodyPr/>
          <a:lstStyle/>
          <a:p>
            <a:endParaRPr dirty="0"/>
          </a:p>
        </p:txBody>
      </p:sp>
      <p:sp>
        <p:nvSpPr>
          <p:cNvPr id="7" name="Slide Number Placeholder 6"/>
          <p:cNvSpPr>
            <a:spLocks noGrp="1"/>
          </p:cNvSpPr>
          <p:nvPr>
            <p:ph type="sldNum" sz="quarter" idx="12"/>
          </p:nvPr>
        </p:nvSpPr>
        <p:spPr/>
        <p:txBody>
          <a:bodyPr/>
          <a:lstStyle/>
          <a:p>
            <a:fld id="{2A013F82-EE5E-44EE-A61D-E31C6657F26F}" type="slidenum">
              <a:rPr/>
              <a:pPr/>
              <a:t>‹#›</a:t>
            </a:fld>
            <a:endParaRPr dirty="0"/>
          </a:p>
        </p:txBody>
      </p:sp>
    </p:spTree>
    <p:extLst>
      <p:ext uri="{BB962C8B-B14F-4D97-AF65-F5344CB8AC3E}">
        <p14:creationId xmlns:p14="http://schemas.microsoft.com/office/powerpoint/2010/main" val="13820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Left Four Pictures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06425" y="609600"/>
            <a:ext cx="3375378" cy="2743200"/>
          </a:xfrm>
          <a:solidFill>
            <a:schemeClr val="accent3">
              <a:lumMod val="60000"/>
              <a:lumOff val="40000"/>
            </a:schemeClr>
          </a:solidFill>
        </p:spPr>
        <p:txBody>
          <a:bodyPr>
            <a:normAutofit/>
          </a:bodyPr>
          <a:lstStyle>
            <a:lvl1pPr marL="0" indent="0" algn="ctr">
              <a:buNone/>
              <a:defRPr sz="2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2" name="Title 1"/>
          <p:cNvSpPr>
            <a:spLocks noGrp="1"/>
          </p:cNvSpPr>
          <p:nvPr>
            <p:ph type="title"/>
          </p:nvPr>
        </p:nvSpPr>
        <p:spPr>
          <a:xfrm>
            <a:off x="8458200" y="1600200"/>
            <a:ext cx="3124200" cy="2438400"/>
          </a:xfrm>
        </p:spPr>
        <p:txBody>
          <a:bodyPr anchor="b">
            <a:normAutofit/>
          </a:bodyPr>
          <a:lstStyle>
            <a:lvl1pPr algn="l">
              <a:lnSpc>
                <a:spcPct val="85000"/>
              </a:lnSpc>
              <a:defRPr sz="3600" b="0" i="0" baseline="0">
                <a:solidFill>
                  <a:schemeClr val="accent3"/>
                </a:solidFill>
              </a:defRPr>
            </a:lvl1pPr>
          </a:lstStyle>
          <a:p>
            <a:r>
              <a:rPr lang="en-US"/>
              <a:t>Click to edit Master title style</a:t>
            </a:r>
            <a:endParaRPr/>
          </a:p>
        </p:txBody>
      </p:sp>
      <p:sp>
        <p:nvSpPr>
          <p:cNvPr id="4" name="Text Placeholder 3"/>
          <p:cNvSpPr>
            <a:spLocks noGrp="1"/>
          </p:cNvSpPr>
          <p:nvPr>
            <p:ph type="body" sz="half" idx="2"/>
          </p:nvPr>
        </p:nvSpPr>
        <p:spPr>
          <a:xfrm>
            <a:off x="8458200" y="4114800"/>
            <a:ext cx="3124200" cy="1828800"/>
          </a:xfrm>
        </p:spPr>
        <p:txBody>
          <a:bodyPr>
            <a:normAutofit/>
          </a:bodyPr>
          <a:lstStyle>
            <a:lvl1pPr marL="0" indent="0">
              <a:lnSpc>
                <a:spcPct val="110000"/>
              </a:lnSpc>
              <a:spcBef>
                <a:spcPts val="1000"/>
              </a:spcBef>
              <a:buNone/>
              <a:defRPr sz="16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Picture Placeholder 2"/>
          <p:cNvSpPr>
            <a:spLocks noGrp="1"/>
          </p:cNvSpPr>
          <p:nvPr>
            <p:ph type="pic" idx="10"/>
          </p:nvPr>
        </p:nvSpPr>
        <p:spPr>
          <a:xfrm>
            <a:off x="4109756" y="609600"/>
            <a:ext cx="3977640" cy="2743200"/>
          </a:xfrm>
          <a:solidFill>
            <a:schemeClr val="accent3">
              <a:lumMod val="60000"/>
              <a:lumOff val="40000"/>
            </a:schemeClr>
          </a:solidFill>
        </p:spPr>
        <p:txBody>
          <a:bodyPr>
            <a:normAutofit/>
          </a:bodyPr>
          <a:lstStyle>
            <a:lvl1pPr marL="0" indent="0" algn="ctr">
              <a:buNone/>
              <a:defRPr sz="2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6" name="Picture Placeholder 2"/>
          <p:cNvSpPr>
            <a:spLocks noGrp="1"/>
          </p:cNvSpPr>
          <p:nvPr>
            <p:ph type="pic" idx="11"/>
          </p:nvPr>
        </p:nvSpPr>
        <p:spPr>
          <a:xfrm>
            <a:off x="606425" y="3494088"/>
            <a:ext cx="3375378" cy="2743200"/>
          </a:xfrm>
          <a:solidFill>
            <a:schemeClr val="accent3">
              <a:lumMod val="60000"/>
              <a:lumOff val="40000"/>
            </a:schemeClr>
          </a:solidFill>
        </p:spPr>
        <p:txBody>
          <a:bodyPr>
            <a:normAutofit/>
          </a:bodyPr>
          <a:lstStyle>
            <a:lvl1pPr marL="0" indent="0" algn="ctr">
              <a:buNone/>
              <a:defRPr sz="2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7" name="Picture Placeholder 2"/>
          <p:cNvSpPr>
            <a:spLocks noGrp="1"/>
          </p:cNvSpPr>
          <p:nvPr>
            <p:ph type="pic" idx="12"/>
          </p:nvPr>
        </p:nvSpPr>
        <p:spPr>
          <a:xfrm>
            <a:off x="4109756" y="3494088"/>
            <a:ext cx="3977640" cy="2743200"/>
          </a:xfrm>
          <a:solidFill>
            <a:schemeClr val="accent3">
              <a:lumMod val="60000"/>
              <a:lumOff val="40000"/>
            </a:schemeClr>
          </a:solidFill>
        </p:spPr>
        <p:txBody>
          <a:bodyPr>
            <a:normAutofit/>
          </a:bodyPr>
          <a:lstStyle>
            <a:lvl1pPr marL="0" indent="0" algn="ctr">
              <a:buNone/>
              <a:defRPr sz="2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8" name="Date Placeholder 7"/>
          <p:cNvSpPr>
            <a:spLocks noGrp="1"/>
          </p:cNvSpPr>
          <p:nvPr>
            <p:ph type="dt" sz="half" idx="13"/>
          </p:nvPr>
        </p:nvSpPr>
        <p:spPr/>
        <p:txBody>
          <a:bodyPr/>
          <a:lstStyle/>
          <a:p>
            <a:fld id="{03F41C87-7AD9-4845-A077-840E4A0F3F06}" type="datetimeFigureOut">
              <a:rPr lang="en-US"/>
              <a:pPr/>
              <a:t>3/11/2019</a:t>
            </a:fld>
            <a:endParaRPr dirty="0"/>
          </a:p>
        </p:txBody>
      </p:sp>
      <p:sp>
        <p:nvSpPr>
          <p:cNvPr id="9" name="Footer Placeholder 8"/>
          <p:cNvSpPr>
            <a:spLocks noGrp="1"/>
          </p:cNvSpPr>
          <p:nvPr>
            <p:ph type="ftr" sz="quarter" idx="14"/>
          </p:nvPr>
        </p:nvSpPr>
        <p:spPr/>
        <p:txBody>
          <a:bodyPr/>
          <a:lstStyle/>
          <a:p>
            <a:endParaRPr dirty="0"/>
          </a:p>
        </p:txBody>
      </p:sp>
      <p:sp>
        <p:nvSpPr>
          <p:cNvPr id="10" name="Slide Number Placeholder 9"/>
          <p:cNvSpPr>
            <a:spLocks noGrp="1"/>
          </p:cNvSpPr>
          <p:nvPr>
            <p:ph type="sldNum" sz="quarter" idx="15"/>
          </p:nvPr>
        </p:nvSpPr>
        <p:spPr/>
        <p:txBody>
          <a:bodyPr/>
          <a:lstStyle/>
          <a:p>
            <a:fld id="{2A013F82-EE5E-44EE-A61D-E31C6657F26F}" type="slidenum">
              <a:rPr/>
              <a:pPr/>
              <a:t>‹#›</a:t>
            </a:fld>
            <a:endParaRPr dirty="0"/>
          </a:p>
        </p:txBody>
      </p:sp>
    </p:spTree>
    <p:extLst>
      <p:ext uri="{BB962C8B-B14F-4D97-AF65-F5344CB8AC3E}">
        <p14:creationId xmlns:p14="http://schemas.microsoft.com/office/powerpoint/2010/main" val="10716460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Right Four Pictures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105592" y="609600"/>
            <a:ext cx="3977640" cy="2743200"/>
          </a:xfrm>
          <a:solidFill>
            <a:schemeClr val="accent3">
              <a:lumMod val="60000"/>
              <a:lumOff val="40000"/>
            </a:schemeClr>
          </a:solidFill>
        </p:spPr>
        <p:txBody>
          <a:bodyPr>
            <a:normAutofit/>
          </a:bodyPr>
          <a:lstStyle>
            <a:lvl1pPr marL="0" indent="0" algn="ctr">
              <a:buNone/>
              <a:defRPr sz="2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2" name="Title 1"/>
          <p:cNvSpPr>
            <a:spLocks noGrp="1"/>
          </p:cNvSpPr>
          <p:nvPr>
            <p:ph type="title"/>
          </p:nvPr>
        </p:nvSpPr>
        <p:spPr>
          <a:xfrm>
            <a:off x="603550" y="1600200"/>
            <a:ext cx="3124200" cy="2438400"/>
          </a:xfrm>
        </p:spPr>
        <p:txBody>
          <a:bodyPr anchor="b">
            <a:normAutofit/>
          </a:bodyPr>
          <a:lstStyle>
            <a:lvl1pPr algn="l">
              <a:lnSpc>
                <a:spcPct val="85000"/>
              </a:lnSpc>
              <a:defRPr sz="3600" b="0" i="0" baseline="0">
                <a:solidFill>
                  <a:schemeClr val="accent3"/>
                </a:solidFill>
              </a:defRPr>
            </a:lvl1pPr>
          </a:lstStyle>
          <a:p>
            <a:r>
              <a:rPr lang="en-US"/>
              <a:t>Click to edit Master title style</a:t>
            </a:r>
            <a:endParaRPr/>
          </a:p>
        </p:txBody>
      </p:sp>
      <p:sp>
        <p:nvSpPr>
          <p:cNvPr id="4" name="Text Placeholder 3"/>
          <p:cNvSpPr>
            <a:spLocks noGrp="1"/>
          </p:cNvSpPr>
          <p:nvPr>
            <p:ph type="body" sz="half" idx="2"/>
          </p:nvPr>
        </p:nvSpPr>
        <p:spPr>
          <a:xfrm>
            <a:off x="603550" y="4114800"/>
            <a:ext cx="3124200" cy="1828800"/>
          </a:xfrm>
        </p:spPr>
        <p:txBody>
          <a:bodyPr>
            <a:normAutofit/>
          </a:bodyPr>
          <a:lstStyle>
            <a:lvl1pPr marL="0" indent="0">
              <a:lnSpc>
                <a:spcPct val="110000"/>
              </a:lnSpc>
              <a:spcBef>
                <a:spcPts val="1000"/>
              </a:spcBef>
              <a:buNone/>
              <a:defRPr sz="16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Picture Placeholder 2"/>
          <p:cNvSpPr>
            <a:spLocks noGrp="1"/>
          </p:cNvSpPr>
          <p:nvPr>
            <p:ph type="pic" idx="10"/>
          </p:nvPr>
        </p:nvSpPr>
        <p:spPr>
          <a:xfrm>
            <a:off x="8211185" y="609600"/>
            <a:ext cx="3374090" cy="2743200"/>
          </a:xfrm>
          <a:solidFill>
            <a:schemeClr val="accent3">
              <a:lumMod val="60000"/>
              <a:lumOff val="40000"/>
            </a:schemeClr>
          </a:solidFill>
        </p:spPr>
        <p:txBody>
          <a:bodyPr>
            <a:normAutofit/>
          </a:bodyPr>
          <a:lstStyle>
            <a:lvl1pPr marL="0" indent="0" algn="ctr">
              <a:buNone/>
              <a:defRPr sz="2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6" name="Picture Placeholder 2"/>
          <p:cNvSpPr>
            <a:spLocks noGrp="1"/>
          </p:cNvSpPr>
          <p:nvPr>
            <p:ph type="pic" idx="11"/>
          </p:nvPr>
        </p:nvSpPr>
        <p:spPr>
          <a:xfrm>
            <a:off x="4105592" y="3494088"/>
            <a:ext cx="3977640" cy="2743200"/>
          </a:xfrm>
          <a:solidFill>
            <a:schemeClr val="accent3">
              <a:lumMod val="60000"/>
              <a:lumOff val="40000"/>
            </a:schemeClr>
          </a:solidFill>
        </p:spPr>
        <p:txBody>
          <a:bodyPr>
            <a:normAutofit/>
          </a:bodyPr>
          <a:lstStyle>
            <a:lvl1pPr marL="0" indent="0" algn="ctr">
              <a:buNone/>
              <a:defRPr sz="2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7" name="Picture Placeholder 2"/>
          <p:cNvSpPr>
            <a:spLocks noGrp="1"/>
          </p:cNvSpPr>
          <p:nvPr>
            <p:ph type="pic" idx="12"/>
          </p:nvPr>
        </p:nvSpPr>
        <p:spPr>
          <a:xfrm>
            <a:off x="8211185" y="3494088"/>
            <a:ext cx="3374090" cy="2743200"/>
          </a:xfrm>
          <a:solidFill>
            <a:schemeClr val="accent3">
              <a:lumMod val="60000"/>
              <a:lumOff val="40000"/>
            </a:schemeClr>
          </a:solidFill>
        </p:spPr>
        <p:txBody>
          <a:bodyPr>
            <a:normAutofit/>
          </a:bodyPr>
          <a:lstStyle>
            <a:lvl1pPr marL="0" indent="0" algn="ctr">
              <a:buNone/>
              <a:defRPr sz="2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8" name="Date Placeholder 7"/>
          <p:cNvSpPr>
            <a:spLocks noGrp="1"/>
          </p:cNvSpPr>
          <p:nvPr>
            <p:ph type="dt" sz="half" idx="13"/>
          </p:nvPr>
        </p:nvSpPr>
        <p:spPr/>
        <p:txBody>
          <a:bodyPr/>
          <a:lstStyle>
            <a:lvl1pPr>
              <a:defRPr>
                <a:solidFill>
                  <a:schemeClr val="tx2"/>
                </a:solidFill>
              </a:defRPr>
            </a:lvl1pPr>
          </a:lstStyle>
          <a:p>
            <a:fld id="{03F41C87-7AD9-4845-A077-840E4A0F3F06}" type="datetimeFigureOut">
              <a:rPr lang="en-US" smtClean="0"/>
              <a:pPr/>
              <a:t>3/11/2019</a:t>
            </a:fld>
            <a:endParaRPr lang="en-US" dirty="0"/>
          </a:p>
        </p:txBody>
      </p:sp>
      <p:sp>
        <p:nvSpPr>
          <p:cNvPr id="9" name="Footer Placeholder 8"/>
          <p:cNvSpPr>
            <a:spLocks noGrp="1"/>
          </p:cNvSpPr>
          <p:nvPr>
            <p:ph type="ftr" sz="quarter" idx="14"/>
          </p:nvPr>
        </p:nvSpPr>
        <p:spPr/>
        <p:txBody>
          <a:bodyPr/>
          <a:lstStyle>
            <a:lvl1pPr>
              <a:defRPr>
                <a:solidFill>
                  <a:schemeClr val="tx2"/>
                </a:solidFill>
              </a:defRPr>
            </a:lvl1pPr>
          </a:lstStyle>
          <a:p>
            <a:endParaRPr lang="en-US" dirty="0"/>
          </a:p>
        </p:txBody>
      </p:sp>
      <p:sp>
        <p:nvSpPr>
          <p:cNvPr id="10" name="Slide Number Placeholder 9"/>
          <p:cNvSpPr>
            <a:spLocks noGrp="1"/>
          </p:cNvSpPr>
          <p:nvPr>
            <p:ph type="sldNum" sz="quarter" idx="15"/>
          </p:nvPr>
        </p:nvSpPr>
        <p:spPr/>
        <p:txBody>
          <a:bodyPr/>
          <a:lstStyle>
            <a:lvl1pPr>
              <a:defRPr>
                <a:solidFill>
                  <a:schemeClr val="tx2"/>
                </a:solidFill>
              </a:defRPr>
            </a:lvl1pPr>
          </a:lstStyle>
          <a:p>
            <a:fld id="{2A013F82-EE5E-44EE-A61D-E31C6657F26F}" type="slidenum">
              <a:rPr lang="en-US" smtClean="0"/>
              <a:pPr/>
              <a:t>‹#›</a:t>
            </a:fld>
            <a:endParaRPr lang="en-US" dirty="0"/>
          </a:p>
        </p:txBody>
      </p:sp>
    </p:spTree>
    <p:extLst>
      <p:ext uri="{BB962C8B-B14F-4D97-AF65-F5344CB8AC3E}">
        <p14:creationId xmlns:p14="http://schemas.microsoft.com/office/powerpoint/2010/main" val="1399376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2412" y="381000"/>
            <a:ext cx="9144002" cy="1219200"/>
          </a:xfrm>
          <a:prstGeom prst="rect">
            <a:avLst/>
          </a:prstGeom>
        </p:spPr>
        <p:txBody>
          <a:bodyPr vert="horz" lIns="91440" tIns="45720" rIns="91440" bIns="45720" rtlCol="0" anchor="b">
            <a:normAutofit/>
          </a:bodyPr>
          <a:lstStyle/>
          <a:p>
            <a:r>
              <a:rPr lang="en-US"/>
              <a:t>Click to edit Master title style</a:t>
            </a:r>
            <a:endParaRPr dirty="0"/>
          </a:p>
        </p:txBody>
      </p:sp>
      <p:sp>
        <p:nvSpPr>
          <p:cNvPr id="3" name="Text Placeholder 2"/>
          <p:cNvSpPr>
            <a:spLocks noGrp="1"/>
          </p:cNvSpPr>
          <p:nvPr>
            <p:ph type="body" idx="1"/>
          </p:nvPr>
        </p:nvSpPr>
        <p:spPr>
          <a:xfrm>
            <a:off x="1522412" y="1828800"/>
            <a:ext cx="9144002" cy="4419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7770812" y="6400800"/>
            <a:ext cx="1548659" cy="276228"/>
          </a:xfrm>
          <a:prstGeom prst="rect">
            <a:avLst/>
          </a:prstGeom>
        </p:spPr>
        <p:txBody>
          <a:bodyPr vert="horz" lIns="91440" tIns="45720" rIns="91440" bIns="45720" rtlCol="0" anchor="ctr"/>
          <a:lstStyle>
            <a:lvl1pPr algn="r">
              <a:defRPr sz="1000">
                <a:solidFill>
                  <a:schemeClr val="tx1"/>
                </a:solidFill>
              </a:defRPr>
            </a:lvl1pPr>
          </a:lstStyle>
          <a:p>
            <a:fld id="{03F41C87-7AD9-4845-A077-840E4A0F3F06}" type="datetimeFigureOut">
              <a:rPr lang="en-US"/>
              <a:pPr/>
              <a:t>3/11/2019</a:t>
            </a:fld>
            <a:endParaRPr dirty="0"/>
          </a:p>
        </p:txBody>
      </p:sp>
      <p:sp>
        <p:nvSpPr>
          <p:cNvPr id="5" name="Footer Placeholder 4"/>
          <p:cNvSpPr>
            <a:spLocks noGrp="1"/>
          </p:cNvSpPr>
          <p:nvPr>
            <p:ph type="ftr" sz="quarter" idx="3"/>
          </p:nvPr>
        </p:nvSpPr>
        <p:spPr>
          <a:xfrm>
            <a:off x="1522412" y="6400800"/>
            <a:ext cx="5954834" cy="276228"/>
          </a:xfrm>
          <a:prstGeom prst="rect">
            <a:avLst/>
          </a:prstGeom>
        </p:spPr>
        <p:txBody>
          <a:bodyPr vert="horz" lIns="91440" tIns="45720" rIns="91440" bIns="45720" rtlCol="0" anchor="ctr"/>
          <a:lstStyle>
            <a:lvl1pPr algn="l">
              <a:defRPr sz="1000">
                <a:solidFill>
                  <a:schemeClr val="tx1"/>
                </a:solidFill>
              </a:defRPr>
            </a:lvl1pPr>
          </a:lstStyle>
          <a:p>
            <a:endParaRPr dirty="0"/>
          </a:p>
        </p:txBody>
      </p:sp>
      <p:sp>
        <p:nvSpPr>
          <p:cNvPr id="6" name="Slide Number Placeholder 5"/>
          <p:cNvSpPr>
            <a:spLocks noGrp="1"/>
          </p:cNvSpPr>
          <p:nvPr>
            <p:ph type="sldNum" sz="quarter" idx="4"/>
          </p:nvPr>
        </p:nvSpPr>
        <p:spPr>
          <a:xfrm>
            <a:off x="9599612" y="6400800"/>
            <a:ext cx="1066802" cy="276228"/>
          </a:xfrm>
          <a:prstGeom prst="rect">
            <a:avLst/>
          </a:prstGeom>
        </p:spPr>
        <p:txBody>
          <a:bodyPr vert="horz" lIns="91440" tIns="45720" rIns="91440" bIns="45720" rtlCol="0" anchor="ctr"/>
          <a:lstStyle>
            <a:lvl1pPr algn="r">
              <a:defRPr sz="1000">
                <a:solidFill>
                  <a:schemeClr val="tx1"/>
                </a:solidFill>
              </a:defRPr>
            </a:lvl1pPr>
          </a:lstStyle>
          <a:p>
            <a:fld id="{2A013F82-EE5E-44EE-A61D-E31C6657F26F}" type="slidenum">
              <a:rPr/>
              <a:pPr/>
              <a:t>‹#›</a:t>
            </a:fld>
            <a:endParaRPr dirty="0"/>
          </a:p>
        </p:txBody>
      </p:sp>
      <p:sp>
        <p:nvSpPr>
          <p:cNvPr id="7" name="Rectangle 6">
            <a:extLst>
              <a:ext uri="{FF2B5EF4-FFF2-40B4-BE49-F238E27FC236}">
                <a16:creationId xmlns:a16="http://schemas.microsoft.com/office/drawing/2014/main" id="{CDC6096B-8305-4BB8-9ADC-A5F6DC28206C}"/>
              </a:ext>
            </a:extLst>
          </p:cNvPr>
          <p:cNvSpPr/>
          <p:nvPr userDrawn="1"/>
        </p:nvSpPr>
        <p:spPr>
          <a:xfrm>
            <a:off x="227012" y="228600"/>
            <a:ext cx="11734800" cy="6448428"/>
          </a:xfrm>
          <a:prstGeom prst="rect">
            <a:avLst/>
          </a:prstGeom>
          <a:noFill/>
          <a:ln>
            <a:solidFill>
              <a:schemeClr val="tx2">
                <a:lumMod val="60000"/>
                <a:lumOff val="40000"/>
              </a:schemeClr>
            </a:solidFill>
          </a:ln>
        </p:spPr>
        <p:style>
          <a:lnRef idx="1">
            <a:schemeClr val="accent2"/>
          </a:lnRef>
          <a:fillRef idx="2">
            <a:schemeClr val="accent2"/>
          </a:fillRef>
          <a:effectRef idx="1">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Tree>
    <p:extLst>
      <p:ext uri="{BB962C8B-B14F-4D97-AF65-F5344CB8AC3E}">
        <p14:creationId xmlns:p14="http://schemas.microsoft.com/office/powerpoint/2010/main" val="1403059996"/>
      </p:ext>
    </p:extLst>
  </p:cSld>
  <p:clrMap bg1="lt1" tx1="dk1" bg2="lt2" tx2="dk2" accent1="accent1" accent2="accent2" accent3="accent3" accent4="accent4" accent5="accent5" accent6="accent6" hlink="hlink" folHlink="folHlink"/>
  <p:sldLayoutIdLst>
    <p:sldLayoutId id="2147483649" r:id="rId1"/>
    <p:sldLayoutId id="2147483682" r:id="rId2"/>
    <p:sldLayoutId id="2147483683" r:id="rId3"/>
    <p:sldLayoutId id="2147483661" r:id="rId4"/>
    <p:sldLayoutId id="2147483680" r:id="rId5"/>
    <p:sldLayoutId id="2147483668" r:id="rId6"/>
    <p:sldLayoutId id="2147483669" r:id="rId7"/>
    <p:sldLayoutId id="2147483670" r:id="rId8"/>
    <p:sldLayoutId id="2147483663" r:id="rId9"/>
    <p:sldLayoutId id="2147483667" r:id="rId10"/>
    <p:sldLayoutId id="2147483671" r:id="rId11"/>
    <p:sldLayoutId id="2147483672" r:id="rId12"/>
    <p:sldLayoutId id="2147483673" r:id="rId13"/>
    <p:sldLayoutId id="2147483674" r:id="rId14"/>
    <p:sldLayoutId id="2147483681" r:id="rId15"/>
    <p:sldLayoutId id="2147483675" r:id="rId16"/>
    <p:sldLayoutId id="2147483676" r:id="rId17"/>
    <p:sldLayoutId id="2147483665" r:id="rId18"/>
    <p:sldLayoutId id="2147483677" r:id="rId19"/>
    <p:sldLayoutId id="2147483664" r:id="rId20"/>
    <p:sldLayoutId id="2147483678" r:id="rId21"/>
    <p:sldLayoutId id="2147483679" r:id="rId22"/>
    <p:sldLayoutId id="2147483662" r:id="rId23"/>
    <p:sldLayoutId id="2147483650" r:id="rId24"/>
    <p:sldLayoutId id="2147483651" r:id="rId25"/>
    <p:sldLayoutId id="2147483652" r:id="rId26"/>
    <p:sldLayoutId id="2147483653" r:id="rId27"/>
    <p:sldLayoutId id="2147483654" r:id="rId28"/>
    <p:sldLayoutId id="2147483655" r:id="rId29"/>
    <p:sldLayoutId id="2147483656" r:id="rId30"/>
    <p:sldLayoutId id="2147483657" r:id="rId3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85000"/>
        </a:lnSpc>
        <a:spcBef>
          <a:spcPct val="0"/>
        </a:spcBef>
        <a:buNone/>
        <a:defRPr sz="3600" kern="1200" baseline="0">
          <a:solidFill>
            <a:schemeClr val="accent3"/>
          </a:solidFill>
          <a:latin typeface="+mj-lt"/>
          <a:ea typeface="+mj-ea"/>
          <a:cs typeface="+mj-cs"/>
        </a:defRPr>
      </a:lvl1pPr>
    </p:titleStyle>
    <p:bodyStyle>
      <a:lvl1pPr marL="228600" indent="-223838" algn="l" defTabSz="914400" rtl="0" eaLnBrk="1" latinLnBrk="0" hangingPunct="1">
        <a:lnSpc>
          <a:spcPct val="90000"/>
        </a:lnSpc>
        <a:spcBef>
          <a:spcPts val="1800"/>
        </a:spcBef>
        <a:buClr>
          <a:schemeClr val="tx1"/>
        </a:buClr>
        <a:buSzPct val="80000"/>
        <a:buFont typeface="Arial" pitchFamily="34" charset="0"/>
        <a:buChar char="•"/>
        <a:defRPr sz="2000" kern="1200">
          <a:solidFill>
            <a:schemeClr val="tx1">
              <a:lumMod val="75000"/>
              <a:lumOff val="25000"/>
            </a:schemeClr>
          </a:solidFill>
          <a:latin typeface="+mn-lt"/>
          <a:ea typeface="+mn-ea"/>
          <a:cs typeface="+mn-cs"/>
        </a:defRPr>
      </a:lvl1pPr>
      <a:lvl2pPr marL="457200" indent="-182880" algn="l" defTabSz="914400" rtl="0" eaLnBrk="1" latinLnBrk="0" hangingPunct="1">
        <a:lnSpc>
          <a:spcPct val="90000"/>
        </a:lnSpc>
        <a:spcBef>
          <a:spcPts val="1000"/>
        </a:spcBef>
        <a:buClr>
          <a:schemeClr val="tx1"/>
        </a:buClr>
        <a:buSzPct val="80000"/>
        <a:buFont typeface="Century Gothic" pitchFamily="34" charset="0"/>
        <a:buChar char="◦"/>
        <a:defRPr sz="1800" kern="1200">
          <a:solidFill>
            <a:schemeClr val="tx1">
              <a:lumMod val="75000"/>
              <a:lumOff val="25000"/>
            </a:schemeClr>
          </a:solidFill>
          <a:latin typeface="+mn-lt"/>
          <a:ea typeface="+mn-ea"/>
          <a:cs typeface="+mn-cs"/>
        </a:defRPr>
      </a:lvl2pPr>
      <a:lvl3pPr marL="685800" indent="-18288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lumMod val="75000"/>
              <a:lumOff val="25000"/>
            </a:schemeClr>
          </a:solidFill>
          <a:latin typeface="+mn-lt"/>
          <a:ea typeface="+mn-ea"/>
          <a:cs typeface="+mn-cs"/>
        </a:defRPr>
      </a:lvl3pPr>
      <a:lvl4pPr marL="914400" indent="-182880" algn="l" defTabSz="914400" rtl="0" eaLnBrk="1" latinLnBrk="0" hangingPunct="1">
        <a:lnSpc>
          <a:spcPct val="90000"/>
        </a:lnSpc>
        <a:spcBef>
          <a:spcPts val="600"/>
        </a:spcBef>
        <a:buClr>
          <a:schemeClr val="tx1"/>
        </a:buClr>
        <a:buSzPct val="80000"/>
        <a:buFont typeface="Century Gothic" pitchFamily="34" charset="0"/>
        <a:buChar char="◦"/>
        <a:defRPr sz="1400" kern="1200">
          <a:solidFill>
            <a:schemeClr val="tx1">
              <a:lumMod val="75000"/>
              <a:lumOff val="25000"/>
            </a:schemeClr>
          </a:solidFill>
          <a:latin typeface="+mn-lt"/>
          <a:ea typeface="+mn-ea"/>
          <a:cs typeface="+mn-cs"/>
        </a:defRPr>
      </a:lvl4pPr>
      <a:lvl5pPr marL="1143000" indent="-182880" algn="l" defTabSz="914400" rtl="0" eaLnBrk="1" latinLnBrk="0" hangingPunct="1">
        <a:lnSpc>
          <a:spcPct val="90000"/>
        </a:lnSpc>
        <a:spcBef>
          <a:spcPts val="600"/>
        </a:spcBef>
        <a:buClr>
          <a:schemeClr val="tx1"/>
        </a:buClr>
        <a:buSzPct val="80000"/>
        <a:buFont typeface="Arial" pitchFamily="34" charset="0"/>
        <a:buChar char="•"/>
        <a:tabLst/>
        <a:defRPr sz="1400" kern="1200">
          <a:solidFill>
            <a:schemeClr val="tx1">
              <a:lumMod val="75000"/>
              <a:lumOff val="25000"/>
            </a:schemeClr>
          </a:solidFill>
          <a:latin typeface="+mn-lt"/>
          <a:ea typeface="+mn-ea"/>
          <a:cs typeface="+mn-cs"/>
        </a:defRPr>
      </a:lvl5pPr>
      <a:lvl6pPr marL="1371600" indent="-182880" algn="l" defTabSz="914400" rtl="0" eaLnBrk="1" latinLnBrk="0" hangingPunct="1">
        <a:lnSpc>
          <a:spcPct val="90000"/>
        </a:lnSpc>
        <a:spcBef>
          <a:spcPts val="600"/>
        </a:spcBef>
        <a:buSzPct val="80000"/>
        <a:buFont typeface="Century Gothic" pitchFamily="34" charset="0"/>
        <a:buChar char="◦"/>
        <a:defRPr sz="1400" kern="1200">
          <a:solidFill>
            <a:schemeClr val="tx1"/>
          </a:solidFill>
          <a:latin typeface="+mn-lt"/>
          <a:ea typeface="+mn-ea"/>
          <a:cs typeface="+mn-cs"/>
        </a:defRPr>
      </a:lvl6pPr>
      <a:lvl7pPr marL="1600200" indent="-182880" algn="l" defTabSz="914400" rtl="0" eaLnBrk="1" latinLnBrk="0" hangingPunct="1">
        <a:lnSpc>
          <a:spcPct val="90000"/>
        </a:lnSpc>
        <a:spcBef>
          <a:spcPts val="600"/>
        </a:spcBef>
        <a:buSzPct val="80000"/>
        <a:buFont typeface="Arial" pitchFamily="34" charset="0"/>
        <a:buChar char="•"/>
        <a:defRPr sz="1400" kern="1200" baseline="0">
          <a:solidFill>
            <a:schemeClr val="tx1"/>
          </a:solidFill>
          <a:latin typeface="+mn-lt"/>
          <a:ea typeface="+mn-ea"/>
          <a:cs typeface="+mn-cs"/>
        </a:defRPr>
      </a:lvl7pPr>
      <a:lvl8pPr marL="1828800" indent="-182880" algn="l" defTabSz="914400" rtl="0" eaLnBrk="1" latinLnBrk="0" hangingPunct="1">
        <a:lnSpc>
          <a:spcPct val="90000"/>
        </a:lnSpc>
        <a:spcBef>
          <a:spcPts val="600"/>
        </a:spcBef>
        <a:buSzPct val="80000"/>
        <a:buFont typeface="Century Gothic" pitchFamily="34" charset="0"/>
        <a:buChar char="◦"/>
        <a:defRPr sz="1400" kern="1200" baseline="0">
          <a:solidFill>
            <a:schemeClr val="tx1"/>
          </a:solidFill>
          <a:latin typeface="+mn-lt"/>
          <a:ea typeface="+mn-ea"/>
          <a:cs typeface="+mn-cs"/>
        </a:defRPr>
      </a:lvl8pPr>
      <a:lvl9pPr marL="2057400" indent="-182880" algn="l" defTabSz="914400" rtl="0" eaLnBrk="1" latinLnBrk="0" hangingPunct="1">
        <a:lnSpc>
          <a:spcPct val="90000"/>
        </a:lnSpc>
        <a:spcBef>
          <a:spcPts val="600"/>
        </a:spcBef>
        <a:buSzPct val="80000"/>
        <a:buFont typeface="Arial" pitchFamily="34" charset="0"/>
        <a:buChar char="•"/>
        <a:defRPr sz="14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39" userDrawn="1">
          <p15:clr>
            <a:srgbClr val="F26B43"/>
          </p15:clr>
        </p15:guide>
        <p15:guide id="2"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3" Type="http://schemas.openxmlformats.org/officeDocument/2006/relationships/hyperlink" Target="https://abcnews.go.com/2020/story?id=6762309&amp;page=1" TargetMode="External"/><Relationship Id="rId2" Type="http://schemas.openxmlformats.org/officeDocument/2006/relationships/image" Target="../media/image14.png"/><Relationship Id="rId1" Type="http://schemas.openxmlformats.org/officeDocument/2006/relationships/slideLayout" Target="../slideLayouts/slideLayout3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3" Type="http://schemas.openxmlformats.org/officeDocument/2006/relationships/hyperlink" Target="https://www.npr.org/sections/health-shots/2013/12/30/258313116/mapping-emotions-on-the-body-love-makes-us-warm-all-over" TargetMode="External"/><Relationship Id="rId2" Type="http://schemas.openxmlformats.org/officeDocument/2006/relationships/image" Target="../media/image10.jpg"/><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hyperlink" Target="http://www.scienceofrelationships.com/home/2012/5/17/top-5-classic-studies-in-the-psychology-of-attraction.html" TargetMode="Externa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a:extLst>
              <a:ext uri="{FF2B5EF4-FFF2-40B4-BE49-F238E27FC236}">
                <a16:creationId xmlns:a16="http://schemas.microsoft.com/office/drawing/2014/main" id="{24BC1908-E346-473D-B2D2-D9E76B90421E}"/>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t="1508" b="1508"/>
          <a:stretch>
            <a:fillRect/>
          </a:stretch>
        </p:blipFill>
        <p:spPr/>
      </p:pic>
      <p:sp>
        <p:nvSpPr>
          <p:cNvPr id="3" name="Title 2">
            <a:extLst>
              <a:ext uri="{FF2B5EF4-FFF2-40B4-BE49-F238E27FC236}">
                <a16:creationId xmlns:a16="http://schemas.microsoft.com/office/drawing/2014/main" id="{AD72DD89-FBD0-4CF8-B945-D6EE1B382DD9}"/>
              </a:ext>
            </a:extLst>
          </p:cNvPr>
          <p:cNvSpPr>
            <a:spLocks noGrp="1"/>
          </p:cNvSpPr>
          <p:nvPr>
            <p:ph type="ctrTitle"/>
          </p:nvPr>
        </p:nvSpPr>
        <p:spPr/>
        <p:txBody>
          <a:bodyPr/>
          <a:lstStyle/>
          <a:p>
            <a:r>
              <a:rPr lang="en-US" dirty="0"/>
              <a:t>Lesson 15: Aesthetics of Attraction </a:t>
            </a:r>
          </a:p>
        </p:txBody>
      </p:sp>
      <p:sp>
        <p:nvSpPr>
          <p:cNvPr id="4" name="Text Placeholder 3">
            <a:extLst>
              <a:ext uri="{FF2B5EF4-FFF2-40B4-BE49-F238E27FC236}">
                <a16:creationId xmlns:a16="http://schemas.microsoft.com/office/drawing/2014/main" id="{BB5244DA-A1E4-4783-8F1C-37BA092AAD41}"/>
              </a:ext>
            </a:extLst>
          </p:cNvPr>
          <p:cNvSpPr>
            <a:spLocks noGrp="1"/>
          </p:cNvSpPr>
          <p:nvPr>
            <p:ph type="body" sz="half" idx="2"/>
          </p:nvPr>
        </p:nvSpPr>
        <p:spPr/>
        <p:txBody>
          <a:bodyPr/>
          <a:lstStyle/>
          <a:p>
            <a:r>
              <a:rPr lang="en-US" dirty="0"/>
              <a:t>Why are we attracted to certain </a:t>
            </a:r>
            <a:r>
              <a:rPr lang="en-US"/>
              <a:t>people? What traits makes one attractive?  </a:t>
            </a:r>
            <a:endParaRPr lang="en-US" dirty="0"/>
          </a:p>
        </p:txBody>
      </p:sp>
    </p:spTree>
    <p:extLst>
      <p:ext uri="{BB962C8B-B14F-4D97-AF65-F5344CB8AC3E}">
        <p14:creationId xmlns:p14="http://schemas.microsoft.com/office/powerpoint/2010/main" val="13596135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C4AE9E2-CA9F-4A31-BCBF-1034499F9FA5}"/>
              </a:ext>
            </a:extLst>
          </p:cNvPr>
          <p:cNvSpPr>
            <a:spLocks noGrp="1"/>
          </p:cNvSpPr>
          <p:nvPr>
            <p:ph type="title"/>
          </p:nvPr>
        </p:nvSpPr>
        <p:spPr/>
        <p:txBody>
          <a:bodyPr/>
          <a:lstStyle/>
          <a:p>
            <a:r>
              <a:rPr lang="en-US" dirty="0"/>
              <a:t>Is this why certain anatomical features trigger attraction? </a:t>
            </a:r>
          </a:p>
        </p:txBody>
      </p:sp>
      <p:pic>
        <p:nvPicPr>
          <p:cNvPr id="8" name="Content Placeholder 7">
            <a:extLst>
              <a:ext uri="{FF2B5EF4-FFF2-40B4-BE49-F238E27FC236}">
                <a16:creationId xmlns:a16="http://schemas.microsoft.com/office/drawing/2014/main" id="{B0754EEF-2914-49BA-9CF5-96FB4332603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65412" y="1981200"/>
            <a:ext cx="5991448" cy="3505200"/>
          </a:xfrm>
        </p:spPr>
      </p:pic>
    </p:spTree>
    <p:extLst>
      <p:ext uri="{BB962C8B-B14F-4D97-AF65-F5344CB8AC3E}">
        <p14:creationId xmlns:p14="http://schemas.microsoft.com/office/powerpoint/2010/main" val="2163405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A6C1C-8131-4BF2-A1AD-68CF61A01F3C}"/>
              </a:ext>
            </a:extLst>
          </p:cNvPr>
          <p:cNvSpPr>
            <a:spLocks noGrp="1"/>
          </p:cNvSpPr>
          <p:nvPr>
            <p:ph type="title"/>
          </p:nvPr>
        </p:nvSpPr>
        <p:spPr/>
        <p:txBody>
          <a:bodyPr/>
          <a:lstStyle/>
          <a:p>
            <a:r>
              <a:rPr lang="en-US" dirty="0"/>
              <a:t>Explanation #5: Providing something that the other person is desirous of. </a:t>
            </a:r>
          </a:p>
        </p:txBody>
      </p:sp>
      <p:sp>
        <p:nvSpPr>
          <p:cNvPr id="3" name="Content Placeholder 2">
            <a:extLst>
              <a:ext uri="{FF2B5EF4-FFF2-40B4-BE49-F238E27FC236}">
                <a16:creationId xmlns:a16="http://schemas.microsoft.com/office/drawing/2014/main" id="{04FF1B0C-5187-47E0-9E37-40820049127A}"/>
              </a:ext>
            </a:extLst>
          </p:cNvPr>
          <p:cNvSpPr>
            <a:spLocks noGrp="1"/>
          </p:cNvSpPr>
          <p:nvPr>
            <p:ph idx="1"/>
          </p:nvPr>
        </p:nvSpPr>
        <p:spPr/>
        <p:txBody>
          <a:bodyPr/>
          <a:lstStyle/>
          <a:p>
            <a:r>
              <a:rPr lang="en-US" dirty="0"/>
              <a:t>Money? </a:t>
            </a:r>
          </a:p>
          <a:p>
            <a:r>
              <a:rPr lang="en-US" dirty="0"/>
              <a:t>Emotional Stability? </a:t>
            </a:r>
          </a:p>
          <a:p>
            <a:r>
              <a:rPr lang="en-US" dirty="0"/>
              <a:t>Protection? </a:t>
            </a:r>
          </a:p>
          <a:p>
            <a:r>
              <a:rPr lang="en-US" dirty="0"/>
              <a:t>Status? </a:t>
            </a:r>
          </a:p>
          <a:p>
            <a:r>
              <a:rPr lang="en-US" dirty="0"/>
              <a:t>Confidence? </a:t>
            </a:r>
          </a:p>
          <a:p>
            <a:pPr marL="4762" indent="0">
              <a:buNone/>
            </a:pPr>
            <a:endParaRPr lang="en-US" dirty="0"/>
          </a:p>
        </p:txBody>
      </p:sp>
      <p:pic>
        <p:nvPicPr>
          <p:cNvPr id="5" name="Picture 4">
            <a:extLst>
              <a:ext uri="{FF2B5EF4-FFF2-40B4-BE49-F238E27FC236}">
                <a16:creationId xmlns:a16="http://schemas.microsoft.com/office/drawing/2014/main" id="{4F398B9F-3474-400C-8A17-92FFC9C214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0012" y="1981200"/>
            <a:ext cx="3352800" cy="2373330"/>
          </a:xfrm>
          <a:prstGeom prst="rect">
            <a:avLst/>
          </a:prstGeom>
        </p:spPr>
      </p:pic>
    </p:spTree>
    <p:extLst>
      <p:ext uri="{BB962C8B-B14F-4D97-AF65-F5344CB8AC3E}">
        <p14:creationId xmlns:p14="http://schemas.microsoft.com/office/powerpoint/2010/main" val="4234696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C3872-0C87-4D79-B93B-6A99313E316E}"/>
              </a:ext>
            </a:extLst>
          </p:cNvPr>
          <p:cNvSpPr>
            <a:spLocks noGrp="1"/>
          </p:cNvSpPr>
          <p:nvPr>
            <p:ph type="title"/>
          </p:nvPr>
        </p:nvSpPr>
        <p:spPr/>
        <p:txBody>
          <a:bodyPr/>
          <a:lstStyle/>
          <a:p>
            <a:r>
              <a:rPr lang="en-US" dirty="0"/>
              <a:t>Explanation #6: Social Norms and Sociological Factors</a:t>
            </a:r>
          </a:p>
        </p:txBody>
      </p:sp>
      <p:pic>
        <p:nvPicPr>
          <p:cNvPr id="7" name="Content Placeholder 6">
            <a:extLst>
              <a:ext uri="{FF2B5EF4-FFF2-40B4-BE49-F238E27FC236}">
                <a16:creationId xmlns:a16="http://schemas.microsoft.com/office/drawing/2014/main" id="{A9DDD697-CE0A-41B8-B5DC-4FBD3EBB242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8013" y="1734121"/>
            <a:ext cx="6248400" cy="3389757"/>
          </a:xfrm>
        </p:spPr>
      </p:pic>
      <p:sp>
        <p:nvSpPr>
          <p:cNvPr id="5" name="Text Placeholder 4">
            <a:extLst>
              <a:ext uri="{FF2B5EF4-FFF2-40B4-BE49-F238E27FC236}">
                <a16:creationId xmlns:a16="http://schemas.microsoft.com/office/drawing/2014/main" id="{B1A44B9E-62B7-40F2-BE95-6C5FA3374A44}"/>
              </a:ext>
            </a:extLst>
          </p:cNvPr>
          <p:cNvSpPr>
            <a:spLocks noGrp="1"/>
          </p:cNvSpPr>
          <p:nvPr>
            <p:ph type="body" sz="half" idx="2"/>
          </p:nvPr>
        </p:nvSpPr>
        <p:spPr/>
        <p:txBody>
          <a:bodyPr>
            <a:normAutofit lnSpcReduction="10000"/>
          </a:bodyPr>
          <a:lstStyle/>
          <a:p>
            <a:r>
              <a:rPr lang="en-US" sz="2400" dirty="0"/>
              <a:t>Today up to 90 percent of marriages in India and 60 percent of all marriages in the world are arranged.</a:t>
            </a:r>
          </a:p>
          <a:p>
            <a:r>
              <a:rPr lang="en-US" sz="900" dirty="0"/>
              <a:t>Source: </a:t>
            </a:r>
            <a:r>
              <a:rPr lang="en-US" sz="900" dirty="0">
                <a:hlinkClick r:id="rId3"/>
              </a:rPr>
              <a:t>https://abcnews.go.com/2020/story?id=6762309&amp;page=1</a:t>
            </a:r>
            <a:endParaRPr lang="en-US" sz="900" dirty="0"/>
          </a:p>
          <a:p>
            <a:endParaRPr lang="en-US" dirty="0"/>
          </a:p>
        </p:txBody>
      </p:sp>
    </p:spTree>
    <p:extLst>
      <p:ext uri="{BB962C8B-B14F-4D97-AF65-F5344CB8AC3E}">
        <p14:creationId xmlns:p14="http://schemas.microsoft.com/office/powerpoint/2010/main" val="37738337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5579825-F478-4A34-BED4-5979418990FD}"/>
              </a:ext>
            </a:extLst>
          </p:cNvPr>
          <p:cNvSpPr>
            <a:spLocks noGrp="1"/>
          </p:cNvSpPr>
          <p:nvPr>
            <p:ph type="title"/>
          </p:nvPr>
        </p:nvSpPr>
        <p:spPr/>
        <p:txBody>
          <a:bodyPr>
            <a:normAutofit/>
          </a:bodyPr>
          <a:lstStyle/>
          <a:p>
            <a:r>
              <a:rPr lang="en-US" sz="6000" b="1" dirty="0">
                <a:solidFill>
                  <a:srgbClr val="00B050"/>
                </a:solidFill>
              </a:rPr>
              <a:t>Journal Entries: </a:t>
            </a:r>
          </a:p>
        </p:txBody>
      </p:sp>
      <p:sp>
        <p:nvSpPr>
          <p:cNvPr id="6" name="Content Placeholder 5">
            <a:extLst>
              <a:ext uri="{FF2B5EF4-FFF2-40B4-BE49-F238E27FC236}">
                <a16:creationId xmlns:a16="http://schemas.microsoft.com/office/drawing/2014/main" id="{0B8722FC-7350-408E-8750-948512E5A007}"/>
              </a:ext>
            </a:extLst>
          </p:cNvPr>
          <p:cNvSpPr>
            <a:spLocks noGrp="1"/>
          </p:cNvSpPr>
          <p:nvPr>
            <p:ph idx="1"/>
          </p:nvPr>
        </p:nvSpPr>
        <p:spPr/>
        <p:txBody>
          <a:bodyPr/>
          <a:lstStyle/>
          <a:p>
            <a:pPr marL="4762" indent="0">
              <a:buNone/>
            </a:pPr>
            <a:r>
              <a:rPr lang="en-US" sz="2800" b="1" dirty="0">
                <a:solidFill>
                  <a:srgbClr val="00B050"/>
                </a:solidFill>
              </a:rPr>
              <a:t>1) What are your thoughts regarding the five studies on attraction? Do you feel they are valid? Also, what did we learn from the activity of self-rating compared to how your classmates viewed you?</a:t>
            </a:r>
          </a:p>
          <a:p>
            <a:pPr marL="4762" indent="0">
              <a:buNone/>
            </a:pPr>
            <a:r>
              <a:rPr lang="en-US" sz="2800" b="1" dirty="0">
                <a:solidFill>
                  <a:srgbClr val="00B050"/>
                </a:solidFill>
              </a:rPr>
              <a:t>2) “What do you find most beautiful in a person and now that you know about the golden ratio, do you still believe in the maxim that, “beauty is only skin deep?” What sociological, physiological, psychological, anthropological, and mathematical factors go into human attraction? </a:t>
            </a:r>
          </a:p>
          <a:p>
            <a:endParaRPr lang="en-US" dirty="0"/>
          </a:p>
        </p:txBody>
      </p:sp>
    </p:spTree>
    <p:extLst>
      <p:ext uri="{BB962C8B-B14F-4D97-AF65-F5344CB8AC3E}">
        <p14:creationId xmlns:p14="http://schemas.microsoft.com/office/powerpoint/2010/main" val="28234308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8877190-BB78-4C74-9764-E1AE5FC9F45A}"/>
              </a:ext>
            </a:extLst>
          </p:cNvPr>
          <p:cNvSpPr>
            <a:spLocks noGrp="1"/>
          </p:cNvSpPr>
          <p:nvPr>
            <p:ph type="title"/>
          </p:nvPr>
        </p:nvSpPr>
        <p:spPr/>
        <p:txBody>
          <a:bodyPr/>
          <a:lstStyle/>
          <a:p>
            <a:r>
              <a:rPr lang="en-US" sz="4800" dirty="0"/>
              <a:t>What causes us to be attracted to other people? </a:t>
            </a:r>
          </a:p>
        </p:txBody>
      </p:sp>
      <p:pic>
        <p:nvPicPr>
          <p:cNvPr id="9" name="Content Placeholder 8">
            <a:extLst>
              <a:ext uri="{FF2B5EF4-FFF2-40B4-BE49-F238E27FC236}">
                <a16:creationId xmlns:a16="http://schemas.microsoft.com/office/drawing/2014/main" id="{4A179384-50E4-4322-A6BC-3D5BAF6B30F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17612" y="1371599"/>
            <a:ext cx="4572000" cy="3424587"/>
          </a:xfrm>
        </p:spPr>
      </p:pic>
      <p:sp>
        <p:nvSpPr>
          <p:cNvPr id="7" name="Text Placeholder 6">
            <a:extLst>
              <a:ext uri="{FF2B5EF4-FFF2-40B4-BE49-F238E27FC236}">
                <a16:creationId xmlns:a16="http://schemas.microsoft.com/office/drawing/2014/main" id="{4033EC86-4BC0-403D-8639-57D097FC862B}"/>
              </a:ext>
            </a:extLst>
          </p:cNvPr>
          <p:cNvSpPr>
            <a:spLocks noGrp="1"/>
          </p:cNvSpPr>
          <p:nvPr>
            <p:ph type="body" sz="half" idx="2"/>
          </p:nvPr>
        </p:nvSpPr>
        <p:spPr/>
        <p:txBody>
          <a:bodyPr>
            <a:normAutofit/>
          </a:bodyPr>
          <a:lstStyle/>
          <a:p>
            <a:r>
              <a:rPr lang="en-US" sz="2800" i="1" dirty="0"/>
              <a:t>Is it a random act, or are there deeper explanations? </a:t>
            </a:r>
          </a:p>
        </p:txBody>
      </p:sp>
    </p:spTree>
    <p:extLst>
      <p:ext uri="{BB962C8B-B14F-4D97-AF65-F5344CB8AC3E}">
        <p14:creationId xmlns:p14="http://schemas.microsoft.com/office/powerpoint/2010/main" val="11494600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B7B95B7-00C1-46C0-AC00-66A033F0C8E7}"/>
              </a:ext>
            </a:extLst>
          </p:cNvPr>
          <p:cNvSpPr>
            <a:spLocks noGrp="1"/>
          </p:cNvSpPr>
          <p:nvPr>
            <p:ph type="title"/>
          </p:nvPr>
        </p:nvSpPr>
        <p:spPr/>
        <p:txBody>
          <a:bodyPr/>
          <a:lstStyle/>
          <a:p>
            <a:r>
              <a:rPr lang="en-US" dirty="0"/>
              <a:t>Let’s look at ourselves first (Yes, I know this is epistemological) </a:t>
            </a:r>
          </a:p>
        </p:txBody>
      </p:sp>
      <p:pic>
        <p:nvPicPr>
          <p:cNvPr id="11" name="Content Placeholder 10">
            <a:extLst>
              <a:ext uri="{FF2B5EF4-FFF2-40B4-BE49-F238E27FC236}">
                <a16:creationId xmlns:a16="http://schemas.microsoft.com/office/drawing/2014/main" id="{4165766D-5BC2-4ED7-A4B1-B98245A91114}"/>
              </a:ext>
            </a:extLst>
          </p:cNvPr>
          <p:cNvPicPr>
            <a:picLocks noGrp="1" noChangeAspect="1"/>
          </p:cNvPicPr>
          <p:nvPr>
            <p:ph sz="half" idx="1"/>
          </p:nvPr>
        </p:nvPicPr>
        <p:blipFill rotWithShape="1">
          <a:blip r:embed="rId2">
            <a:extLst>
              <a:ext uri="{28A0092B-C50C-407E-A947-70E740481C1C}">
                <a14:useLocalDpi xmlns:a14="http://schemas.microsoft.com/office/drawing/2010/main" val="0"/>
              </a:ext>
            </a:extLst>
          </a:blip>
          <a:srcRect l="25862" t="27012" r="24138" b="20115"/>
          <a:stretch/>
        </p:blipFill>
        <p:spPr>
          <a:xfrm>
            <a:off x="1370012" y="2438400"/>
            <a:ext cx="3554896" cy="2286000"/>
          </a:xfrm>
        </p:spPr>
      </p:pic>
      <p:pic>
        <p:nvPicPr>
          <p:cNvPr id="13" name="Content Placeholder 12">
            <a:extLst>
              <a:ext uri="{FF2B5EF4-FFF2-40B4-BE49-F238E27FC236}">
                <a16:creationId xmlns:a16="http://schemas.microsoft.com/office/drawing/2014/main" id="{C6214B55-289D-4124-911E-1BC975D21DDC}"/>
              </a:ext>
            </a:extLst>
          </p:cNvPr>
          <p:cNvPicPr>
            <a:picLocks noGrp="1" noChangeAspect="1"/>
          </p:cNvPicPr>
          <p:nvPr>
            <p:ph sz="half" idx="2"/>
          </p:nvPr>
        </p:nvPicPr>
        <p:blipFill rotWithShape="1">
          <a:blip r:embed="rId3">
            <a:extLst>
              <a:ext uri="{28A0092B-C50C-407E-A947-70E740481C1C}">
                <a14:useLocalDpi xmlns:a14="http://schemas.microsoft.com/office/drawing/2010/main" val="0"/>
              </a:ext>
            </a:extLst>
          </a:blip>
          <a:srcRect t="5769" b="13462"/>
          <a:stretch/>
        </p:blipFill>
        <p:spPr>
          <a:xfrm>
            <a:off x="6170612" y="2438400"/>
            <a:ext cx="3124200" cy="2286000"/>
          </a:xfrm>
        </p:spPr>
      </p:pic>
      <p:sp>
        <p:nvSpPr>
          <p:cNvPr id="14" name="TextBox 13">
            <a:extLst>
              <a:ext uri="{FF2B5EF4-FFF2-40B4-BE49-F238E27FC236}">
                <a16:creationId xmlns:a16="http://schemas.microsoft.com/office/drawing/2014/main" id="{E28A309C-8874-4A95-8520-D85C7A179B32}"/>
              </a:ext>
            </a:extLst>
          </p:cNvPr>
          <p:cNvSpPr txBox="1"/>
          <p:nvPr/>
        </p:nvSpPr>
        <p:spPr>
          <a:xfrm>
            <a:off x="2132012" y="5177879"/>
            <a:ext cx="6629400" cy="769441"/>
          </a:xfrm>
          <a:prstGeom prst="rect">
            <a:avLst/>
          </a:prstGeom>
          <a:noFill/>
        </p:spPr>
        <p:txBody>
          <a:bodyPr wrap="square" rtlCol="0">
            <a:spAutoFit/>
          </a:bodyPr>
          <a:lstStyle/>
          <a:p>
            <a:r>
              <a:rPr lang="en-US" sz="4400" dirty="0"/>
              <a:t>Were you “+”, “-”, or “=“?  </a:t>
            </a:r>
          </a:p>
        </p:txBody>
      </p:sp>
    </p:spTree>
    <p:extLst>
      <p:ext uri="{BB962C8B-B14F-4D97-AF65-F5344CB8AC3E}">
        <p14:creationId xmlns:p14="http://schemas.microsoft.com/office/powerpoint/2010/main" val="2195127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E64AF9C-148A-42D8-A814-9F433B09FA25}"/>
              </a:ext>
            </a:extLst>
          </p:cNvPr>
          <p:cNvSpPr>
            <a:spLocks noGrp="1"/>
          </p:cNvSpPr>
          <p:nvPr>
            <p:ph type="title"/>
          </p:nvPr>
        </p:nvSpPr>
        <p:spPr/>
        <p:txBody>
          <a:bodyPr/>
          <a:lstStyle/>
          <a:p>
            <a:r>
              <a:rPr lang="en-US" dirty="0"/>
              <a:t>Explanation #1: Mathematical </a:t>
            </a:r>
          </a:p>
        </p:txBody>
      </p:sp>
      <p:pic>
        <p:nvPicPr>
          <p:cNvPr id="9" name="Content Placeholder 8">
            <a:extLst>
              <a:ext uri="{FF2B5EF4-FFF2-40B4-BE49-F238E27FC236}">
                <a16:creationId xmlns:a16="http://schemas.microsoft.com/office/drawing/2014/main" id="{DCA01F34-1E55-437A-AA90-7E77184744D4}"/>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217611" y="2286000"/>
            <a:ext cx="4639927" cy="2819400"/>
          </a:xfrm>
        </p:spPr>
      </p:pic>
      <p:pic>
        <p:nvPicPr>
          <p:cNvPr id="11" name="Content Placeholder 10">
            <a:extLst>
              <a:ext uri="{FF2B5EF4-FFF2-40B4-BE49-F238E27FC236}">
                <a16:creationId xmlns:a16="http://schemas.microsoft.com/office/drawing/2014/main" id="{187E3B2B-F52E-4C2F-9E96-18168B00BA3B}"/>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246811" y="2286000"/>
            <a:ext cx="5034643" cy="2819400"/>
          </a:xfrm>
        </p:spPr>
      </p:pic>
    </p:spTree>
    <p:extLst>
      <p:ext uri="{BB962C8B-B14F-4D97-AF65-F5344CB8AC3E}">
        <p14:creationId xmlns:p14="http://schemas.microsoft.com/office/powerpoint/2010/main" val="984318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E51E6-507C-48CA-A30B-C8FBD4A838DC}"/>
              </a:ext>
            </a:extLst>
          </p:cNvPr>
          <p:cNvSpPr>
            <a:spLocks noGrp="1"/>
          </p:cNvSpPr>
          <p:nvPr>
            <p:ph type="title"/>
          </p:nvPr>
        </p:nvSpPr>
        <p:spPr/>
        <p:txBody>
          <a:bodyPr/>
          <a:lstStyle/>
          <a:p>
            <a:r>
              <a:rPr lang="en-US" dirty="0"/>
              <a:t>The Golden Ratio: Is it innately beautiful? </a:t>
            </a:r>
          </a:p>
        </p:txBody>
      </p:sp>
      <p:pic>
        <p:nvPicPr>
          <p:cNvPr id="6" name="Content Placeholder 5">
            <a:extLst>
              <a:ext uri="{FF2B5EF4-FFF2-40B4-BE49-F238E27FC236}">
                <a16:creationId xmlns:a16="http://schemas.microsoft.com/office/drawing/2014/main" id="{9F11381F-EA8D-410B-949A-D0AC26FCFCF7}"/>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751012" y="1828800"/>
            <a:ext cx="3352800" cy="4419600"/>
          </a:xfrm>
        </p:spPr>
      </p:pic>
      <p:pic>
        <p:nvPicPr>
          <p:cNvPr id="8" name="Content Placeholder 7">
            <a:extLst>
              <a:ext uri="{FF2B5EF4-FFF2-40B4-BE49-F238E27FC236}">
                <a16:creationId xmlns:a16="http://schemas.microsoft.com/office/drawing/2014/main" id="{E76A064D-F956-4561-A79B-00D1D203EBCB}"/>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246812" y="1848678"/>
            <a:ext cx="3581400" cy="4419600"/>
          </a:xfrm>
        </p:spPr>
      </p:pic>
    </p:spTree>
    <p:extLst>
      <p:ext uri="{BB962C8B-B14F-4D97-AF65-F5344CB8AC3E}">
        <p14:creationId xmlns:p14="http://schemas.microsoft.com/office/powerpoint/2010/main" val="11983316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30EE3-F917-4AC1-9DAA-49ECA290C05E}"/>
              </a:ext>
            </a:extLst>
          </p:cNvPr>
          <p:cNvSpPr>
            <a:spLocks noGrp="1"/>
          </p:cNvSpPr>
          <p:nvPr>
            <p:ph type="title"/>
          </p:nvPr>
        </p:nvSpPr>
        <p:spPr/>
        <p:txBody>
          <a:bodyPr/>
          <a:lstStyle/>
          <a:p>
            <a:r>
              <a:rPr lang="en-US" dirty="0"/>
              <a:t>Explanation #2: Pheromonal </a:t>
            </a:r>
          </a:p>
        </p:txBody>
      </p:sp>
      <p:pic>
        <p:nvPicPr>
          <p:cNvPr id="6" name="Content Placeholder 5">
            <a:extLst>
              <a:ext uri="{FF2B5EF4-FFF2-40B4-BE49-F238E27FC236}">
                <a16:creationId xmlns:a16="http://schemas.microsoft.com/office/drawing/2014/main" id="{D73E90AB-5A8E-40EE-B914-81CEC371AE5C}"/>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788922" y="1828800"/>
            <a:ext cx="3886582" cy="4419600"/>
          </a:xfrm>
        </p:spPr>
      </p:pic>
      <p:sp>
        <p:nvSpPr>
          <p:cNvPr id="4" name="Content Placeholder 3">
            <a:extLst>
              <a:ext uri="{FF2B5EF4-FFF2-40B4-BE49-F238E27FC236}">
                <a16:creationId xmlns:a16="http://schemas.microsoft.com/office/drawing/2014/main" id="{6900AFF0-CA89-474B-A3C0-DBD15570DEE3}"/>
              </a:ext>
            </a:extLst>
          </p:cNvPr>
          <p:cNvSpPr>
            <a:spLocks noGrp="1"/>
          </p:cNvSpPr>
          <p:nvPr>
            <p:ph sz="half" idx="2"/>
          </p:nvPr>
        </p:nvSpPr>
        <p:spPr>
          <a:xfrm>
            <a:off x="6246814" y="2209800"/>
            <a:ext cx="4419600" cy="4038600"/>
          </a:xfrm>
        </p:spPr>
        <p:txBody>
          <a:bodyPr>
            <a:normAutofit/>
          </a:bodyPr>
          <a:lstStyle/>
          <a:p>
            <a:pPr marL="4762" indent="0">
              <a:buNone/>
            </a:pPr>
            <a:r>
              <a:rPr lang="en-US" sz="2800" i="1" dirty="0"/>
              <a:t>I still have an open mind about whether human pheromones exist. But I just don’t find any of the published studies convincing enough. —Ron Yu, Stowers Institute for Medical Research</a:t>
            </a:r>
          </a:p>
        </p:txBody>
      </p:sp>
    </p:spTree>
    <p:extLst>
      <p:ext uri="{BB962C8B-B14F-4D97-AF65-F5344CB8AC3E}">
        <p14:creationId xmlns:p14="http://schemas.microsoft.com/office/powerpoint/2010/main" val="11740604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6D88808-B5CD-4AD9-906B-FEADF023CED6}"/>
              </a:ext>
            </a:extLst>
          </p:cNvPr>
          <p:cNvSpPr>
            <a:spLocks noGrp="1"/>
          </p:cNvSpPr>
          <p:nvPr>
            <p:ph type="title"/>
          </p:nvPr>
        </p:nvSpPr>
        <p:spPr/>
        <p:txBody>
          <a:bodyPr/>
          <a:lstStyle/>
          <a:p>
            <a:r>
              <a:rPr lang="en-US" dirty="0"/>
              <a:t>Pheromones are debatable, physiology not so much….</a:t>
            </a:r>
          </a:p>
        </p:txBody>
      </p:sp>
      <p:pic>
        <p:nvPicPr>
          <p:cNvPr id="8" name="Content Placeholder 7">
            <a:extLst>
              <a:ext uri="{FF2B5EF4-FFF2-40B4-BE49-F238E27FC236}">
                <a16:creationId xmlns:a16="http://schemas.microsoft.com/office/drawing/2014/main" id="{40EEF0E4-EE23-4239-81B0-75278D5DB55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43094" y="1828800"/>
            <a:ext cx="5902637" cy="4419600"/>
          </a:xfrm>
        </p:spPr>
      </p:pic>
      <p:sp>
        <p:nvSpPr>
          <p:cNvPr id="9" name="TextBox 8">
            <a:extLst>
              <a:ext uri="{FF2B5EF4-FFF2-40B4-BE49-F238E27FC236}">
                <a16:creationId xmlns:a16="http://schemas.microsoft.com/office/drawing/2014/main" id="{6984A434-3AED-496D-9353-DB76ACBBF52B}"/>
              </a:ext>
            </a:extLst>
          </p:cNvPr>
          <p:cNvSpPr txBox="1"/>
          <p:nvPr/>
        </p:nvSpPr>
        <p:spPr>
          <a:xfrm>
            <a:off x="9675812" y="5562600"/>
            <a:ext cx="2057400" cy="707886"/>
          </a:xfrm>
          <a:prstGeom prst="rect">
            <a:avLst/>
          </a:prstGeom>
          <a:noFill/>
        </p:spPr>
        <p:txBody>
          <a:bodyPr wrap="square" rtlCol="0">
            <a:spAutoFit/>
          </a:bodyPr>
          <a:lstStyle/>
          <a:p>
            <a:r>
              <a:rPr lang="en-US" sz="800" dirty="0"/>
              <a:t>Source: </a:t>
            </a:r>
            <a:r>
              <a:rPr lang="en-US" sz="800" dirty="0">
                <a:hlinkClick r:id="rId3"/>
              </a:rPr>
              <a:t>https://www.npr.org/sections/health-shots/2013/12/30/258313116/mapping-emotions-on-the-body-love-makes-us-warm-all-over</a:t>
            </a:r>
            <a:endParaRPr lang="en-US" sz="800" dirty="0"/>
          </a:p>
          <a:p>
            <a:endParaRPr lang="en-US" sz="800" dirty="0"/>
          </a:p>
        </p:txBody>
      </p:sp>
    </p:spTree>
    <p:extLst>
      <p:ext uri="{BB962C8B-B14F-4D97-AF65-F5344CB8AC3E}">
        <p14:creationId xmlns:p14="http://schemas.microsoft.com/office/powerpoint/2010/main" val="23578857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534DD-101A-4FC3-B2D9-A3501D4EEF2D}"/>
              </a:ext>
            </a:extLst>
          </p:cNvPr>
          <p:cNvSpPr>
            <a:spLocks noGrp="1"/>
          </p:cNvSpPr>
          <p:nvPr>
            <p:ph type="title"/>
          </p:nvPr>
        </p:nvSpPr>
        <p:spPr/>
        <p:txBody>
          <a:bodyPr/>
          <a:lstStyle/>
          <a:p>
            <a:r>
              <a:rPr lang="en-US" dirty="0"/>
              <a:t>Explanation #3: Circumstantial </a:t>
            </a:r>
          </a:p>
        </p:txBody>
      </p:sp>
      <p:sp>
        <p:nvSpPr>
          <p:cNvPr id="3" name="Content Placeholder 2">
            <a:extLst>
              <a:ext uri="{FF2B5EF4-FFF2-40B4-BE49-F238E27FC236}">
                <a16:creationId xmlns:a16="http://schemas.microsoft.com/office/drawing/2014/main" id="{EC3BFBFD-AC1C-47A4-8891-211CE00275D7}"/>
              </a:ext>
            </a:extLst>
          </p:cNvPr>
          <p:cNvSpPr>
            <a:spLocks noGrp="1"/>
          </p:cNvSpPr>
          <p:nvPr>
            <p:ph idx="1"/>
          </p:nvPr>
        </p:nvSpPr>
        <p:spPr/>
        <p:txBody>
          <a:bodyPr>
            <a:normAutofit fontScale="92500"/>
          </a:bodyPr>
          <a:lstStyle/>
          <a:p>
            <a:r>
              <a:rPr lang="en-US" sz="3200" dirty="0"/>
              <a:t>1. Similarity: Liking Others Who Are Like Us (1965)</a:t>
            </a:r>
          </a:p>
          <a:p>
            <a:r>
              <a:rPr lang="en-US" sz="3200" dirty="0"/>
              <a:t>2. Friends in the Dorm: The Power of Proximity (1950)</a:t>
            </a:r>
          </a:p>
          <a:p>
            <a:r>
              <a:rPr lang="en-US" sz="3200" dirty="0"/>
              <a:t>3. The Bridge Study (1974)</a:t>
            </a:r>
          </a:p>
          <a:p>
            <a:r>
              <a:rPr lang="en-US" sz="3200" dirty="0"/>
              <a:t>4. Lots to Gain: The Power of Winning You Over (1965)</a:t>
            </a:r>
          </a:p>
          <a:p>
            <a:r>
              <a:rPr lang="en-US" sz="3200" dirty="0"/>
              <a:t>5. What is Beautiful is Good. (1972)</a:t>
            </a:r>
          </a:p>
          <a:p>
            <a:pPr marL="4762" indent="0">
              <a:buNone/>
            </a:pPr>
            <a:endParaRPr lang="en-US" sz="1100" dirty="0"/>
          </a:p>
          <a:p>
            <a:pPr marL="4762" indent="0">
              <a:buNone/>
            </a:pPr>
            <a:r>
              <a:rPr lang="en-US" sz="1000" dirty="0"/>
              <a:t>Source: Dr. Gary Lewandowski - Science of Relationships articles | Website/CV: </a:t>
            </a:r>
            <a:r>
              <a:rPr lang="en-US" sz="1000" dirty="0">
                <a:hlinkClick r:id="rId2"/>
              </a:rPr>
              <a:t>http://www.scienceofrelationships.com/home/2012/5/17/top-5-classic-studies-in-the-psychology-of-attraction.html</a:t>
            </a:r>
            <a:endParaRPr lang="en-US" sz="1000" dirty="0"/>
          </a:p>
          <a:p>
            <a:pPr marL="4762" indent="0">
              <a:buNone/>
            </a:pPr>
            <a:endParaRPr lang="en-US" sz="1100" dirty="0"/>
          </a:p>
          <a:p>
            <a:endParaRPr lang="en-US" sz="1100" dirty="0"/>
          </a:p>
          <a:p>
            <a:endParaRPr lang="en-US" dirty="0"/>
          </a:p>
        </p:txBody>
      </p:sp>
    </p:spTree>
    <p:extLst>
      <p:ext uri="{BB962C8B-B14F-4D97-AF65-F5344CB8AC3E}">
        <p14:creationId xmlns:p14="http://schemas.microsoft.com/office/powerpoint/2010/main" val="2924675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0FEE2E-9D3F-4C28-B94F-D1F09337E8DD}"/>
              </a:ext>
            </a:extLst>
          </p:cNvPr>
          <p:cNvSpPr>
            <a:spLocks noGrp="1"/>
          </p:cNvSpPr>
          <p:nvPr>
            <p:ph type="title"/>
          </p:nvPr>
        </p:nvSpPr>
        <p:spPr>
          <a:xfrm>
            <a:off x="7466012" y="762000"/>
            <a:ext cx="4114800" cy="1066800"/>
          </a:xfrm>
        </p:spPr>
        <p:txBody>
          <a:bodyPr/>
          <a:lstStyle/>
          <a:p>
            <a:r>
              <a:rPr lang="en-US" dirty="0"/>
              <a:t>Explanation #4: Sexual Selection </a:t>
            </a:r>
          </a:p>
        </p:txBody>
      </p:sp>
      <p:sp>
        <p:nvSpPr>
          <p:cNvPr id="4" name="Content Placeholder 3">
            <a:extLst>
              <a:ext uri="{FF2B5EF4-FFF2-40B4-BE49-F238E27FC236}">
                <a16:creationId xmlns:a16="http://schemas.microsoft.com/office/drawing/2014/main" id="{9C93244F-0DDE-4D2E-976A-17C3BA78A27F}"/>
              </a:ext>
            </a:extLst>
          </p:cNvPr>
          <p:cNvSpPr>
            <a:spLocks noGrp="1"/>
          </p:cNvSpPr>
          <p:nvPr>
            <p:ph idx="1"/>
          </p:nvPr>
        </p:nvSpPr>
        <p:spPr/>
        <p:txBody>
          <a:bodyPr>
            <a:normAutofit lnSpcReduction="10000"/>
          </a:bodyPr>
          <a:lstStyle/>
          <a:p>
            <a:r>
              <a:rPr lang="en-US" i="1" dirty="0"/>
              <a:t>“He who admits the principle of sexual selection will be led to the remarkable conclusion that the nervous system not only regulates most of the existing functions of the body, but has indirectly influenced the progressive development of various bodily structures and of certain mental qualities.“ "Courage, pugnacity, perseverance, strength and size of body, weapons of all kinds, musical organs, both vocal and instrumental, bright colors and ornamental appendages, have all been indirectly gained by the one sex or the other, through the exertion of choice, the influence of love and jealousy, and the appreciation of the beautiful in sound, color or form and these powers of mind manifestly depend on the development of the brain.”</a:t>
            </a:r>
          </a:p>
          <a:p>
            <a:pPr marL="4762" indent="0">
              <a:buNone/>
            </a:pPr>
            <a:r>
              <a:rPr lang="en-US" dirty="0"/>
              <a:t>-Charles Darwin </a:t>
            </a:r>
          </a:p>
        </p:txBody>
      </p:sp>
      <p:sp>
        <p:nvSpPr>
          <p:cNvPr id="5" name="Text Placeholder 4">
            <a:extLst>
              <a:ext uri="{FF2B5EF4-FFF2-40B4-BE49-F238E27FC236}">
                <a16:creationId xmlns:a16="http://schemas.microsoft.com/office/drawing/2014/main" id="{1F5676A7-977D-4F51-9376-268B99923B65}"/>
              </a:ext>
            </a:extLst>
          </p:cNvPr>
          <p:cNvSpPr>
            <a:spLocks noGrp="1"/>
          </p:cNvSpPr>
          <p:nvPr>
            <p:ph type="body" sz="half" idx="2"/>
          </p:nvPr>
        </p:nvSpPr>
        <p:spPr/>
        <p:txBody>
          <a:bodyPr/>
          <a:lstStyle/>
          <a:p>
            <a:r>
              <a:rPr lang="en-US" dirty="0">
                <a:solidFill>
                  <a:schemeClr val="bg1"/>
                </a:solidFill>
              </a:rPr>
              <a:t>.</a:t>
            </a:r>
          </a:p>
        </p:txBody>
      </p:sp>
      <p:pic>
        <p:nvPicPr>
          <p:cNvPr id="9" name="Picture 8">
            <a:extLst>
              <a:ext uri="{FF2B5EF4-FFF2-40B4-BE49-F238E27FC236}">
                <a16:creationId xmlns:a16="http://schemas.microsoft.com/office/drawing/2014/main" id="{5B90DAFB-BB6B-40EC-80AE-AFE5482F4E8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66011" y="2362200"/>
            <a:ext cx="3797300" cy="2133600"/>
          </a:xfrm>
          <a:prstGeom prst="rect">
            <a:avLst/>
          </a:prstGeom>
        </p:spPr>
      </p:pic>
    </p:spTree>
    <p:extLst>
      <p:ext uri="{BB962C8B-B14F-4D97-AF65-F5344CB8AC3E}">
        <p14:creationId xmlns:p14="http://schemas.microsoft.com/office/powerpoint/2010/main" val="1534784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WeddingAlbum_16x9">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Custom 1">
      <a:majorFont>
        <a:latin typeface="Baskerville Old Face"/>
        <a:ea typeface=""/>
        <a:cs typeface=""/>
      </a:majorFont>
      <a:minorFont>
        <a:latin typeface="Baskerville Old Fac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1">
          <a:schemeClr val="accent2"/>
        </a:lnRef>
        <a:fillRef idx="2">
          <a:schemeClr val="accent2"/>
        </a:fillRef>
        <a:effectRef idx="1">
          <a:schemeClr val="accent2"/>
        </a:effectRef>
        <a:fontRef idx="minor">
          <a:schemeClr val="dk1"/>
        </a:fontRef>
      </a:style>
    </a:spDef>
    <a:lnDef>
      <a:spPr>
        <a:ln w="63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a:defPPr>
      </a:lstStyle>
    </a:txDef>
  </a:objectDefaults>
  <a:extraClrSchemeLst/>
  <a:extLst>
    <a:ext uri="{05A4C25C-085E-4340-85A3-A5531E510DB2}">
      <thm15:themeFamily xmlns:thm15="http://schemas.microsoft.com/office/thememl/2012/main" name="Presentation2" id="{72D98054-097F-4B61-B307-F20603EE4CE7}" vid="{9B0620AC-9402-4739-A667-8EDE65087EB2}"/>
    </a:ext>
  </a:extLst>
</a:theme>
</file>

<file path=ppt/theme/theme2.xml><?xml version="1.0" encoding="utf-8"?>
<a:theme xmlns:a="http://schemas.openxmlformats.org/drawingml/2006/main" name="Office Theme">
  <a:themeElements>
    <a:clrScheme name="WeddingAlbum_16x9">
      <a:dk1>
        <a:srgbClr val="595959"/>
      </a:dk1>
      <a:lt1>
        <a:sysClr val="window" lastClr="FFFFFF"/>
      </a:lt1>
      <a:dk2>
        <a:srgbClr val="000000"/>
      </a:dk2>
      <a:lt2>
        <a:srgbClr val="DADADA"/>
      </a:lt2>
      <a:accent1>
        <a:srgbClr val="616161"/>
      </a:accent1>
      <a:accent2>
        <a:srgbClr val="B2B2B2"/>
      </a:accent2>
      <a:accent3>
        <a:srgbClr val="818181"/>
      </a:accent3>
      <a:accent4>
        <a:srgbClr val="9D9D9D"/>
      </a:accent4>
      <a:accent5>
        <a:srgbClr val="4D4D4D"/>
      </a:accent5>
      <a:accent6>
        <a:srgbClr val="BABABA"/>
      </a:accent6>
      <a:hlink>
        <a:srgbClr val="5F5F5F"/>
      </a:hlink>
      <a:folHlink>
        <a:srgbClr val="919191"/>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WeddingAlbum_16x9">
      <a:dk1>
        <a:srgbClr val="595959"/>
      </a:dk1>
      <a:lt1>
        <a:sysClr val="window" lastClr="FFFFFF"/>
      </a:lt1>
      <a:dk2>
        <a:srgbClr val="000000"/>
      </a:dk2>
      <a:lt2>
        <a:srgbClr val="DADADA"/>
      </a:lt2>
      <a:accent1>
        <a:srgbClr val="616161"/>
      </a:accent1>
      <a:accent2>
        <a:srgbClr val="B2B2B2"/>
      </a:accent2>
      <a:accent3>
        <a:srgbClr val="818181"/>
      </a:accent3>
      <a:accent4>
        <a:srgbClr val="9D9D9D"/>
      </a:accent4>
      <a:accent5>
        <a:srgbClr val="4D4D4D"/>
      </a:accent5>
      <a:accent6>
        <a:srgbClr val="BABABA"/>
      </a:accent6>
      <a:hlink>
        <a:srgbClr val="5F5F5F"/>
      </a:hlink>
      <a:folHlink>
        <a:srgbClr val="919191"/>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DirectSourceMarket xmlns="4873beb7-5857-4685-be1f-d57550cc96cc" xsi:nil="true"/>
    <ApprovalStatus xmlns="4873beb7-5857-4685-be1f-d57550cc96cc">InProgress</ApprovalStatus>
    <MarketSpecific xmlns="4873beb7-5857-4685-be1f-d57550cc96cc">false</MarketSpecific>
    <LocComments xmlns="4873beb7-5857-4685-be1f-d57550cc96cc" xsi:nil="true"/>
    <ThumbnailAssetId xmlns="4873beb7-5857-4685-be1f-d57550cc96cc" xsi:nil="true"/>
    <PrimaryImageGen xmlns="4873beb7-5857-4685-be1f-d57550cc96cc">false</PrimaryImageGen>
    <LegacyData xmlns="4873beb7-5857-4685-be1f-d57550cc96cc" xsi:nil="true"/>
    <LocRecommendedHandoff xmlns="4873beb7-5857-4685-be1f-d57550cc96cc" xsi:nil="true"/>
    <BusinessGroup xmlns="4873beb7-5857-4685-be1f-d57550cc96cc" xsi:nil="true"/>
    <BlockPublish xmlns="4873beb7-5857-4685-be1f-d57550cc96cc">false</BlockPublish>
    <TPFriendlyName xmlns="4873beb7-5857-4685-be1f-d57550cc96cc" xsi:nil="true"/>
    <NumericId xmlns="4873beb7-5857-4685-be1f-d57550cc96cc" xsi:nil="true"/>
    <APEditor xmlns="4873beb7-5857-4685-be1f-d57550cc96cc">
      <UserInfo>
        <DisplayName/>
        <AccountId xsi:nil="true"/>
        <AccountType/>
      </UserInfo>
    </APEditor>
    <SourceTitle xmlns="4873beb7-5857-4685-be1f-d57550cc96cc" xsi:nil="true"/>
    <OpenTemplate xmlns="4873beb7-5857-4685-be1f-d57550cc96cc">true</OpenTemplate>
    <UALocComments xmlns="4873beb7-5857-4685-be1f-d57550cc96cc" xsi:nil="true"/>
    <ParentAssetId xmlns="4873beb7-5857-4685-be1f-d57550cc96cc" xsi:nil="true"/>
    <IntlLangReviewDate xmlns="4873beb7-5857-4685-be1f-d57550cc96cc" xsi:nil="true"/>
    <FeatureTagsTaxHTField0 xmlns="4873beb7-5857-4685-be1f-d57550cc96cc">
      <Terms xmlns="http://schemas.microsoft.com/office/infopath/2007/PartnerControls"/>
    </FeatureTagsTaxHTField0>
    <PublishStatusLookup xmlns="4873beb7-5857-4685-be1f-d57550cc96cc">
      <Value>1437117</Value>
    </PublishStatusLookup>
    <Providers xmlns="4873beb7-5857-4685-be1f-d57550cc96cc" xsi:nil="true"/>
    <MachineTranslated xmlns="4873beb7-5857-4685-be1f-d57550cc96cc">false</MachineTranslated>
    <OriginalSourceMarket xmlns="4873beb7-5857-4685-be1f-d57550cc96cc" xsi:nil="true"/>
    <APDescription xmlns="4873beb7-5857-4685-be1f-d57550cc96cc">Create a wedding or anniversary photo album with this PowerPoint presentation template that features an elegant silver and white boroque design in a widescreen (16X9) format. It features a variety of photo layouts including some with captions. 
</APDescription>
    <ClipArtFilename xmlns="4873beb7-5857-4685-be1f-d57550cc96cc" xsi:nil="true"/>
    <ContentItem xmlns="4873beb7-5857-4685-be1f-d57550cc96cc" xsi:nil="true"/>
    <TPInstallLocation xmlns="4873beb7-5857-4685-be1f-d57550cc96cc" xsi:nil="true"/>
    <PublishTargets xmlns="4873beb7-5857-4685-be1f-d57550cc96cc">OfficeOnlineVNext</PublishTargets>
    <TimesCloned xmlns="4873beb7-5857-4685-be1f-d57550cc96cc" xsi:nil="true"/>
    <AssetStart xmlns="4873beb7-5857-4685-be1f-d57550cc96cc">2012-01-09T21:24:00+00:00</AssetStart>
    <Provider xmlns="4873beb7-5857-4685-be1f-d57550cc96cc" xsi:nil="true"/>
    <AcquiredFrom xmlns="4873beb7-5857-4685-be1f-d57550cc96cc">Internal MS</AcquiredFrom>
    <FriendlyTitle xmlns="4873beb7-5857-4685-be1f-d57550cc96cc" xsi:nil="true"/>
    <LastHandOff xmlns="4873beb7-5857-4685-be1f-d57550cc96cc" xsi:nil="true"/>
    <TPClientViewer xmlns="4873beb7-5857-4685-be1f-d57550cc96cc" xsi:nil="true"/>
    <UACurrentWords xmlns="4873beb7-5857-4685-be1f-d57550cc96cc" xsi:nil="true"/>
    <ArtSampleDocs xmlns="4873beb7-5857-4685-be1f-d57550cc96cc" xsi:nil="true"/>
    <UALocRecommendation xmlns="4873beb7-5857-4685-be1f-d57550cc96cc">Localize</UALocRecommendation>
    <Manager xmlns="4873beb7-5857-4685-be1f-d57550cc96cc" xsi:nil="true"/>
    <ShowIn xmlns="4873beb7-5857-4685-be1f-d57550cc96cc">Show everywhere</ShowIn>
    <UANotes xmlns="4873beb7-5857-4685-be1f-d57550cc96cc" xsi:nil="true"/>
    <TemplateStatus xmlns="4873beb7-5857-4685-be1f-d57550cc96cc">Complete</TemplateStatus>
    <InternalTagsTaxHTField0 xmlns="4873beb7-5857-4685-be1f-d57550cc96cc">
      <Terms xmlns="http://schemas.microsoft.com/office/infopath/2007/PartnerControls"/>
    </InternalTagsTaxHTField0>
    <CSXHash xmlns="4873beb7-5857-4685-be1f-d57550cc96cc" xsi:nil="true"/>
    <Downloads xmlns="4873beb7-5857-4685-be1f-d57550cc96cc">0</Downloads>
    <VoteCount xmlns="4873beb7-5857-4685-be1f-d57550cc96cc" xsi:nil="true"/>
    <OOCacheId xmlns="4873beb7-5857-4685-be1f-d57550cc96cc" xsi:nil="true"/>
    <IsDeleted xmlns="4873beb7-5857-4685-be1f-d57550cc96cc">false</IsDeleted>
    <AssetExpire xmlns="4873beb7-5857-4685-be1f-d57550cc96cc">2035-01-01T08:00:00+00:00</AssetExpire>
    <DSATActionTaken xmlns="4873beb7-5857-4685-be1f-d57550cc96cc" xsi:nil="true"/>
    <CSXSubmissionMarket xmlns="4873beb7-5857-4685-be1f-d57550cc96cc" xsi:nil="true"/>
    <TPExecutable xmlns="4873beb7-5857-4685-be1f-d57550cc96cc" xsi:nil="true"/>
    <SubmitterId xmlns="4873beb7-5857-4685-be1f-d57550cc96cc" xsi:nil="true"/>
    <EditorialTags xmlns="4873beb7-5857-4685-be1f-d57550cc96cc" xsi:nil="true"/>
    <ApprovalLog xmlns="4873beb7-5857-4685-be1f-d57550cc96cc" xsi:nil="true"/>
    <AssetType xmlns="4873beb7-5857-4685-be1f-d57550cc96cc">TP</AssetType>
    <BugNumber xmlns="4873beb7-5857-4685-be1f-d57550cc96cc" xsi:nil="true"/>
    <CSXSubmissionDate xmlns="4873beb7-5857-4685-be1f-d57550cc96cc" xsi:nil="true"/>
    <CSXUpdate xmlns="4873beb7-5857-4685-be1f-d57550cc96cc">false</CSXUpdate>
    <Milestone xmlns="4873beb7-5857-4685-be1f-d57550cc96cc" xsi:nil="true"/>
    <RecommendationsModifier xmlns="4873beb7-5857-4685-be1f-d57550cc96cc" xsi:nil="true"/>
    <OriginAsset xmlns="4873beb7-5857-4685-be1f-d57550cc96cc" xsi:nil="true"/>
    <TPComponent xmlns="4873beb7-5857-4685-be1f-d57550cc96cc" xsi:nil="true"/>
    <AssetId xmlns="4873beb7-5857-4685-be1f-d57550cc96cc">TP102813328</AssetId>
    <IntlLocPriority xmlns="4873beb7-5857-4685-be1f-d57550cc96cc" xsi:nil="true"/>
    <PolicheckWords xmlns="4873beb7-5857-4685-be1f-d57550cc96cc" xsi:nil="true"/>
    <TPLaunchHelpLink xmlns="4873beb7-5857-4685-be1f-d57550cc96cc" xsi:nil="true"/>
    <TPApplication xmlns="4873beb7-5857-4685-be1f-d57550cc96cc" xsi:nil="true"/>
    <CrawlForDependencies xmlns="4873beb7-5857-4685-be1f-d57550cc96cc">false</CrawlForDependencies>
    <HandoffToMSDN xmlns="4873beb7-5857-4685-be1f-d57550cc96cc" xsi:nil="true"/>
    <PlannedPubDate xmlns="4873beb7-5857-4685-be1f-d57550cc96cc" xsi:nil="true"/>
    <IntlLangReviewer xmlns="4873beb7-5857-4685-be1f-d57550cc96cc" xsi:nil="true"/>
    <TrustLevel xmlns="4873beb7-5857-4685-be1f-d57550cc96cc">1 Microsoft Managed Content</TrustLevel>
    <LocLastLocAttemptVersionLookup xmlns="4873beb7-5857-4685-be1f-d57550cc96cc">765938</LocLastLocAttemptVersionLookup>
    <IsSearchable xmlns="4873beb7-5857-4685-be1f-d57550cc96cc">true</IsSearchable>
    <TemplateTemplateType xmlns="4873beb7-5857-4685-be1f-d57550cc96cc">PowerPoint Presentation Template</TemplateTemplateType>
    <CampaignTagsTaxHTField0 xmlns="4873beb7-5857-4685-be1f-d57550cc96cc">
      <Terms xmlns="http://schemas.microsoft.com/office/infopath/2007/PartnerControls"/>
    </CampaignTagsTaxHTField0>
    <TPNamespace xmlns="4873beb7-5857-4685-be1f-d57550cc96cc" xsi:nil="true"/>
    <TaxCatchAll xmlns="4873beb7-5857-4685-be1f-d57550cc96cc"/>
    <Markets xmlns="4873beb7-5857-4685-be1f-d57550cc96cc"/>
    <UAProjectedTotalWords xmlns="4873beb7-5857-4685-be1f-d57550cc96cc" xsi:nil="true"/>
    <IntlLangReview xmlns="4873beb7-5857-4685-be1f-d57550cc96cc">false</IntlLangReview>
    <OutputCachingOn xmlns="4873beb7-5857-4685-be1f-d57550cc96cc">false</OutputCachingOn>
    <AverageRating xmlns="4873beb7-5857-4685-be1f-d57550cc96cc" xsi:nil="true"/>
    <APAuthor xmlns="4873beb7-5857-4685-be1f-d57550cc96cc">
      <UserInfo>
        <DisplayName>REDMOND\v-vaddu</DisplayName>
        <AccountId>2567</AccountId>
        <AccountType/>
      </UserInfo>
    </APAuthor>
    <LocManualTestRequired xmlns="4873beb7-5857-4685-be1f-d57550cc96cc">false</LocManualTestRequired>
    <TPCommandLine xmlns="4873beb7-5857-4685-be1f-d57550cc96cc" xsi:nil="true"/>
    <TPAppVersion xmlns="4873beb7-5857-4685-be1f-d57550cc96cc" xsi:nil="true"/>
    <EditorialStatus xmlns="4873beb7-5857-4685-be1f-d57550cc96cc">Complete</EditorialStatus>
    <LastModifiedDateTime xmlns="4873beb7-5857-4685-be1f-d57550cc96cc" xsi:nil="true"/>
    <ScenarioTagsTaxHTField0 xmlns="4873beb7-5857-4685-be1f-d57550cc96cc">
      <Terms xmlns="http://schemas.microsoft.com/office/infopath/2007/PartnerControls"/>
    </ScenarioTagsTaxHTField0>
    <OriginalRelease xmlns="4873beb7-5857-4685-be1f-d57550cc96cc">14</OriginalRelease>
    <TPLaunchHelpLinkType xmlns="4873beb7-5857-4685-be1f-d57550cc96cc">Template</TPLaunchHelpLinkType>
    <LocalizationTagsTaxHTField0 xmlns="4873beb7-5857-4685-be1f-d57550cc96cc">
      <Terms xmlns="http://schemas.microsoft.com/office/infopath/2007/PartnerControls"/>
    </LocalizationTagsTaxHTField0>
    <LocMarketGroupTiers2 xmlns="4873beb7-5857-4685-be1f-d57550cc96cc" xsi:nil="true"/>
  </documentManagement>
</p:properties>
</file>

<file path=customXml/itemProps1.xml><?xml version="1.0" encoding="utf-8"?>
<ds:datastoreItem xmlns:ds="http://schemas.openxmlformats.org/officeDocument/2006/customXml" ds:itemID="{A3A0D16B-C5C6-4F89-9CF7-10B74E5D5A8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9E7DE38-6C3A-4C82-B4C6-5012C5A7EC00}">
  <ds:schemaRefs>
    <ds:schemaRef ds:uri="http://schemas.microsoft.com/sharepoint/v3/contenttype/forms"/>
  </ds:schemaRefs>
</ds:datastoreItem>
</file>

<file path=customXml/itemProps3.xml><?xml version="1.0" encoding="utf-8"?>
<ds:datastoreItem xmlns:ds="http://schemas.openxmlformats.org/officeDocument/2006/customXml" ds:itemID="{1BF0E8C1-1E1C-4E0D-AA06-2A09777F0BB2}">
  <ds:schemaRefs>
    <ds:schemaRef ds:uri="http://schemas.microsoft.com/office/2006/metadata/properties"/>
    <ds:schemaRef ds:uri="http://schemas.microsoft.com/office/infopath/2007/PartnerControls"/>
    <ds:schemaRef ds:uri="http://purl.org/dc/terms/"/>
    <ds:schemaRef ds:uri="http://schemas.microsoft.com/office/2006/documentManagement/types"/>
    <ds:schemaRef ds:uri="4873beb7-5857-4685-be1f-d57550cc96cc"/>
    <ds:schemaRef ds:uri="http://schemas.openxmlformats.org/package/2006/metadata/core-properties"/>
    <ds:schemaRef ds:uri="http://purl.org/dc/elements/1.1/"/>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Simple wedding photo album</Template>
  <TotalTime>0</TotalTime>
  <Words>563</Words>
  <Application>Microsoft Office PowerPoint</Application>
  <PresentationFormat>Custom</PresentationFormat>
  <Paragraphs>38</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Baskerville Old Face</vt:lpstr>
      <vt:lpstr>Century Gothic</vt:lpstr>
      <vt:lpstr>WeddingAlbum_16x9</vt:lpstr>
      <vt:lpstr>Lesson 15: Aesthetics of Attraction </vt:lpstr>
      <vt:lpstr>What causes us to be attracted to other people? </vt:lpstr>
      <vt:lpstr>Let’s look at ourselves first (Yes, I know this is epistemological) </vt:lpstr>
      <vt:lpstr>Explanation #1: Mathematical </vt:lpstr>
      <vt:lpstr>The Golden Ratio: Is it innately beautiful? </vt:lpstr>
      <vt:lpstr>Explanation #2: Pheromonal </vt:lpstr>
      <vt:lpstr>Pheromones are debatable, physiology not so much….</vt:lpstr>
      <vt:lpstr>Explanation #3: Circumstantial </vt:lpstr>
      <vt:lpstr>Explanation #4: Sexual Selection </vt:lpstr>
      <vt:lpstr>Is this why certain anatomical features trigger attraction? </vt:lpstr>
      <vt:lpstr>Explanation #5: Providing something that the other person is desirous of. </vt:lpstr>
      <vt:lpstr>Explanation #6: Social Norms and Sociological Factors</vt:lpstr>
      <vt:lpstr>Journal Entries: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2019-03-11T20:11:13Z</dcterms:created>
  <dcterms:modified xsi:type="dcterms:W3CDTF">2019-03-11T22:01:49Z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0x0101006EDDDB5EE6D98C44930B742096920B300400F5B6D36B3EF94B4E9A635CDF2A18F5B8</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y fmtid="{D5CDD505-2E9C-101B-9397-08002B2CF9AE}" pid="8" name="MSIP_Label_f42aa342-8706-4288-bd11-ebb85995028c_Enabled">
    <vt:lpwstr>True</vt:lpwstr>
  </property>
  <property fmtid="{D5CDD505-2E9C-101B-9397-08002B2CF9AE}" pid="9" name="MSIP_Label_f42aa342-8706-4288-bd11-ebb85995028c_SiteId">
    <vt:lpwstr>72f988bf-86f1-41af-91ab-2d7cd011db47</vt:lpwstr>
  </property>
  <property fmtid="{D5CDD505-2E9C-101B-9397-08002B2CF9AE}" pid="10" name="MSIP_Label_f42aa342-8706-4288-bd11-ebb85995028c_Owner">
    <vt:lpwstr>marmil@microsoft.com</vt:lpwstr>
  </property>
  <property fmtid="{D5CDD505-2E9C-101B-9397-08002B2CF9AE}" pid="11" name="MSIP_Label_f42aa342-8706-4288-bd11-ebb85995028c_SetDate">
    <vt:lpwstr>2018-03-26T16:24:54.2114126Z</vt:lpwstr>
  </property>
  <property fmtid="{D5CDD505-2E9C-101B-9397-08002B2CF9AE}" pid="12" name="MSIP_Label_f42aa342-8706-4288-bd11-ebb85995028c_Name">
    <vt:lpwstr>General</vt:lpwstr>
  </property>
  <property fmtid="{D5CDD505-2E9C-101B-9397-08002B2CF9AE}" pid="13" name="MSIP_Label_f42aa342-8706-4288-bd11-ebb85995028c_Application">
    <vt:lpwstr>Microsoft Azure Information Protection</vt:lpwstr>
  </property>
  <property fmtid="{D5CDD505-2E9C-101B-9397-08002B2CF9AE}" pid="14" name="MSIP_Label_f42aa342-8706-4288-bd11-ebb85995028c_Extended_MSFT_Method">
    <vt:lpwstr>Automatic</vt:lpwstr>
  </property>
  <property fmtid="{D5CDD505-2E9C-101B-9397-08002B2CF9AE}" pid="15" name="Sensitivity">
    <vt:lpwstr>General</vt:lpwstr>
  </property>
</Properties>
</file>