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9F544-0F85-4B6D-95FB-EBB8A6A632CB}" type="datetimeFigureOut">
              <a:rPr lang="en-US" smtClean="0"/>
              <a:t>1/2/2010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AFA98-C737-4C3E-AB91-AC9672E56A9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9F544-0F85-4B6D-95FB-EBB8A6A632CB}" type="datetimeFigureOut">
              <a:rPr lang="en-US" smtClean="0"/>
              <a:t>1/2/2010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AFA98-C737-4C3E-AB91-AC9672E56A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9F544-0F85-4B6D-95FB-EBB8A6A632CB}" type="datetimeFigureOut">
              <a:rPr lang="en-US" smtClean="0"/>
              <a:t>1/2/2010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AFA98-C737-4C3E-AB91-AC9672E56A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9F544-0F85-4B6D-95FB-EBB8A6A632CB}" type="datetimeFigureOut">
              <a:rPr lang="en-US" smtClean="0"/>
              <a:t>1/2/2010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AFA98-C737-4C3E-AB91-AC9672E56A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9F544-0F85-4B6D-95FB-EBB8A6A632CB}" type="datetimeFigureOut">
              <a:rPr lang="en-US" smtClean="0"/>
              <a:t>1/2/2010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AFA98-C737-4C3E-AB91-AC9672E56A9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9F544-0F85-4B6D-95FB-EBB8A6A632CB}" type="datetimeFigureOut">
              <a:rPr lang="en-US" smtClean="0"/>
              <a:t>1/2/2010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AFA98-C737-4C3E-AB91-AC9672E56A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9F544-0F85-4B6D-95FB-EBB8A6A632CB}" type="datetimeFigureOut">
              <a:rPr lang="en-US" smtClean="0"/>
              <a:t>1/2/2010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AFA98-C737-4C3E-AB91-AC9672E56A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9F544-0F85-4B6D-95FB-EBB8A6A632CB}" type="datetimeFigureOut">
              <a:rPr lang="en-US" smtClean="0"/>
              <a:t>1/2/2010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7AFA98-C737-4C3E-AB91-AC9672E56A9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9F544-0F85-4B6D-95FB-EBB8A6A632CB}" type="datetimeFigureOut">
              <a:rPr lang="en-US" smtClean="0"/>
              <a:t>1/2/2010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AFA98-C737-4C3E-AB91-AC9672E56A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9F544-0F85-4B6D-95FB-EBB8A6A632CB}" type="datetimeFigureOut">
              <a:rPr lang="en-US" smtClean="0"/>
              <a:t>1/2/2010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97AFA98-C737-4C3E-AB91-AC9672E56A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2B69F544-0F85-4B6D-95FB-EBB8A6A632CB}" type="datetimeFigureOut">
              <a:rPr lang="en-US" smtClean="0"/>
              <a:t>1/2/2010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AFA98-C737-4C3E-AB91-AC9672E56A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B69F544-0F85-4B6D-95FB-EBB8A6A632CB}" type="datetimeFigureOut">
              <a:rPr lang="en-US" smtClean="0"/>
              <a:t>1/2/2010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97AFA98-C737-4C3E-AB91-AC9672E56A9F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By: Zach </a:t>
            </a:r>
            <a:r>
              <a:rPr lang="en-US" sz="2800" dirty="0" err="1" smtClean="0"/>
              <a:t>Pankoff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Joe Boettcher</a:t>
            </a:r>
            <a:br>
              <a:rPr lang="en-US" sz="2800" dirty="0" smtClean="0"/>
            </a:br>
            <a:r>
              <a:rPr lang="en-US" sz="2800" dirty="0" smtClean="0"/>
              <a:t>Gary Rogers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524000"/>
            <a:ext cx="6480048" cy="1752600"/>
          </a:xfrm>
        </p:spPr>
        <p:txBody>
          <a:bodyPr>
            <a:normAutofit/>
          </a:bodyPr>
          <a:lstStyle/>
          <a:p>
            <a:r>
              <a:rPr lang="en-US" sz="6600" b="1" u="sng" dirty="0" smtClean="0">
                <a:solidFill>
                  <a:schemeClr val="bg1"/>
                </a:solidFill>
              </a:rPr>
              <a:t>Interest Groups</a:t>
            </a:r>
            <a:endParaRPr lang="en-US" sz="6600" b="1" u="sng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b="1" dirty="0" smtClean="0"/>
              <a:t>Range of interest represented.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There is a big range of issues represented, from health, public affairs, economic to cultural and religious. </a:t>
            </a:r>
          </a:p>
          <a:p>
            <a:endParaRPr lang="en-US" dirty="0" smtClean="0"/>
          </a:p>
          <a:p>
            <a:r>
              <a:rPr lang="en-US" dirty="0" smtClean="0"/>
              <a:t>All interest groups take to form is an issue, and people who have a stance on it. </a:t>
            </a:r>
          </a:p>
          <a:p>
            <a:endParaRPr lang="en-US" dirty="0" smtClean="0"/>
          </a:p>
          <a:p>
            <a:r>
              <a:rPr lang="en-US" dirty="0" smtClean="0"/>
              <a:t>Interest groups enter the political process to try and shape policy in their favor.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 smtClean="0"/>
              <a:t>Activities of </a:t>
            </a:r>
            <a:r>
              <a:rPr lang="en-US" sz="4400" b="1" dirty="0" smtClean="0"/>
              <a:t>I</a:t>
            </a:r>
            <a:r>
              <a:rPr lang="en-US" sz="4400" b="1" dirty="0" smtClean="0"/>
              <a:t>nterest Groups, Lobbying.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Interest groups do many things to try and shape policy, such as lobbying. </a:t>
            </a:r>
          </a:p>
          <a:p>
            <a:r>
              <a:rPr lang="en-US" sz="2800" dirty="0" smtClean="0"/>
              <a:t>Lobbying is what interest groups do in hope of influencing a ‘governmental </a:t>
            </a:r>
            <a:r>
              <a:rPr lang="en-US" sz="2800" dirty="0" smtClean="0"/>
              <a:t>d</a:t>
            </a:r>
            <a:r>
              <a:rPr lang="en-US" sz="2800" dirty="0" smtClean="0"/>
              <a:t>ecision maker’s’ decision.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00700" y="4514850"/>
            <a:ext cx="3543300" cy="234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b="1" dirty="0" smtClean="0"/>
              <a:t>Electioneering 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Electioneering is another action interest groups take, where they have direct involvement in the electoral process, by funding , provide testimony and get members to work for candidates and some form PAC’s. 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A PAC is a political funding vehicle in which a group can register with the FEC which will monitor its expenses. </a:t>
            </a:r>
          </a:p>
          <a:p>
            <a:endParaRPr lang="en-US" sz="2800" dirty="0" smtClean="0"/>
          </a:p>
          <a:p>
            <a:r>
              <a:rPr lang="en-US" sz="2800" dirty="0" smtClean="0"/>
              <a:t>PAC’s let groups funnel money to campaigns of its supporters. 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b="1" dirty="0" smtClean="0"/>
              <a:t>Litigation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Litigation is used when groups fail to get enough legislation. Groups then go to court seeking specific rulings. </a:t>
            </a:r>
          </a:p>
          <a:p>
            <a:r>
              <a:rPr lang="en-US" sz="2800" dirty="0" smtClean="0"/>
              <a:t>Examples would be civil rights cases in the 1950’s.</a:t>
            </a:r>
          </a:p>
          <a:p>
            <a:r>
              <a:rPr lang="en-US" sz="2800" dirty="0" smtClean="0"/>
              <a:t>Class Action Suits is another useful tool used by groups, where a small number of people sue on behalf of other similarly situated people. 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5410200"/>
            <a:ext cx="3048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Going Public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Since public opinion matters so greatly to groups, if they carefully sculpt their image, and gain support, they can ultimately influence policy makers. </a:t>
            </a: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Effects of Interest Groups.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People have a way to participate in government, by join these interest groups.</a:t>
            </a:r>
          </a:p>
          <a:p>
            <a:r>
              <a:rPr lang="en-US" sz="2800" dirty="0" smtClean="0"/>
              <a:t>With Interest Groups linked to public opinion, policy makers might make policy that certain interest groups support. </a:t>
            </a:r>
          </a:p>
          <a:p>
            <a:r>
              <a:rPr lang="en-US" sz="2800" dirty="0" smtClean="0"/>
              <a:t>Policy makers are all around influenced to vote with groups that help them, through PAC’s or other campaign aid.</a:t>
            </a: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PACs in the Political Process.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PACs donate money to supporters who are campaigning in hopes of influencing them. </a:t>
            </a:r>
          </a:p>
          <a:p>
            <a:r>
              <a:rPr lang="en-US" dirty="0" smtClean="0"/>
              <a:t>PACs donations are like long term investments. </a:t>
            </a:r>
          </a:p>
          <a:p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3640500"/>
            <a:ext cx="3638550" cy="32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40</TotalTime>
  <Words>349</Words>
  <Application>Microsoft Office PowerPoint</Application>
  <PresentationFormat>On-screen Show (4:3)</PresentationFormat>
  <Paragraphs>30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Technic</vt:lpstr>
      <vt:lpstr>By: Zach Pankoff Joe Boettcher Gary Rogers</vt:lpstr>
      <vt:lpstr>Range of interest represented.</vt:lpstr>
      <vt:lpstr>Activities of Interest Groups, Lobbying.</vt:lpstr>
      <vt:lpstr>Electioneering </vt:lpstr>
      <vt:lpstr>Litigation</vt:lpstr>
      <vt:lpstr>Going Public</vt:lpstr>
      <vt:lpstr>Effects of Interest Groups.</vt:lpstr>
      <vt:lpstr>PACs in the Political Process.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By: Zach Pankoff Joe Boettcher Gary Rogers</dc:title>
  <dc:creator>Zach</dc:creator>
  <cp:lastModifiedBy>Zach</cp:lastModifiedBy>
  <cp:revision>5</cp:revision>
  <dcterms:created xsi:type="dcterms:W3CDTF">2010-01-02T23:39:39Z</dcterms:created>
  <dcterms:modified xsi:type="dcterms:W3CDTF">2010-01-03T00:19:47Z</dcterms:modified>
</cp:coreProperties>
</file>