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28"/>
  </p:notesMasterIdLst>
  <p:handoutMasterIdLst>
    <p:handoutMasterId r:id="rId29"/>
  </p:handoutMasterIdLst>
  <p:sldIdLst>
    <p:sldId id="268" r:id="rId5"/>
    <p:sldId id="269" r:id="rId6"/>
    <p:sldId id="270" r:id="rId7"/>
    <p:sldId id="271" r:id="rId8"/>
    <p:sldId id="290" r:id="rId9"/>
    <p:sldId id="272" r:id="rId10"/>
    <p:sldId id="273" r:id="rId11"/>
    <p:sldId id="274" r:id="rId12"/>
    <p:sldId id="275" r:id="rId13"/>
    <p:sldId id="276" r:id="rId14"/>
    <p:sldId id="277" r:id="rId15"/>
    <p:sldId id="278" r:id="rId16"/>
    <p:sldId id="279" r:id="rId17"/>
    <p:sldId id="280" r:id="rId18"/>
    <p:sldId id="282" r:id="rId19"/>
    <p:sldId id="281" r:id="rId20"/>
    <p:sldId id="283" r:id="rId21"/>
    <p:sldId id="284" r:id="rId22"/>
    <p:sldId id="285" r:id="rId23"/>
    <p:sldId id="286" r:id="rId24"/>
    <p:sldId id="287" r:id="rId25"/>
    <p:sldId id="288" r:id="rId26"/>
    <p:sldId id="28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E57"/>
    <a:srgbClr val="184259"/>
    <a:srgbClr val="9C4E4E"/>
    <a:srgbClr val="700000"/>
    <a:srgbClr val="5E200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2" autoAdjust="0"/>
  </p:normalViewPr>
  <p:slideViewPr>
    <p:cSldViewPr snapToGrid="0">
      <p:cViewPr varScale="1">
        <p:scale>
          <a:sx n="81" d="100"/>
          <a:sy n="81" d="100"/>
        </p:scale>
        <p:origin x="120" y="67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BF7510-B9ED-40E0-8274-4F64AD62B8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5E24B0-B97F-4932-93CD-4307D6181DC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C0AA17F-CB06-445B-ACD3-321E84E51A80}" type="datetimeFigureOut">
              <a:rPr lang="en-US" smtClean="0"/>
              <a:t>9/2/2019</a:t>
            </a:fld>
            <a:endParaRPr lang="en-US" dirty="0"/>
          </a:p>
        </p:txBody>
      </p:sp>
      <p:sp>
        <p:nvSpPr>
          <p:cNvPr id="4" name="Footer Placeholder 3">
            <a:extLst>
              <a:ext uri="{FF2B5EF4-FFF2-40B4-BE49-F238E27FC236}">
                <a16:creationId xmlns:a16="http://schemas.microsoft.com/office/drawing/2014/main" id="{7FC3A0DF-A8A7-4EF4-96E5-757FFFC2A93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2BEC987-E8F6-4FD2-BFB2-04815BD1D2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078EF9-7F2B-4B20-A25C-9E80C16977B9}" type="slidenum">
              <a:rPr lang="en-US" smtClean="0"/>
              <a:t>‹#›</a:t>
            </a:fld>
            <a:endParaRPr lang="en-US" dirty="0"/>
          </a:p>
        </p:txBody>
      </p:sp>
    </p:spTree>
    <p:extLst>
      <p:ext uri="{BB962C8B-B14F-4D97-AF65-F5344CB8AC3E}">
        <p14:creationId xmlns:p14="http://schemas.microsoft.com/office/powerpoint/2010/main" val="250011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141C0-BF72-4A20-AFA7-D05563D549B7}" type="datetimeFigureOut">
              <a:rPr lang="en-US" smtClean="0"/>
              <a:t>9/2/2019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AF9CF-D1E5-49FD-94F7-B246BB67E246}" type="slidenum">
              <a:rPr lang="en-US" smtClean="0"/>
              <a:t>‹#›</a:t>
            </a:fld>
            <a:endParaRPr lang="en-US" dirty="0"/>
          </a:p>
        </p:txBody>
      </p:sp>
    </p:spTree>
    <p:extLst>
      <p:ext uri="{BB962C8B-B14F-4D97-AF65-F5344CB8AC3E}">
        <p14:creationId xmlns:p14="http://schemas.microsoft.com/office/powerpoint/2010/main" val="162928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chor="ctr" anchorCtr="0">
            <a:normAutofit/>
          </a:bodyPr>
          <a:lstStyle>
            <a:lvl1pPr>
              <a:defRPr sz="3000"/>
            </a:lvl1pPr>
          </a:lstStyle>
          <a:p>
            <a:r>
              <a:rPr lang="en-US" noProof="0"/>
              <a:t>Click to edit Master title style</a:t>
            </a:r>
          </a:p>
        </p:txBody>
      </p:sp>
      <p:sp>
        <p:nvSpPr>
          <p:cNvPr id="3" name="Content Placeholder 2"/>
          <p:cNvSpPr>
            <a:spLocks noGrp="1"/>
          </p:cNvSpPr>
          <p:nvPr>
            <p:ph idx="1"/>
          </p:nvPr>
        </p:nvSpPr>
        <p:spPr>
          <a:xfrm>
            <a:off x="685801" y="1869601"/>
            <a:ext cx="10840914" cy="3921600"/>
          </a:xfrm>
        </p:spPr>
        <p:txBody>
          <a:bodyPr anchor="t" anchorCtr="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8" name="Straight Connector 7">
            <a:extLst>
              <a:ext uri="{FF2B5EF4-FFF2-40B4-BE49-F238E27FC236}">
                <a16:creationId xmlns:a16="http://schemas.microsoft.com/office/drawing/2014/main" id="{328F7C25-BFB6-430F-87B6-7D0D2C7493D6}"/>
              </a:ext>
              <a:ext uri="{C183D7F6-B498-43B3-948B-1728B52AA6E4}">
                <adec:decorative xmlns:adec="http://schemas.microsoft.com/office/drawing/2017/decorative" xmlns="" val="1"/>
              </a:ext>
            </a:extLst>
          </p:cNvPr>
          <p:cNvCxnSpPr>
            <a:cxnSpLocks/>
          </p:cNvCxnSpPr>
          <p:nvPr userDrawn="1"/>
        </p:nvCxnSpPr>
        <p:spPr>
          <a:xfrm rot="16200000">
            <a:off x="-185517" y="1223433"/>
            <a:ext cx="504000" cy="0"/>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1026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hasCustomPrompt="1"/>
          </p:nvPr>
        </p:nvSpPr>
        <p:spPr>
          <a:xfrm>
            <a:off x="685801" y="609601"/>
            <a:ext cx="10840913" cy="3124199"/>
          </a:xfrm>
        </p:spPr>
        <p:txBody>
          <a:bodyPr anchor="ctr">
            <a:normAutofit/>
          </a:bodyPr>
          <a:lstStyle>
            <a:lvl1pPr algn="l">
              <a:defRPr sz="3000" b="0" cap="none"/>
            </a:lvl1pPr>
          </a:lstStyle>
          <a:p>
            <a:r>
              <a:rPr lang="en-US" noProof="0"/>
              <a:t>CLICK TO EDIT MASTER TITLE STYLE</a:t>
            </a:r>
          </a:p>
        </p:txBody>
      </p:sp>
      <p:sp>
        <p:nvSpPr>
          <p:cNvPr id="3" name="Text Placeholder 2"/>
          <p:cNvSpPr>
            <a:spLocks noGrp="1"/>
          </p:cNvSpPr>
          <p:nvPr>
            <p:ph type="body" idx="1"/>
          </p:nvPr>
        </p:nvSpPr>
        <p:spPr>
          <a:xfrm>
            <a:off x="685800" y="3733800"/>
            <a:ext cx="10840914" cy="2057400"/>
          </a:xfrm>
        </p:spPr>
        <p:txBody>
          <a:bodyPr anchor="ct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8332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ormAutofit/>
          </a:bodyPr>
          <a:lstStyle>
            <a:lvl1pPr>
              <a:defRPr sz="3000"/>
            </a:lvl1pPr>
          </a:lstStyle>
          <a:p>
            <a:r>
              <a:rPr lang="en-US" noProof="0"/>
              <a:t>Click to edit Master title style</a:t>
            </a:r>
          </a:p>
        </p:txBody>
      </p:sp>
      <p:sp>
        <p:nvSpPr>
          <p:cNvPr id="3" name="Date Placeholder 2"/>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1510649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3" name="Footer Placeholder 2"/>
          <p:cNvSpPr>
            <a:spLocks noGrp="1"/>
          </p:cNvSpPr>
          <p:nvPr>
            <p:ph type="ftr" sz="quarter" idx="11"/>
          </p:nvPr>
        </p:nvSpPr>
        <p:spPr/>
        <p:txBody>
          <a:bodyPr/>
          <a:lstStyle/>
          <a:p>
            <a:r>
              <a:rPr lang="en-US" noProof="0" dirty="0"/>
              <a:t>Add a Footer</a:t>
            </a:r>
          </a:p>
        </p:txBody>
      </p:sp>
      <p:sp>
        <p:nvSpPr>
          <p:cNvPr id="4" name="Slide Number Placeholder 3"/>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2453706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 y="1786"/>
            <a:ext cx="12188825" cy="6856214"/>
          </a:xfrm>
          <a:prstGeom prst="rect">
            <a:avLst/>
          </a:prstGeom>
        </p:spPr>
      </p:pic>
      <p:sp>
        <p:nvSpPr>
          <p:cNvPr id="2" name="Title 1"/>
          <p:cNvSpPr>
            <a:spLocks noGrp="1"/>
          </p:cNvSpPr>
          <p:nvPr>
            <p:ph type="ctrTitle"/>
          </p:nvPr>
        </p:nvSpPr>
        <p:spPr>
          <a:xfrm>
            <a:off x="2476500" y="2716272"/>
            <a:ext cx="8683625" cy="2421464"/>
          </a:xfrm>
        </p:spPr>
        <p:txBody>
          <a:bodyPr anchor="b">
            <a:normAutofit/>
          </a:bodyPr>
          <a:lstStyle>
            <a:lvl1pPr algn="r">
              <a:defRPr sz="4800">
                <a:effectLst/>
              </a:defRPr>
            </a:lvl1pPr>
          </a:lstStyle>
          <a:p>
            <a:r>
              <a:rPr lang="en-US" noProof="0"/>
              <a:t>Click to edit Master title style</a:t>
            </a:r>
          </a:p>
        </p:txBody>
      </p:sp>
      <p:sp>
        <p:nvSpPr>
          <p:cNvPr id="3" name="Subtitle 2"/>
          <p:cNvSpPr>
            <a:spLocks noGrp="1"/>
          </p:cNvSpPr>
          <p:nvPr>
            <p:ph type="subTitle" idx="1"/>
          </p:nvPr>
        </p:nvSpPr>
        <p:spPr>
          <a:xfrm>
            <a:off x="2476500" y="5137736"/>
            <a:ext cx="8683625" cy="732840"/>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p:ph type="dt" sz="half" idx="10"/>
          </p:nvPr>
        </p:nvSpPr>
        <p:spPr>
          <a:xfrm>
            <a:off x="8932558" y="5870575"/>
            <a:ext cx="1600200" cy="377825"/>
          </a:xfrm>
        </p:spPr>
        <p:txBody>
          <a:bodyPr/>
          <a:lstStyle/>
          <a:p>
            <a:fld id="{984B7D2A-0DF8-424B-9572-B79AEBB2D9DC}" type="datetimeFigureOut">
              <a:rPr lang="en-US" noProof="0" smtClean="0"/>
              <a:t>9/2/2019</a:t>
            </a:fld>
            <a:endParaRPr lang="en-US" noProof="0" dirty="0"/>
          </a:p>
        </p:txBody>
      </p:sp>
      <p:sp>
        <p:nvSpPr>
          <p:cNvPr id="5" name="Footer Placeholder 4"/>
          <p:cNvSpPr>
            <a:spLocks noGrp="1"/>
          </p:cNvSpPr>
          <p:nvPr>
            <p:ph type="ftr" sz="quarter" idx="11"/>
          </p:nvPr>
        </p:nvSpPr>
        <p:spPr>
          <a:xfrm>
            <a:off x="3962399" y="5870575"/>
            <a:ext cx="4893958" cy="377825"/>
          </a:xfrm>
        </p:spPr>
        <p:txBody>
          <a:bodyPr/>
          <a:lstStyle/>
          <a:p>
            <a:r>
              <a:rPr lang="en-US" noProof="0" dirty="0"/>
              <a:t>Add a Footer</a:t>
            </a:r>
          </a:p>
        </p:txBody>
      </p:sp>
      <p:sp>
        <p:nvSpPr>
          <p:cNvPr id="6" name="Slide Number Placeholder 5"/>
          <p:cNvSpPr>
            <a:spLocks noGrp="1"/>
          </p:cNvSpPr>
          <p:nvPr>
            <p:ph type="sldNum" sz="quarter" idx="12"/>
          </p:nvPr>
        </p:nvSpPr>
        <p:spPr>
          <a:xfrm>
            <a:off x="10608958" y="5870575"/>
            <a:ext cx="551167" cy="377825"/>
          </a:xfrm>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4062937115"/>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552450" y="1874308"/>
            <a:ext cx="3814235" cy="1260000"/>
          </a:xfrm>
        </p:spPr>
        <p:txBody>
          <a:bodyPr anchor="ctr" anchorCtr="0">
            <a:noAutofit/>
          </a:bodyPr>
          <a:lstStyle>
            <a:lvl1pPr algn="r">
              <a:defRPr sz="3000" b="0"/>
            </a:lvl1pPr>
          </a:lstStyle>
          <a:p>
            <a:r>
              <a:rPr lang="en-US" noProof="0"/>
              <a:t>Click to edit Master title style</a:t>
            </a:r>
          </a:p>
        </p:txBody>
      </p:sp>
      <p:sp>
        <p:nvSpPr>
          <p:cNvPr id="3" name="Content Placeholder 2"/>
          <p:cNvSpPr>
            <a:spLocks noGrp="1"/>
          </p:cNvSpPr>
          <p:nvPr>
            <p:ph idx="1"/>
          </p:nvPr>
        </p:nvSpPr>
        <p:spPr>
          <a:xfrm>
            <a:off x="4648200" y="0"/>
            <a:ext cx="7543800" cy="6856214"/>
          </a:xfrm>
        </p:spPr>
        <p:txBody>
          <a:bodyPr anchor="ct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552450" y="3134308"/>
            <a:ext cx="3814235" cy="2016600"/>
          </a:xfrm>
        </p:spPr>
        <p:txBody>
          <a:bodyPr anchor="t">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20063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Description and Conent">
    <p:spTree>
      <p:nvGrpSpPr>
        <p:cNvPr id="1" name=""/>
        <p:cNvGrpSpPr/>
        <p:nvPr/>
      </p:nvGrpSpPr>
      <p:grpSpPr>
        <a:xfrm>
          <a:off x="0" y="0"/>
          <a:ext cx="0" cy="0"/>
          <a:chOff x="0" y="0"/>
          <a:chExt cx="0" cy="0"/>
        </a:xfrm>
      </p:grpSpPr>
      <p:pic>
        <p:nvPicPr>
          <p:cNvPr id="11" name="Picture 10" descr="Celestia-R1---OverlayContentHD.png">
            <a:extLst>
              <a:ext uri="{FF2B5EF4-FFF2-40B4-BE49-F238E27FC236}">
                <a16:creationId xmlns:a16="http://schemas.microsoft.com/office/drawing/2014/main" id="{A1E35E73-B2F7-41DF-AAD2-58E6BE2710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840914" cy="1260000"/>
          </a:xfrm>
        </p:spPr>
        <p:txBody>
          <a:bodyPr anchor="ctr" anchorCtr="0">
            <a:normAutofit/>
          </a:bodyPr>
          <a:lstStyle>
            <a:lvl1pPr>
              <a:defRPr sz="3000"/>
            </a:lvl1pPr>
          </a:lstStyle>
          <a:p>
            <a:r>
              <a:rPr lang="en-US" noProof="0"/>
              <a:t>Click to edit Master title style</a:t>
            </a:r>
          </a:p>
        </p:txBody>
      </p:sp>
      <p:sp>
        <p:nvSpPr>
          <p:cNvPr id="3" name="Text Placeholder 2"/>
          <p:cNvSpPr>
            <a:spLocks noGrp="1"/>
          </p:cNvSpPr>
          <p:nvPr>
            <p:ph type="body" idx="1"/>
          </p:nvPr>
        </p:nvSpPr>
        <p:spPr>
          <a:xfrm>
            <a:off x="685799" y="1881824"/>
            <a:ext cx="10840914" cy="1032826"/>
          </a:xfrm>
        </p:spPr>
        <p:txBody>
          <a:bodyPr anchor="t" anchorCtr="0">
            <a:no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7" name="Date Placeholder 6"/>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6" name="Text Placeholder 5">
            <a:extLst>
              <a:ext uri="{FF2B5EF4-FFF2-40B4-BE49-F238E27FC236}">
                <a16:creationId xmlns:a16="http://schemas.microsoft.com/office/drawing/2014/main" id="{B47DAE59-9D63-4159-8F3E-560C31F19A89}"/>
              </a:ext>
            </a:extLst>
          </p:cNvPr>
          <p:cNvSpPr>
            <a:spLocks noGrp="1"/>
          </p:cNvSpPr>
          <p:nvPr>
            <p:ph type="body" sz="quarter" idx="14"/>
          </p:nvPr>
        </p:nvSpPr>
        <p:spPr>
          <a:xfrm>
            <a:off x="1216192"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a:t>Click to edit Master text styles</a:t>
            </a:r>
          </a:p>
        </p:txBody>
      </p:sp>
      <p:sp>
        <p:nvSpPr>
          <p:cNvPr id="9" name="Slide Number Placeholder 8"/>
          <p:cNvSpPr>
            <a:spLocks noGrp="1"/>
          </p:cNvSpPr>
          <p:nvPr>
            <p:ph type="sldNum" sz="quarter" idx="12"/>
          </p:nvPr>
        </p:nvSpPr>
        <p:spPr/>
        <p:txBody>
          <a:bodyPr/>
          <a:lstStyle/>
          <a:p>
            <a:fld id="{5D99DD2A-B520-4620-9B43-64B657BA2D42}" type="slidenum">
              <a:rPr lang="en-US" noProof="0" smtClean="0"/>
              <a:t>‹#›</a:t>
            </a:fld>
            <a:endParaRPr lang="en-US" noProof="0" dirty="0"/>
          </a:p>
        </p:txBody>
      </p:sp>
      <p:sp>
        <p:nvSpPr>
          <p:cNvPr id="12" name="Text Placeholder 2">
            <a:extLst>
              <a:ext uri="{FF2B5EF4-FFF2-40B4-BE49-F238E27FC236}">
                <a16:creationId xmlns:a16="http://schemas.microsoft.com/office/drawing/2014/main" id="{4249143D-80A5-4E4C-BBFD-F253500CE226}"/>
              </a:ext>
            </a:extLst>
          </p:cNvPr>
          <p:cNvSpPr>
            <a:spLocks noGrp="1"/>
          </p:cNvSpPr>
          <p:nvPr>
            <p:ph type="body" idx="13"/>
          </p:nvPr>
        </p:nvSpPr>
        <p:spPr>
          <a:xfrm>
            <a:off x="685799" y="2914650"/>
            <a:ext cx="10840914" cy="502126"/>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Text Placeholder 5">
            <a:extLst>
              <a:ext uri="{FF2B5EF4-FFF2-40B4-BE49-F238E27FC236}">
                <a16:creationId xmlns:a16="http://schemas.microsoft.com/office/drawing/2014/main" id="{B06123F0-984B-4EF8-9945-3621C401B7AD}"/>
              </a:ext>
            </a:extLst>
          </p:cNvPr>
          <p:cNvSpPr>
            <a:spLocks noGrp="1"/>
          </p:cNvSpPr>
          <p:nvPr>
            <p:ph type="body" sz="quarter" idx="17"/>
          </p:nvPr>
        </p:nvSpPr>
        <p:spPr>
          <a:xfrm>
            <a:off x="7465366"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a:t>Click to edit Master text styles</a:t>
            </a:r>
          </a:p>
        </p:txBody>
      </p:sp>
      <p:sp>
        <p:nvSpPr>
          <p:cNvPr id="21" name="Text Placeholder 5">
            <a:extLst>
              <a:ext uri="{FF2B5EF4-FFF2-40B4-BE49-F238E27FC236}">
                <a16:creationId xmlns:a16="http://schemas.microsoft.com/office/drawing/2014/main" id="{A669C074-A9BE-4B07-ACEE-3B34AAC8B9E7}"/>
              </a:ext>
            </a:extLst>
          </p:cNvPr>
          <p:cNvSpPr>
            <a:spLocks noGrp="1"/>
          </p:cNvSpPr>
          <p:nvPr>
            <p:ph type="body" sz="quarter" idx="18"/>
          </p:nvPr>
        </p:nvSpPr>
        <p:spPr>
          <a:xfrm>
            <a:off x="9548424"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a:t>Click to edit Master text styles</a:t>
            </a:r>
          </a:p>
        </p:txBody>
      </p:sp>
      <p:sp>
        <p:nvSpPr>
          <p:cNvPr id="19" name="Text Placeholder 5">
            <a:extLst>
              <a:ext uri="{FF2B5EF4-FFF2-40B4-BE49-F238E27FC236}">
                <a16:creationId xmlns:a16="http://schemas.microsoft.com/office/drawing/2014/main" id="{84A40D78-D6DD-41A7-A132-9D48DF8649A9}"/>
              </a:ext>
            </a:extLst>
          </p:cNvPr>
          <p:cNvSpPr>
            <a:spLocks noGrp="1"/>
          </p:cNvSpPr>
          <p:nvPr>
            <p:ph type="body" sz="quarter" idx="16"/>
          </p:nvPr>
        </p:nvSpPr>
        <p:spPr>
          <a:xfrm>
            <a:off x="5382308"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a:t>Click to edit Master text styles</a:t>
            </a:r>
          </a:p>
        </p:txBody>
      </p:sp>
      <p:sp>
        <p:nvSpPr>
          <p:cNvPr id="18" name="Text Placeholder 5">
            <a:extLst>
              <a:ext uri="{FF2B5EF4-FFF2-40B4-BE49-F238E27FC236}">
                <a16:creationId xmlns:a16="http://schemas.microsoft.com/office/drawing/2014/main" id="{4A9CFAA7-850F-4C92-A9BE-56452E5CA04D}"/>
              </a:ext>
            </a:extLst>
          </p:cNvPr>
          <p:cNvSpPr>
            <a:spLocks noGrp="1"/>
          </p:cNvSpPr>
          <p:nvPr>
            <p:ph type="body" sz="quarter" idx="15"/>
          </p:nvPr>
        </p:nvSpPr>
        <p:spPr>
          <a:xfrm>
            <a:off x="3299250"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a:t>Click to edit Master text styles</a:t>
            </a:r>
          </a:p>
        </p:txBody>
      </p:sp>
      <p:cxnSp>
        <p:nvCxnSpPr>
          <p:cNvPr id="14" name="Straight Connector 13">
            <a:extLst>
              <a:ext uri="{FF2B5EF4-FFF2-40B4-BE49-F238E27FC236}">
                <a16:creationId xmlns:a16="http://schemas.microsoft.com/office/drawing/2014/main" id="{CC5A0CF1-9FE7-4149-97DC-5221639144C8}"/>
              </a:ext>
              <a:ext uri="{C183D7F6-B498-43B3-948B-1728B52AA6E4}">
                <adec:decorative xmlns:adec="http://schemas.microsoft.com/office/drawing/2017/decorative" xmlns="" val="1"/>
              </a:ext>
            </a:extLst>
          </p:cNvPr>
          <p:cNvCxnSpPr>
            <a:cxnSpLocks/>
          </p:cNvCxnSpPr>
          <p:nvPr userDrawn="1"/>
        </p:nvCxnSpPr>
        <p:spPr>
          <a:xfrm rot="16200000">
            <a:off x="-185517" y="1242483"/>
            <a:ext cx="504000" cy="0"/>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9363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1457326" y="995967"/>
            <a:ext cx="6238874" cy="1260000"/>
          </a:xfrm>
        </p:spPr>
        <p:txBody>
          <a:bodyPr anchor="ctr" anchorCtr="0">
            <a:noAutofit/>
          </a:bodyPr>
          <a:lstStyle>
            <a:lvl1pPr algn="r">
              <a:defRPr sz="3000" b="0"/>
            </a:lvl1pPr>
          </a:lstStyle>
          <a:p>
            <a:r>
              <a:rPr lang="en-US" noProof="0"/>
              <a:t>Click to edit Master title style</a:t>
            </a:r>
          </a:p>
        </p:txBody>
      </p:sp>
      <p:sp>
        <p:nvSpPr>
          <p:cNvPr id="14" name="Picture Placeholder 2"/>
          <p:cNvSpPr>
            <a:spLocks noGrp="1" noChangeAspect="1"/>
          </p:cNvSpPr>
          <p:nvPr>
            <p:ph type="pic" idx="1"/>
          </p:nvPr>
        </p:nvSpPr>
        <p:spPr bwMode="blackGray">
          <a:xfrm>
            <a:off x="8014200" y="995968"/>
            <a:ext cx="3492000" cy="4866064"/>
          </a:xfrm>
          <a:prstGeom prst="roundRect">
            <a:avLst>
              <a:gd name="adj" fmla="val 2371"/>
            </a:avLst>
          </a:prstGeom>
          <a:solidFill>
            <a:schemeClr val="bg2">
              <a:lumMod val="75000"/>
              <a:lumOff val="25000"/>
            </a:schemeClr>
          </a:solidFill>
          <a:ln w="28575" cap="sq" cmpd="sng">
            <a:solidFill>
              <a:schemeClr val="accent3">
                <a:lumMod val="50000"/>
              </a:schemeClr>
            </a:solidFill>
            <a:miter lim="800000"/>
          </a:ln>
          <a:effectLst>
            <a:outerShdw blurRad="63500" sx="102000" sy="102000" algn="ctr" rotWithShape="0">
              <a:prstClr val="black">
                <a:alpha val="40000"/>
              </a:prst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dirty="0"/>
              <a:t>Click icon to add picture</a:t>
            </a:r>
          </a:p>
        </p:txBody>
      </p:sp>
      <p:sp>
        <p:nvSpPr>
          <p:cNvPr id="4" name="Text Placeholder 3"/>
          <p:cNvSpPr>
            <a:spLocks noGrp="1"/>
          </p:cNvSpPr>
          <p:nvPr>
            <p:ph type="body" sz="half" idx="2"/>
          </p:nvPr>
        </p:nvSpPr>
        <p:spPr>
          <a:xfrm>
            <a:off x="1085849" y="2255967"/>
            <a:ext cx="6610351" cy="3476618"/>
          </a:xfrm>
        </p:spPr>
        <p:txBody>
          <a:bodyPr anchor="t">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96938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Righ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6657974" y="995968"/>
            <a:ext cx="4848225" cy="1260000"/>
          </a:xfrm>
        </p:spPr>
        <p:txBody>
          <a:bodyPr anchor="ctr" anchorCtr="0">
            <a:normAutofit/>
          </a:bodyPr>
          <a:lstStyle>
            <a:lvl1pPr algn="l">
              <a:defRPr sz="3000" b="0"/>
            </a:lvl1pPr>
          </a:lstStyle>
          <a:p>
            <a:r>
              <a:rPr lang="en-US" noProof="0"/>
              <a:t>Click to edit Master title style</a:t>
            </a:r>
          </a:p>
        </p:txBody>
      </p:sp>
      <p:sp>
        <p:nvSpPr>
          <p:cNvPr id="14" name="Picture Placeholder 2"/>
          <p:cNvSpPr>
            <a:spLocks noGrp="1" noChangeAspect="1"/>
          </p:cNvSpPr>
          <p:nvPr>
            <p:ph type="pic" idx="1"/>
          </p:nvPr>
        </p:nvSpPr>
        <p:spPr bwMode="blackGray">
          <a:xfrm>
            <a:off x="727574" y="914400"/>
            <a:ext cx="5749425" cy="4818185"/>
          </a:xfrm>
          <a:prstGeom prst="roundRect">
            <a:avLst>
              <a:gd name="adj" fmla="val 2371"/>
            </a:avLst>
          </a:prstGeom>
          <a:solidFill>
            <a:schemeClr val="bg2">
              <a:lumMod val="75000"/>
              <a:lumOff val="25000"/>
            </a:schemeClr>
          </a:solidFill>
          <a:ln w="28575" cap="sq" cmpd="sng">
            <a:solidFill>
              <a:schemeClr val="accent3">
                <a:lumMod val="50000"/>
              </a:schemeClr>
            </a:solidFill>
            <a:miter lim="800000"/>
          </a:ln>
          <a:effectLst>
            <a:outerShdw blurRad="63500" sx="102000" sy="102000" algn="ctr" rotWithShape="0">
              <a:prstClr val="black">
                <a:alpha val="40000"/>
              </a:prst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dirty="0"/>
              <a:t>Click icon to add picture</a:t>
            </a:r>
          </a:p>
        </p:txBody>
      </p:sp>
      <p:sp>
        <p:nvSpPr>
          <p:cNvPr id="4" name="Text Placeholder 3"/>
          <p:cNvSpPr>
            <a:spLocks noGrp="1"/>
          </p:cNvSpPr>
          <p:nvPr>
            <p:ph type="body" sz="half" idx="2"/>
          </p:nvPr>
        </p:nvSpPr>
        <p:spPr>
          <a:xfrm>
            <a:off x="6657974" y="2255968"/>
            <a:ext cx="4848225" cy="3476617"/>
          </a:xfrm>
        </p:spPr>
        <p:txBody>
          <a:bodyPr anchor="t">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832959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bwMode="white">
          <a:xfrm>
            <a:off x="10571243"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noProof="0" dirty="0">
                <a:solidFill>
                  <a:schemeClr val="tx1"/>
                </a:solidFill>
                <a:effectLst/>
              </a:rPr>
              <a:t>”</a:t>
            </a:r>
          </a:p>
        </p:txBody>
      </p:sp>
      <p:sp>
        <p:nvSpPr>
          <p:cNvPr id="11" name="TextBox 10"/>
          <p:cNvSpPr txBox="1"/>
          <p:nvPr/>
        </p:nvSpPr>
        <p:spPr bwMode="white">
          <a:xfrm>
            <a:off x="100262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noProof="0" dirty="0">
                <a:solidFill>
                  <a:schemeClr val="tx1"/>
                </a:solidFill>
                <a:effectLst/>
              </a:rPr>
              <a:t>“</a:t>
            </a:r>
          </a:p>
        </p:txBody>
      </p:sp>
      <p:sp>
        <p:nvSpPr>
          <p:cNvPr id="2" name="Title 1"/>
          <p:cNvSpPr>
            <a:spLocks noGrp="1"/>
          </p:cNvSpPr>
          <p:nvPr>
            <p:ph type="title" hasCustomPrompt="1"/>
          </p:nvPr>
        </p:nvSpPr>
        <p:spPr>
          <a:xfrm>
            <a:off x="1320801" y="609601"/>
            <a:ext cx="9550399" cy="2743199"/>
          </a:xfrm>
        </p:spPr>
        <p:txBody>
          <a:bodyPr anchor="ctr">
            <a:normAutofit/>
          </a:bodyPr>
          <a:lstStyle>
            <a:lvl1pPr algn="ctr">
              <a:defRPr sz="3000" b="0" i="1" cap="none">
                <a:solidFill>
                  <a:schemeClr val="tx1"/>
                </a:solidFill>
              </a:defRPr>
            </a:lvl1pPr>
          </a:lstStyle>
          <a:p>
            <a:r>
              <a:rPr lang="en-US" noProof="0"/>
              <a:t>CLICK TO EDIT MASTER TITLE STYLE</a:t>
            </a:r>
          </a:p>
        </p:txBody>
      </p:sp>
      <p:sp>
        <p:nvSpPr>
          <p:cNvPr id="10" name="Text Placeholder 9"/>
          <p:cNvSpPr>
            <a:spLocks noGrp="1"/>
          </p:cNvSpPr>
          <p:nvPr>
            <p:ph type="body" sz="quarter" idx="13"/>
          </p:nvPr>
        </p:nvSpPr>
        <p:spPr>
          <a:xfrm>
            <a:off x="1426408" y="3352800"/>
            <a:ext cx="9339184" cy="381000"/>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noProof="0"/>
              <a:t>Click to edit Master text styles</a:t>
            </a:r>
          </a:p>
        </p:txBody>
      </p:sp>
      <p:sp>
        <p:nvSpPr>
          <p:cNvPr id="7" name="Rectangle: Rounded Corners 6">
            <a:extLst>
              <a:ext uri="{FF2B5EF4-FFF2-40B4-BE49-F238E27FC236}">
                <a16:creationId xmlns:a16="http://schemas.microsoft.com/office/drawing/2014/main" id="{1AD7857E-8E0E-4AC1-ABDC-E42462C788DE}"/>
              </a:ext>
            </a:extLst>
          </p:cNvPr>
          <p:cNvSpPr/>
          <p:nvPr userDrawn="1"/>
        </p:nvSpPr>
        <p:spPr>
          <a:xfrm>
            <a:off x="1750844" y="3962401"/>
            <a:ext cx="8690313" cy="1908173"/>
          </a:xfrm>
          <a:prstGeom prst="roundRect">
            <a:avLst>
              <a:gd name="adj" fmla="val 6552"/>
            </a:avLst>
          </a:prstGeom>
          <a:solidFill>
            <a:schemeClr val="accent3">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Text Placeholder 2"/>
          <p:cNvSpPr>
            <a:spLocks noGrp="1"/>
          </p:cNvSpPr>
          <p:nvPr>
            <p:ph type="body" idx="1"/>
          </p:nvPr>
        </p:nvSpPr>
        <p:spPr>
          <a:xfrm>
            <a:off x="1857375" y="4021138"/>
            <a:ext cx="8486775" cy="1760537"/>
          </a:xfrm>
        </p:spPr>
        <p:txBody>
          <a:bodyPr anchor="ctr">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1153409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Celestia-R1---OverlayContentHD.png">
            <a:extLst>
              <a:ext uri="{FF2B5EF4-FFF2-40B4-BE49-F238E27FC236}">
                <a16:creationId xmlns:a16="http://schemas.microsoft.com/office/drawing/2014/main" id="{A1E35E73-B2F7-41DF-AAD2-58E6BE2710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599"/>
            <a:ext cx="10840914" cy="1260000"/>
          </a:xfrm>
        </p:spPr>
        <p:txBody>
          <a:bodyPr>
            <a:normAutofit/>
          </a:bodyPr>
          <a:lstStyle>
            <a:lvl1pPr>
              <a:defRPr sz="3000"/>
            </a:lvl1pPr>
          </a:lstStyle>
          <a:p>
            <a:r>
              <a:rPr lang="en-US" noProof="0"/>
              <a:t>Click to edit Master title style</a:t>
            </a:r>
          </a:p>
        </p:txBody>
      </p:sp>
      <p:sp>
        <p:nvSpPr>
          <p:cNvPr id="3" name="Text Placeholder 2"/>
          <p:cNvSpPr>
            <a:spLocks noGrp="1"/>
          </p:cNvSpPr>
          <p:nvPr>
            <p:ph type="body" idx="1"/>
          </p:nvPr>
        </p:nvSpPr>
        <p:spPr>
          <a:xfrm>
            <a:off x="685799" y="1869599"/>
            <a:ext cx="5202071" cy="916228"/>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685800" y="2870201"/>
            <a:ext cx="5202071" cy="2916000"/>
          </a:xfrm>
          <a:prstGeom prst="roundRect">
            <a:avLst>
              <a:gd name="adj" fmla="val 2496"/>
            </a:avLst>
          </a:prstGeom>
          <a:ln w="28575">
            <a:solidFill>
              <a:schemeClr val="accent3">
                <a:lumMod val="50000"/>
              </a:schemeClr>
            </a:solidFill>
          </a:ln>
          <a:effectLst>
            <a:outerShdw blurRad="63500" sx="102000" sy="102000" algn="ctr" rotWithShape="0">
              <a:prstClr val="black">
                <a:alpha val="40000"/>
              </a:prstClr>
            </a:outerShdw>
          </a:effectLst>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298270" y="1869599"/>
            <a:ext cx="5228444" cy="916228"/>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298270" y="2870201"/>
            <a:ext cx="5202071" cy="2916000"/>
          </a:xfrm>
          <a:prstGeom prst="roundRect">
            <a:avLst>
              <a:gd name="adj" fmla="val 2798"/>
            </a:avLst>
          </a:prstGeom>
          <a:ln w="28575">
            <a:solidFill>
              <a:schemeClr val="accent3">
                <a:lumMod val="50000"/>
              </a:schemeClr>
            </a:solidFill>
          </a:ln>
          <a:effectLst>
            <a:outerShdw blurRad="63500" sx="102000" sy="102000" algn="ctr" rotWithShape="0">
              <a:prstClr val="black">
                <a:alpha val="40000"/>
              </a:prstClr>
            </a:outerShdw>
          </a:effectLst>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9" name="Slide Number Placeholder 8"/>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12" name="Straight Connector 11">
            <a:extLst>
              <a:ext uri="{FF2B5EF4-FFF2-40B4-BE49-F238E27FC236}">
                <a16:creationId xmlns:a16="http://schemas.microsoft.com/office/drawing/2014/main" id="{8031B0A9-3E16-4C5B-A6CE-045BCB91A008}"/>
              </a:ext>
              <a:ext uri="{C183D7F6-B498-43B3-948B-1728B52AA6E4}">
                <adec:decorative xmlns:adec="http://schemas.microsoft.com/office/drawing/2017/decorative" xmlns="" val="1"/>
              </a:ext>
            </a:extLst>
          </p:cNvPr>
          <p:cNvCxnSpPr>
            <a:cxnSpLocks/>
          </p:cNvCxnSpPr>
          <p:nvPr userDrawn="1"/>
        </p:nvCxnSpPr>
        <p:spPr>
          <a:xfrm flipV="1">
            <a:off x="57150" y="939761"/>
            <a:ext cx="3666" cy="491143"/>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86696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ormAutofit/>
          </a:bodyPr>
          <a:lstStyle>
            <a:lvl1pPr>
              <a:defRPr sz="3000"/>
            </a:lvl1pPr>
          </a:lstStyle>
          <a:p>
            <a:r>
              <a:rPr lang="en-US" noProof="0"/>
              <a:t>Click to edit Master title style</a:t>
            </a:r>
          </a:p>
        </p:txBody>
      </p:sp>
      <p:sp>
        <p:nvSpPr>
          <p:cNvPr id="9" name="Rectangle: Rounded Corners 8">
            <a:extLst>
              <a:ext uri="{FF2B5EF4-FFF2-40B4-BE49-F238E27FC236}">
                <a16:creationId xmlns:a16="http://schemas.microsoft.com/office/drawing/2014/main" id="{E44449DE-635B-4B23-9B8B-C95A5B8764DB}"/>
              </a:ext>
            </a:extLst>
          </p:cNvPr>
          <p:cNvSpPr/>
          <p:nvPr userDrawn="1"/>
        </p:nvSpPr>
        <p:spPr>
          <a:xfrm>
            <a:off x="663356" y="1790228"/>
            <a:ext cx="10863358" cy="4080348"/>
          </a:xfrm>
          <a:prstGeom prst="roundRect">
            <a:avLst>
              <a:gd name="adj" fmla="val 2634"/>
            </a:avLst>
          </a:prstGeom>
          <a:solidFill>
            <a:schemeClr val="accent3">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Content Placeholder 2"/>
          <p:cNvSpPr>
            <a:spLocks noGrp="1"/>
          </p:cNvSpPr>
          <p:nvPr>
            <p:ph sz="half" idx="1"/>
          </p:nvPr>
        </p:nvSpPr>
        <p:spPr>
          <a:xfrm>
            <a:off x="685802" y="1869600"/>
            <a:ext cx="5040000" cy="3921601"/>
          </a:xfrm>
          <a:prstGeom prst="roundRect">
            <a:avLst>
              <a:gd name="adj" fmla="val 1970"/>
            </a:avLst>
          </a:prstGeom>
          <a:ln w="28575">
            <a:noFill/>
          </a:ln>
          <a:effectLst/>
        </p:spPr>
        <p:txBody>
          <a:bodyPr anchor="t" anchorCtr="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6488644" y="1869601"/>
            <a:ext cx="5040000" cy="3921600"/>
          </a:xfrm>
          <a:prstGeom prst="roundRect">
            <a:avLst>
              <a:gd name="adj" fmla="val 2211"/>
            </a:avLst>
          </a:prstGeom>
          <a:ln w="28575">
            <a:noFill/>
          </a:ln>
          <a:effectLst/>
        </p:spPr>
        <p:txBody>
          <a:bodyPr anchor="t" anchorCtr="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984B7D2A-0DF8-424B-9572-B79AEBB2D9DC}" type="datetimeFigureOut">
              <a:rPr lang="en-US" noProof="0" smtClean="0"/>
              <a:t>9/2/2019</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10" name="Straight Connector 9">
            <a:extLst>
              <a:ext uri="{FF2B5EF4-FFF2-40B4-BE49-F238E27FC236}">
                <a16:creationId xmlns:a16="http://schemas.microsoft.com/office/drawing/2014/main" id="{E8539E0A-8009-4A6E-A7A1-5AEFA52206C3}"/>
              </a:ext>
              <a:ext uri="{C183D7F6-B498-43B3-948B-1728B52AA6E4}">
                <adec:decorative xmlns:adec="http://schemas.microsoft.com/office/drawing/2017/decorative" xmlns="" val="1"/>
              </a:ext>
            </a:extLst>
          </p:cNvPr>
          <p:cNvCxnSpPr>
            <a:cxnSpLocks/>
          </p:cNvCxnSpPr>
          <p:nvPr userDrawn="1"/>
        </p:nvCxnSpPr>
        <p:spPr>
          <a:xfrm flipV="1">
            <a:off x="57150" y="996911"/>
            <a:ext cx="3666" cy="491143"/>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235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white">
          <a:xfrm>
            <a:off x="685801" y="609600"/>
            <a:ext cx="10840914" cy="1456267"/>
          </a:xfrm>
          <a:prstGeom prst="rect">
            <a:avLst/>
          </a:prstGeom>
          <a:effectLst/>
        </p:spPr>
        <p:txBody>
          <a:bodyPr vert="horz" lIns="91440" tIns="45720" rIns="91440" bIns="45720" rtlCol="0" anchor="ctr">
            <a:normAutofit/>
          </a:bodyPr>
          <a:lstStyle/>
          <a:p>
            <a:r>
              <a:rPr lang="en-US" noProof="0"/>
              <a:t>Click to edit Master title style</a:t>
            </a:r>
          </a:p>
        </p:txBody>
      </p:sp>
      <p:sp>
        <p:nvSpPr>
          <p:cNvPr id="3" name="Text Placeholder 2"/>
          <p:cNvSpPr>
            <a:spLocks noGrp="1"/>
          </p:cNvSpPr>
          <p:nvPr>
            <p:ph type="body" idx="1"/>
          </p:nvPr>
        </p:nvSpPr>
        <p:spPr bwMode="white">
          <a:xfrm>
            <a:off x="685801" y="2142067"/>
            <a:ext cx="10840914" cy="3649133"/>
          </a:xfrm>
          <a:prstGeom prst="rect">
            <a:avLst/>
          </a:prstGeom>
        </p:spPr>
        <p:txBody>
          <a:bodyPr vert="horz" lIns="91440" tIns="45720" rIns="91440" bIns="45720" rtlCol="0" anchor="ct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4B7D2A-0DF8-424B-9572-B79AEBB2D9DC}" type="datetimeFigureOut">
              <a:rPr lang="en-US" noProof="0" smtClean="0"/>
              <a:t>9/2/2019</a:t>
            </a:fld>
            <a:endParaRPr lang="en-US" noProof="0"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noProof="0" dirty="0"/>
              <a:t>Add a Footer</a:t>
            </a:r>
          </a:p>
        </p:txBody>
      </p:sp>
      <p:sp>
        <p:nvSpPr>
          <p:cNvPr id="6" name="Slide Number Placeholder 5"/>
          <p:cNvSpPr>
            <a:spLocks noGrp="1"/>
          </p:cNvSpPr>
          <p:nvPr>
            <p:ph type="sldNum" sz="quarter" idx="4"/>
          </p:nvPr>
        </p:nvSpPr>
        <p:spPr>
          <a:xfrm>
            <a:off x="10266059" y="5870575"/>
            <a:ext cx="1260655"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009069978"/>
      </p:ext>
    </p:extLst>
  </p:cSld>
  <p:clrMap bg1="dk1" tx1="lt1" bg2="dk2" tx2="lt2" accent1="accent1" accent2="accent2" accent3="accent3" accent4="accent4" accent5="accent5" accent6="accent6" hlink="hlink" folHlink="folHlink"/>
  <p:sldLayoutIdLst>
    <p:sldLayoutId id="2147483662" r:id="rId1"/>
    <p:sldLayoutId id="2147483661" r:id="rId2"/>
    <p:sldLayoutId id="2147483668" r:id="rId3"/>
    <p:sldLayoutId id="2147483679" r:id="rId4"/>
    <p:sldLayoutId id="2147483669" r:id="rId5"/>
    <p:sldLayoutId id="2147483680" r:id="rId6"/>
    <p:sldLayoutId id="2147483672" r:id="rId7"/>
    <p:sldLayoutId id="2147483665" r:id="rId8"/>
    <p:sldLayoutId id="2147483664" r:id="rId9"/>
    <p:sldLayoutId id="2147483671" r:id="rId10"/>
    <p:sldLayoutId id="2147483666" r:id="rId11"/>
    <p:sldLayoutId id="2147483667" r:id="rId12"/>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9.xml"/><Relationship Id="rId4" Type="http://schemas.openxmlformats.org/officeDocument/2006/relationships/image" Target="../media/image7.jpg"/></Relationships>
</file>

<file path=ppt/slides/_rels/slide20.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illar icon">
            <a:extLst>
              <a:ext uri="{FF2B5EF4-FFF2-40B4-BE49-F238E27FC236}">
                <a16:creationId xmlns:a16="http://schemas.microsoft.com/office/drawing/2014/main" id="{FC7E2CCC-C53E-454B-9DE0-F2484BA0FF9D}"/>
              </a:ext>
              <a:ext uri="{C183D7F6-B498-43B3-948B-1728B52AA6E4}">
                <adec:decorative xmlns:adec="http://schemas.microsoft.com/office/drawing/2017/decorative" xmlns="" val="1"/>
              </a:ext>
            </a:extLst>
          </p:cNvPr>
          <p:cNvPicPr>
            <a:picLocks/>
          </p:cNvPicPr>
          <p:nvPr/>
        </p:nvPicPr>
        <p:blipFill>
          <a:blip r:embed="rId2"/>
          <a:stretch>
            <a:fillRect/>
          </a:stretch>
        </p:blipFill>
        <p:spPr>
          <a:xfrm>
            <a:off x="9577705" y="1524000"/>
            <a:ext cx="1905000" cy="1905000"/>
          </a:xfrm>
          <a:prstGeom prst="rect">
            <a:avLst/>
          </a:prstGeom>
          <a:ln>
            <a:noFill/>
          </a:ln>
        </p:spPr>
      </p:pic>
      <p:sp>
        <p:nvSpPr>
          <p:cNvPr id="2" name="Title 1">
            <a:extLst>
              <a:ext uri="{FF2B5EF4-FFF2-40B4-BE49-F238E27FC236}">
                <a16:creationId xmlns:a16="http://schemas.microsoft.com/office/drawing/2014/main" id="{7635B398-1E7F-44AD-8356-8345134C958C}"/>
              </a:ext>
            </a:extLst>
          </p:cNvPr>
          <p:cNvSpPr>
            <a:spLocks noGrp="1"/>
          </p:cNvSpPr>
          <p:nvPr>
            <p:ph type="ctrTitle"/>
          </p:nvPr>
        </p:nvSpPr>
        <p:spPr/>
        <p:txBody>
          <a:bodyPr/>
          <a:lstStyle/>
          <a:p>
            <a:r>
              <a:rPr lang="en-US" dirty="0"/>
              <a:t>Lesson 50</a:t>
            </a:r>
          </a:p>
        </p:txBody>
      </p:sp>
      <p:sp>
        <p:nvSpPr>
          <p:cNvPr id="3" name="Subtitle 2">
            <a:extLst>
              <a:ext uri="{FF2B5EF4-FFF2-40B4-BE49-F238E27FC236}">
                <a16:creationId xmlns:a16="http://schemas.microsoft.com/office/drawing/2014/main" id="{852A3D91-AB3F-4EDF-B87E-FDDF6C5DC4CF}"/>
              </a:ext>
            </a:extLst>
          </p:cNvPr>
          <p:cNvSpPr>
            <a:spLocks noGrp="1"/>
          </p:cNvSpPr>
          <p:nvPr>
            <p:ph type="subTitle" idx="1"/>
          </p:nvPr>
        </p:nvSpPr>
        <p:spPr/>
        <p:txBody>
          <a:bodyPr/>
          <a:lstStyle/>
          <a:p>
            <a:r>
              <a:rPr lang="en-US" dirty="0"/>
              <a:t>The meaning of life </a:t>
            </a:r>
          </a:p>
        </p:txBody>
      </p:sp>
    </p:spTree>
    <p:extLst>
      <p:ext uri="{BB962C8B-B14F-4D97-AF65-F5344CB8AC3E}">
        <p14:creationId xmlns:p14="http://schemas.microsoft.com/office/powerpoint/2010/main" val="2352749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81DDA-2D84-4C71-990E-A7BD44F1F566}"/>
              </a:ext>
            </a:extLst>
          </p:cNvPr>
          <p:cNvSpPr>
            <a:spLocks noGrp="1"/>
          </p:cNvSpPr>
          <p:nvPr>
            <p:ph type="title"/>
          </p:nvPr>
        </p:nvSpPr>
        <p:spPr/>
        <p:txBody>
          <a:bodyPr/>
          <a:lstStyle/>
          <a:p>
            <a:r>
              <a:rPr lang="en-US" dirty="0"/>
              <a:t>Stoicism </a:t>
            </a:r>
          </a:p>
        </p:txBody>
      </p:sp>
      <p:pic>
        <p:nvPicPr>
          <p:cNvPr id="8" name="Content Placeholder 7" descr="A close up of a person&#10;&#10;Description automatically generated">
            <a:extLst>
              <a:ext uri="{FF2B5EF4-FFF2-40B4-BE49-F238E27FC236}">
                <a16:creationId xmlns:a16="http://schemas.microsoft.com/office/drawing/2014/main" id="{7509BDA4-49FD-4307-A8AC-C5C1E92170E5}"/>
              </a:ext>
            </a:extLst>
          </p:cNvPr>
          <p:cNvPicPr>
            <a:picLocks noGrp="1" noChangeAspect="1"/>
          </p:cNvPicPr>
          <p:nvPr>
            <p:ph idx="1"/>
          </p:nvPr>
        </p:nvPicPr>
        <p:blipFill>
          <a:blip r:embed="rId2"/>
          <a:stretch>
            <a:fillRect/>
          </a:stretch>
        </p:blipFill>
        <p:spPr>
          <a:xfrm>
            <a:off x="5510212" y="2362783"/>
            <a:ext cx="5352512" cy="2788125"/>
          </a:xfrm>
        </p:spPr>
      </p:pic>
      <p:sp>
        <p:nvSpPr>
          <p:cNvPr id="4" name="Text Placeholder 3">
            <a:extLst>
              <a:ext uri="{FF2B5EF4-FFF2-40B4-BE49-F238E27FC236}">
                <a16:creationId xmlns:a16="http://schemas.microsoft.com/office/drawing/2014/main" id="{B37029C0-8E54-4936-8269-DECCD85B00B0}"/>
              </a:ext>
            </a:extLst>
          </p:cNvPr>
          <p:cNvSpPr>
            <a:spLocks noGrp="1"/>
          </p:cNvSpPr>
          <p:nvPr>
            <p:ph type="body" sz="half" idx="2"/>
          </p:nvPr>
        </p:nvSpPr>
        <p:spPr>
          <a:xfrm>
            <a:off x="552450" y="2790825"/>
            <a:ext cx="3814235" cy="2360083"/>
          </a:xfrm>
        </p:spPr>
        <p:txBody>
          <a:bodyPr>
            <a:noAutofit/>
          </a:bodyPr>
          <a:lstStyle/>
          <a:p>
            <a:r>
              <a:rPr lang="en-US" sz="2000" b="1" dirty="0"/>
              <a:t>Stoicism emphasizes the endurance of pain or hardship without the display of feelings and without complaint. Stoicism teaches that virtue, the highest good, is based on knowledge; the wise live in harmony with the divine Reason that governs nature, and are indifferent to the changing circumstances of fortune and to pleasure and pain.</a:t>
            </a:r>
          </a:p>
        </p:txBody>
      </p:sp>
    </p:spTree>
    <p:extLst>
      <p:ext uri="{BB962C8B-B14F-4D97-AF65-F5344CB8AC3E}">
        <p14:creationId xmlns:p14="http://schemas.microsoft.com/office/powerpoint/2010/main" val="1821121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52179-635B-4151-8318-0F33D17F84A2}"/>
              </a:ext>
            </a:extLst>
          </p:cNvPr>
          <p:cNvSpPr>
            <a:spLocks noGrp="1"/>
          </p:cNvSpPr>
          <p:nvPr>
            <p:ph type="title"/>
          </p:nvPr>
        </p:nvSpPr>
        <p:spPr>
          <a:xfrm>
            <a:off x="552450" y="1874308"/>
            <a:ext cx="3814235" cy="1260000"/>
          </a:xfrm>
        </p:spPr>
        <p:txBody>
          <a:bodyPr/>
          <a:lstStyle/>
          <a:p>
            <a:r>
              <a:rPr lang="en-US" dirty="0"/>
              <a:t>Hedonism </a:t>
            </a:r>
          </a:p>
        </p:txBody>
      </p:sp>
      <p:pic>
        <p:nvPicPr>
          <p:cNvPr id="6" name="Content Placeholder 5" descr="A picture containing wall, indoor&#10;&#10;Description automatically generated">
            <a:extLst>
              <a:ext uri="{FF2B5EF4-FFF2-40B4-BE49-F238E27FC236}">
                <a16:creationId xmlns:a16="http://schemas.microsoft.com/office/drawing/2014/main" id="{EB2DE7FD-7BFE-4973-91FB-DDC23388B1F0}"/>
              </a:ext>
            </a:extLst>
          </p:cNvPr>
          <p:cNvPicPr>
            <a:picLocks noGrp="1" noChangeAspect="1"/>
          </p:cNvPicPr>
          <p:nvPr>
            <p:ph idx="1"/>
          </p:nvPr>
        </p:nvPicPr>
        <p:blipFill>
          <a:blip r:embed="rId2"/>
          <a:stretch>
            <a:fillRect/>
          </a:stretch>
        </p:blipFill>
        <p:spPr>
          <a:xfrm>
            <a:off x="5410200" y="2304256"/>
            <a:ext cx="5321432" cy="2980002"/>
          </a:xfrm>
        </p:spPr>
      </p:pic>
      <p:sp>
        <p:nvSpPr>
          <p:cNvPr id="4" name="Text Placeholder 3">
            <a:extLst>
              <a:ext uri="{FF2B5EF4-FFF2-40B4-BE49-F238E27FC236}">
                <a16:creationId xmlns:a16="http://schemas.microsoft.com/office/drawing/2014/main" id="{2CF56B07-9AA6-407C-A989-0BAC650A64A2}"/>
              </a:ext>
            </a:extLst>
          </p:cNvPr>
          <p:cNvSpPr>
            <a:spLocks noGrp="1"/>
          </p:cNvSpPr>
          <p:nvPr>
            <p:ph type="body" sz="half" idx="2"/>
          </p:nvPr>
        </p:nvSpPr>
        <p:spPr>
          <a:xfrm>
            <a:off x="552450" y="3134308"/>
            <a:ext cx="3814235" cy="2016600"/>
          </a:xfrm>
        </p:spPr>
        <p:txBody>
          <a:bodyPr>
            <a:normAutofit/>
          </a:bodyPr>
          <a:lstStyle/>
          <a:p>
            <a:r>
              <a:rPr lang="en-US" sz="2000" b="1" dirty="0"/>
              <a:t>Hedonism teaches that pleasure is the highest good and proper aim of human life.</a:t>
            </a:r>
          </a:p>
        </p:txBody>
      </p:sp>
    </p:spTree>
    <p:extLst>
      <p:ext uri="{BB962C8B-B14F-4D97-AF65-F5344CB8AC3E}">
        <p14:creationId xmlns:p14="http://schemas.microsoft.com/office/powerpoint/2010/main" val="2275995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BFBB-0500-4EBA-8BB6-09D511E05109}"/>
              </a:ext>
            </a:extLst>
          </p:cNvPr>
          <p:cNvSpPr>
            <a:spLocks noGrp="1"/>
          </p:cNvSpPr>
          <p:nvPr>
            <p:ph type="title"/>
          </p:nvPr>
        </p:nvSpPr>
        <p:spPr bwMode="white">
          <a:xfrm>
            <a:off x="685801" y="609600"/>
            <a:ext cx="10840914" cy="1260000"/>
          </a:xfrm>
          <a:prstGeom prst="rect">
            <a:avLst/>
          </a:prstGeom>
          <a:effectLst/>
        </p:spPr>
        <p:txBody>
          <a:bodyPr anchor="ctr">
            <a:normAutofit/>
          </a:bodyPr>
          <a:lstStyle/>
          <a:p>
            <a:r>
              <a:rPr lang="en-US" dirty="0"/>
              <a:t>epicureanism</a:t>
            </a:r>
          </a:p>
        </p:txBody>
      </p:sp>
      <p:sp>
        <p:nvSpPr>
          <p:cNvPr id="11" name="Content Placeholder 2">
            <a:extLst>
              <a:ext uri="{FF2B5EF4-FFF2-40B4-BE49-F238E27FC236}">
                <a16:creationId xmlns:a16="http://schemas.microsoft.com/office/drawing/2014/main" id="{40C11EEE-6F1F-4C61-9196-1BD00FFE0F81}"/>
              </a:ext>
            </a:extLst>
          </p:cNvPr>
          <p:cNvSpPr>
            <a:spLocks noGrp="1"/>
          </p:cNvSpPr>
          <p:nvPr>
            <p:ph sz="half" idx="1"/>
          </p:nvPr>
        </p:nvSpPr>
        <p:spPr>
          <a:xfrm>
            <a:off x="685802" y="1869600"/>
            <a:ext cx="5040000" cy="3921601"/>
          </a:xfrm>
        </p:spPr>
        <p:txBody>
          <a:bodyPr>
            <a:normAutofit/>
          </a:bodyPr>
          <a:lstStyle/>
          <a:p>
            <a:r>
              <a:rPr lang="en-US" sz="2000" b="1" dirty="0"/>
              <a:t>Founded in Athens by Epicurus. The school rejected determinism and advocated a form of hedonism, but of a restrained kind: mental pleasure was regarded more highly than physical, and the ultimate pleasure was held to be freedom from anxiety and mental pain, especially that arising from needless fear of death and of the gods.</a:t>
            </a:r>
          </a:p>
        </p:txBody>
      </p:sp>
      <p:pic>
        <p:nvPicPr>
          <p:cNvPr id="6" name="Content Placeholder 5">
            <a:extLst>
              <a:ext uri="{FF2B5EF4-FFF2-40B4-BE49-F238E27FC236}">
                <a16:creationId xmlns:a16="http://schemas.microsoft.com/office/drawing/2014/main" id="{1D76760C-76DB-4832-8FCF-827801C55F23}"/>
              </a:ext>
            </a:extLst>
          </p:cNvPr>
          <p:cNvPicPr>
            <a:picLocks noGrp="1" noChangeAspect="1"/>
          </p:cNvPicPr>
          <p:nvPr>
            <p:ph sz="half" idx="2"/>
          </p:nvPr>
        </p:nvPicPr>
        <p:blipFill rotWithShape="1">
          <a:blip r:embed="rId2"/>
          <a:srcRect l="28029" r="1" b="1"/>
          <a:stretch/>
        </p:blipFill>
        <p:spPr>
          <a:xfrm>
            <a:off x="6488644" y="1869601"/>
            <a:ext cx="5040000" cy="3921600"/>
          </a:xfrm>
          <a:prstGeom prst="roundRect">
            <a:avLst>
              <a:gd name="adj" fmla="val 2211"/>
            </a:avLst>
          </a:prstGeom>
          <a:noFill/>
          <a:ln w="28575">
            <a:noFill/>
          </a:ln>
          <a:effectLst/>
        </p:spPr>
      </p:pic>
    </p:spTree>
    <p:extLst>
      <p:ext uri="{BB962C8B-B14F-4D97-AF65-F5344CB8AC3E}">
        <p14:creationId xmlns:p14="http://schemas.microsoft.com/office/powerpoint/2010/main" val="2389395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0B75E-CCEC-43BE-8A74-05FDEC69DFAD}"/>
              </a:ext>
            </a:extLst>
          </p:cNvPr>
          <p:cNvSpPr>
            <a:spLocks noGrp="1"/>
          </p:cNvSpPr>
          <p:nvPr>
            <p:ph type="title"/>
          </p:nvPr>
        </p:nvSpPr>
        <p:spPr/>
        <p:txBody>
          <a:bodyPr/>
          <a:lstStyle/>
          <a:p>
            <a:r>
              <a:rPr lang="en-US" dirty="0"/>
              <a:t>Rationalism </a:t>
            </a:r>
          </a:p>
        </p:txBody>
      </p:sp>
      <p:sp>
        <p:nvSpPr>
          <p:cNvPr id="3" name="Content Placeholder 2">
            <a:extLst>
              <a:ext uri="{FF2B5EF4-FFF2-40B4-BE49-F238E27FC236}">
                <a16:creationId xmlns:a16="http://schemas.microsoft.com/office/drawing/2014/main" id="{BEF84BF5-C1BB-44A8-B139-0AA9A4CFFE16}"/>
              </a:ext>
            </a:extLst>
          </p:cNvPr>
          <p:cNvSpPr>
            <a:spLocks noGrp="1"/>
          </p:cNvSpPr>
          <p:nvPr>
            <p:ph sz="half" idx="1"/>
          </p:nvPr>
        </p:nvSpPr>
        <p:spPr/>
        <p:txBody>
          <a:bodyPr>
            <a:normAutofit/>
          </a:bodyPr>
          <a:lstStyle/>
          <a:p>
            <a:r>
              <a:rPr lang="en-US" sz="2000" b="1" dirty="0"/>
              <a:t>A philosophical belief or theory that opinions and actions should be based on reason and knowledge rather than on religious belief or emotional response.</a:t>
            </a:r>
          </a:p>
        </p:txBody>
      </p:sp>
      <p:pic>
        <p:nvPicPr>
          <p:cNvPr id="6" name="Content Placeholder 5" descr="A close up of a newspaper&#10;&#10;Description automatically generated">
            <a:extLst>
              <a:ext uri="{FF2B5EF4-FFF2-40B4-BE49-F238E27FC236}">
                <a16:creationId xmlns:a16="http://schemas.microsoft.com/office/drawing/2014/main" id="{6B06799D-D6C8-4EAB-B3B6-9ACF7895799D}"/>
              </a:ext>
            </a:extLst>
          </p:cNvPr>
          <p:cNvPicPr>
            <a:picLocks noGrp="1" noChangeAspect="1"/>
          </p:cNvPicPr>
          <p:nvPr>
            <p:ph sz="half" idx="2"/>
          </p:nvPr>
        </p:nvPicPr>
        <p:blipFill>
          <a:blip r:embed="rId2"/>
          <a:stretch>
            <a:fillRect/>
          </a:stretch>
        </p:blipFill>
        <p:spPr>
          <a:xfrm>
            <a:off x="6576295" y="2223130"/>
            <a:ext cx="3941808" cy="2952551"/>
          </a:xfrm>
        </p:spPr>
      </p:pic>
    </p:spTree>
    <p:extLst>
      <p:ext uri="{BB962C8B-B14F-4D97-AF65-F5344CB8AC3E}">
        <p14:creationId xmlns:p14="http://schemas.microsoft.com/office/powerpoint/2010/main" val="1936163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AC25-EF59-4250-9051-D688DDB9E707}"/>
              </a:ext>
            </a:extLst>
          </p:cNvPr>
          <p:cNvSpPr>
            <a:spLocks noGrp="1"/>
          </p:cNvSpPr>
          <p:nvPr>
            <p:ph type="title"/>
          </p:nvPr>
        </p:nvSpPr>
        <p:spPr/>
        <p:txBody>
          <a:bodyPr/>
          <a:lstStyle/>
          <a:p>
            <a:r>
              <a:rPr lang="en-US" dirty="0"/>
              <a:t>Relativism </a:t>
            </a:r>
          </a:p>
        </p:txBody>
      </p:sp>
      <p:sp>
        <p:nvSpPr>
          <p:cNvPr id="3" name="Content Placeholder 2">
            <a:extLst>
              <a:ext uri="{FF2B5EF4-FFF2-40B4-BE49-F238E27FC236}">
                <a16:creationId xmlns:a16="http://schemas.microsoft.com/office/drawing/2014/main" id="{53F785CF-5921-430A-8345-611547228DDF}"/>
              </a:ext>
            </a:extLst>
          </p:cNvPr>
          <p:cNvSpPr>
            <a:spLocks noGrp="1"/>
          </p:cNvSpPr>
          <p:nvPr>
            <p:ph sz="half" idx="1"/>
          </p:nvPr>
        </p:nvSpPr>
        <p:spPr/>
        <p:txBody>
          <a:bodyPr>
            <a:normAutofit/>
          </a:bodyPr>
          <a:lstStyle/>
          <a:p>
            <a:r>
              <a:rPr lang="en-US" sz="2000" b="1" dirty="0"/>
              <a:t>Relativism is the idea that views are relative to differences in perception and consideration. There is no universal, objective truth according to relativism; rather each point of view has its own truth. </a:t>
            </a:r>
          </a:p>
        </p:txBody>
      </p:sp>
      <p:pic>
        <p:nvPicPr>
          <p:cNvPr id="6" name="Content Placeholder 5" descr="A picture containing road&#10;&#10;Description automatically generated">
            <a:extLst>
              <a:ext uri="{FF2B5EF4-FFF2-40B4-BE49-F238E27FC236}">
                <a16:creationId xmlns:a16="http://schemas.microsoft.com/office/drawing/2014/main" id="{88533A5F-9B90-40FD-9CC5-8A72BCB3F6B8}"/>
              </a:ext>
            </a:extLst>
          </p:cNvPr>
          <p:cNvPicPr>
            <a:picLocks noGrp="1" noChangeAspect="1"/>
          </p:cNvPicPr>
          <p:nvPr>
            <p:ph sz="half" idx="2"/>
          </p:nvPr>
        </p:nvPicPr>
        <p:blipFill>
          <a:blip r:embed="rId2"/>
          <a:stretch>
            <a:fillRect/>
          </a:stretch>
        </p:blipFill>
        <p:spPr>
          <a:xfrm>
            <a:off x="7717631" y="2944812"/>
            <a:ext cx="2581275" cy="1771650"/>
          </a:xfrm>
        </p:spPr>
      </p:pic>
    </p:spTree>
    <p:extLst>
      <p:ext uri="{BB962C8B-B14F-4D97-AF65-F5344CB8AC3E}">
        <p14:creationId xmlns:p14="http://schemas.microsoft.com/office/powerpoint/2010/main" val="835139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2FFC-B720-40EB-BEAC-698765EACF76}"/>
              </a:ext>
            </a:extLst>
          </p:cNvPr>
          <p:cNvSpPr>
            <a:spLocks noGrp="1"/>
          </p:cNvSpPr>
          <p:nvPr>
            <p:ph type="title"/>
          </p:nvPr>
        </p:nvSpPr>
        <p:spPr bwMode="white">
          <a:xfrm>
            <a:off x="685801" y="609600"/>
            <a:ext cx="10840914" cy="1260000"/>
          </a:xfrm>
          <a:prstGeom prst="rect">
            <a:avLst/>
          </a:prstGeom>
          <a:effectLst/>
        </p:spPr>
        <p:txBody>
          <a:bodyPr anchor="ctr">
            <a:normAutofit/>
          </a:bodyPr>
          <a:lstStyle/>
          <a:p>
            <a:r>
              <a:rPr lang="en-US" dirty="0"/>
              <a:t>Altruism </a:t>
            </a:r>
          </a:p>
        </p:txBody>
      </p:sp>
      <p:pic>
        <p:nvPicPr>
          <p:cNvPr id="6" name="Content Placeholder 5" descr="A drawing of a person&#10;&#10;Description automatically generated">
            <a:extLst>
              <a:ext uri="{FF2B5EF4-FFF2-40B4-BE49-F238E27FC236}">
                <a16:creationId xmlns:a16="http://schemas.microsoft.com/office/drawing/2014/main" id="{4EC59C0F-C9D0-40E6-96BD-E43DAFC55062}"/>
              </a:ext>
            </a:extLst>
          </p:cNvPr>
          <p:cNvPicPr>
            <a:picLocks noGrp="1" noChangeAspect="1"/>
          </p:cNvPicPr>
          <p:nvPr>
            <p:ph sz="half" idx="1"/>
          </p:nvPr>
        </p:nvPicPr>
        <p:blipFill rotWithShape="1">
          <a:blip r:embed="rId2"/>
          <a:srcRect l="28029" r="1" b="1"/>
          <a:stretch/>
        </p:blipFill>
        <p:spPr>
          <a:xfrm>
            <a:off x="685802" y="1869600"/>
            <a:ext cx="5040000" cy="3921601"/>
          </a:xfrm>
          <a:prstGeom prst="roundRect">
            <a:avLst>
              <a:gd name="adj" fmla="val 1970"/>
            </a:avLst>
          </a:prstGeom>
          <a:noFill/>
          <a:ln w="28575">
            <a:noFill/>
          </a:ln>
          <a:effectLst/>
        </p:spPr>
      </p:pic>
      <p:sp>
        <p:nvSpPr>
          <p:cNvPr id="11" name="Content Placeholder 3">
            <a:extLst>
              <a:ext uri="{FF2B5EF4-FFF2-40B4-BE49-F238E27FC236}">
                <a16:creationId xmlns:a16="http://schemas.microsoft.com/office/drawing/2014/main" id="{816C389A-769A-4A88-861D-C15199B8D33A}"/>
              </a:ext>
            </a:extLst>
          </p:cNvPr>
          <p:cNvSpPr>
            <a:spLocks noGrp="1"/>
          </p:cNvSpPr>
          <p:nvPr>
            <p:ph sz="half" idx="2"/>
          </p:nvPr>
        </p:nvSpPr>
        <p:spPr bwMode="white">
          <a:xfrm>
            <a:off x="6488644" y="1869601"/>
            <a:ext cx="5040000" cy="3921600"/>
          </a:xfrm>
          <a:prstGeom prst="roundRect">
            <a:avLst>
              <a:gd name="adj" fmla="val 2211"/>
            </a:avLst>
          </a:prstGeom>
          <a:ln w="28575">
            <a:noFill/>
          </a:ln>
          <a:effectLst/>
        </p:spPr>
        <p:txBody>
          <a:bodyPr anchor="t">
            <a:normAutofit/>
          </a:bodyPr>
          <a:lstStyle/>
          <a:p>
            <a:r>
              <a:rPr lang="en-US" b="1" dirty="0"/>
              <a:t>Altruism is the philosophy in acting for the concern to assist and bring happiness to other human beings and/or animals. </a:t>
            </a:r>
          </a:p>
        </p:txBody>
      </p:sp>
    </p:spTree>
    <p:extLst>
      <p:ext uri="{BB962C8B-B14F-4D97-AF65-F5344CB8AC3E}">
        <p14:creationId xmlns:p14="http://schemas.microsoft.com/office/powerpoint/2010/main" val="2256098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76D8-F9A8-4999-B47A-225EEE469F37}"/>
              </a:ext>
            </a:extLst>
          </p:cNvPr>
          <p:cNvSpPr>
            <a:spLocks noGrp="1"/>
          </p:cNvSpPr>
          <p:nvPr>
            <p:ph type="title"/>
          </p:nvPr>
        </p:nvSpPr>
        <p:spPr>
          <a:xfrm>
            <a:off x="685801" y="609600"/>
            <a:ext cx="10840914" cy="1260000"/>
          </a:xfrm>
        </p:spPr>
        <p:txBody>
          <a:bodyPr/>
          <a:lstStyle/>
          <a:p>
            <a:r>
              <a:rPr lang="en-US" dirty="0"/>
              <a:t>Pragmatism </a:t>
            </a:r>
          </a:p>
        </p:txBody>
      </p:sp>
      <p:sp>
        <p:nvSpPr>
          <p:cNvPr id="3" name="Content Placeholder 2">
            <a:extLst>
              <a:ext uri="{FF2B5EF4-FFF2-40B4-BE49-F238E27FC236}">
                <a16:creationId xmlns:a16="http://schemas.microsoft.com/office/drawing/2014/main" id="{CD9ACD8A-BE72-4DF0-B0D5-77C103436685}"/>
              </a:ext>
            </a:extLst>
          </p:cNvPr>
          <p:cNvSpPr>
            <a:spLocks noGrp="1"/>
          </p:cNvSpPr>
          <p:nvPr>
            <p:ph sz="half" idx="1"/>
          </p:nvPr>
        </p:nvSpPr>
        <p:spPr>
          <a:xfrm>
            <a:off x="685802" y="1869600"/>
            <a:ext cx="5040000" cy="3921601"/>
          </a:xfrm>
        </p:spPr>
        <p:txBody>
          <a:bodyPr>
            <a:normAutofit/>
          </a:bodyPr>
          <a:lstStyle/>
          <a:p>
            <a:r>
              <a:rPr lang="en-US" sz="2000" b="1" dirty="0"/>
              <a:t>A philosophical approach that assesses the truth of meaning of theories or beliefs in terms of the success of their practical application.</a:t>
            </a:r>
          </a:p>
        </p:txBody>
      </p:sp>
      <p:pic>
        <p:nvPicPr>
          <p:cNvPr id="6" name="Content Placeholder 5" descr="A close up of a logo&#10;&#10;Description automatically generated">
            <a:extLst>
              <a:ext uri="{FF2B5EF4-FFF2-40B4-BE49-F238E27FC236}">
                <a16:creationId xmlns:a16="http://schemas.microsoft.com/office/drawing/2014/main" id="{09661EAE-8AD3-42D5-BC73-FDA793BCA477}"/>
              </a:ext>
            </a:extLst>
          </p:cNvPr>
          <p:cNvPicPr>
            <a:picLocks noGrp="1" noChangeAspect="1"/>
          </p:cNvPicPr>
          <p:nvPr>
            <p:ph sz="half" idx="2"/>
          </p:nvPr>
        </p:nvPicPr>
        <p:blipFill>
          <a:blip r:embed="rId2"/>
          <a:stretch>
            <a:fillRect/>
          </a:stretch>
        </p:blipFill>
        <p:spPr>
          <a:xfrm>
            <a:off x="6095999" y="2072449"/>
            <a:ext cx="5132372" cy="3633026"/>
          </a:xfrm>
        </p:spPr>
      </p:pic>
    </p:spTree>
    <p:extLst>
      <p:ext uri="{BB962C8B-B14F-4D97-AF65-F5344CB8AC3E}">
        <p14:creationId xmlns:p14="http://schemas.microsoft.com/office/powerpoint/2010/main" val="186456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47FC-49F1-471F-A459-BF533666B800}"/>
              </a:ext>
            </a:extLst>
          </p:cNvPr>
          <p:cNvSpPr>
            <a:spLocks noGrp="1"/>
          </p:cNvSpPr>
          <p:nvPr>
            <p:ph type="title"/>
          </p:nvPr>
        </p:nvSpPr>
        <p:spPr bwMode="white">
          <a:xfrm>
            <a:off x="685801" y="609600"/>
            <a:ext cx="10840914" cy="1260000"/>
          </a:xfrm>
          <a:prstGeom prst="rect">
            <a:avLst/>
          </a:prstGeom>
          <a:effectLst/>
        </p:spPr>
        <p:txBody>
          <a:bodyPr anchor="ctr">
            <a:normAutofit/>
          </a:bodyPr>
          <a:lstStyle/>
          <a:p>
            <a:r>
              <a:rPr lang="en-US" dirty="0"/>
              <a:t>absurdism</a:t>
            </a:r>
          </a:p>
        </p:txBody>
      </p:sp>
      <p:pic>
        <p:nvPicPr>
          <p:cNvPr id="6" name="Content Placeholder 5" descr="A close up of an animal&#10;&#10;Description automatically generated">
            <a:extLst>
              <a:ext uri="{FF2B5EF4-FFF2-40B4-BE49-F238E27FC236}">
                <a16:creationId xmlns:a16="http://schemas.microsoft.com/office/drawing/2014/main" id="{5E6BDBB7-A850-4195-B515-CB4202A87742}"/>
              </a:ext>
            </a:extLst>
          </p:cNvPr>
          <p:cNvPicPr>
            <a:picLocks noGrp="1" noChangeAspect="1"/>
          </p:cNvPicPr>
          <p:nvPr>
            <p:ph sz="half" idx="1"/>
          </p:nvPr>
        </p:nvPicPr>
        <p:blipFill rotWithShape="1">
          <a:blip r:embed="rId2"/>
          <a:srcRect t="21144" r="1" b="1"/>
          <a:stretch/>
        </p:blipFill>
        <p:spPr>
          <a:xfrm>
            <a:off x="685802" y="1869600"/>
            <a:ext cx="5040000" cy="3921601"/>
          </a:xfrm>
          <a:prstGeom prst="roundRect">
            <a:avLst>
              <a:gd name="adj" fmla="val 1970"/>
            </a:avLst>
          </a:prstGeom>
          <a:noFill/>
          <a:ln w="28575">
            <a:noFill/>
          </a:ln>
          <a:effectLst/>
        </p:spPr>
      </p:pic>
      <p:sp>
        <p:nvSpPr>
          <p:cNvPr id="3" name="Content Placeholder 2">
            <a:extLst>
              <a:ext uri="{FF2B5EF4-FFF2-40B4-BE49-F238E27FC236}">
                <a16:creationId xmlns:a16="http://schemas.microsoft.com/office/drawing/2014/main" id="{48713FFE-AEB1-4D6D-8E9A-C3209B2E2946}"/>
              </a:ext>
            </a:extLst>
          </p:cNvPr>
          <p:cNvSpPr>
            <a:spLocks noGrp="1"/>
          </p:cNvSpPr>
          <p:nvPr>
            <p:ph sz="half" idx="2"/>
          </p:nvPr>
        </p:nvSpPr>
        <p:spPr bwMode="white">
          <a:xfrm>
            <a:off x="6488644" y="1869601"/>
            <a:ext cx="5040000" cy="3921600"/>
          </a:xfrm>
          <a:prstGeom prst="roundRect">
            <a:avLst>
              <a:gd name="adj" fmla="val 2211"/>
            </a:avLst>
          </a:prstGeom>
          <a:ln w="28575">
            <a:noFill/>
          </a:ln>
          <a:effectLst/>
        </p:spPr>
        <p:txBody>
          <a:bodyPr anchor="t">
            <a:normAutofit/>
          </a:bodyPr>
          <a:lstStyle/>
          <a:p>
            <a:r>
              <a:rPr lang="en-US" sz="2000" b="1" dirty="0"/>
              <a:t>Absurdism refers to the conflict between the human tendency to seek inherent value and meaning in life and the human inability to find any in a purposeless, meaningless or chaotic and irrational universe.</a:t>
            </a:r>
          </a:p>
        </p:txBody>
      </p:sp>
    </p:spTree>
    <p:extLst>
      <p:ext uri="{BB962C8B-B14F-4D97-AF65-F5344CB8AC3E}">
        <p14:creationId xmlns:p14="http://schemas.microsoft.com/office/powerpoint/2010/main" val="1130813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2F2B7-F47C-4FE7-9008-55CB48308000}"/>
              </a:ext>
            </a:extLst>
          </p:cNvPr>
          <p:cNvSpPr>
            <a:spLocks noGrp="1"/>
          </p:cNvSpPr>
          <p:nvPr>
            <p:ph type="title"/>
          </p:nvPr>
        </p:nvSpPr>
        <p:spPr/>
        <p:txBody>
          <a:bodyPr/>
          <a:lstStyle/>
          <a:p>
            <a:r>
              <a:rPr lang="en-US" dirty="0"/>
              <a:t>Objectivism </a:t>
            </a:r>
          </a:p>
        </p:txBody>
      </p:sp>
      <p:sp>
        <p:nvSpPr>
          <p:cNvPr id="3" name="Content Placeholder 2">
            <a:extLst>
              <a:ext uri="{FF2B5EF4-FFF2-40B4-BE49-F238E27FC236}">
                <a16:creationId xmlns:a16="http://schemas.microsoft.com/office/drawing/2014/main" id="{9E3BC8C1-6893-4B9C-83AE-DF81A364A66F}"/>
              </a:ext>
            </a:extLst>
          </p:cNvPr>
          <p:cNvSpPr>
            <a:spLocks noGrp="1"/>
          </p:cNvSpPr>
          <p:nvPr>
            <p:ph sz="half" idx="1"/>
          </p:nvPr>
        </p:nvSpPr>
        <p:spPr/>
        <p:txBody>
          <a:bodyPr>
            <a:normAutofit/>
          </a:bodyPr>
          <a:lstStyle/>
          <a:p>
            <a:r>
              <a:rPr lang="en-US" sz="2000" b="1" dirty="0"/>
              <a:t>Objectivism is a philosophy that views man as a heroic being, with his own happiness as the moral purpose of his life, with productive achievement as his noblest activity, and reason as his only absolute.” This stands as the opposite of altruism. </a:t>
            </a:r>
          </a:p>
        </p:txBody>
      </p:sp>
      <p:pic>
        <p:nvPicPr>
          <p:cNvPr id="6" name="Content Placeholder 5" descr="A screenshot of a cell phone&#10;&#10;Description automatically generated">
            <a:extLst>
              <a:ext uri="{FF2B5EF4-FFF2-40B4-BE49-F238E27FC236}">
                <a16:creationId xmlns:a16="http://schemas.microsoft.com/office/drawing/2014/main" id="{F4A0480E-6D7D-439E-AC67-B414E5839433}"/>
              </a:ext>
            </a:extLst>
          </p:cNvPr>
          <p:cNvPicPr>
            <a:picLocks noGrp="1" noChangeAspect="1"/>
          </p:cNvPicPr>
          <p:nvPr>
            <p:ph sz="half" idx="2"/>
          </p:nvPr>
        </p:nvPicPr>
        <p:blipFill>
          <a:blip r:embed="rId2"/>
          <a:stretch>
            <a:fillRect/>
          </a:stretch>
        </p:blipFill>
        <p:spPr>
          <a:xfrm>
            <a:off x="5888831" y="2030174"/>
            <a:ext cx="5138971" cy="3151425"/>
          </a:xfrm>
        </p:spPr>
      </p:pic>
    </p:spTree>
    <p:extLst>
      <p:ext uri="{BB962C8B-B14F-4D97-AF65-F5344CB8AC3E}">
        <p14:creationId xmlns:p14="http://schemas.microsoft.com/office/powerpoint/2010/main" val="59557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1EFF9-1C23-4C9F-9604-DBE2D06726A9}"/>
              </a:ext>
            </a:extLst>
          </p:cNvPr>
          <p:cNvSpPr>
            <a:spLocks noGrp="1"/>
          </p:cNvSpPr>
          <p:nvPr>
            <p:ph type="title"/>
          </p:nvPr>
        </p:nvSpPr>
        <p:spPr bwMode="white">
          <a:xfrm>
            <a:off x="1457326" y="995967"/>
            <a:ext cx="6238874" cy="1260000"/>
          </a:xfrm>
          <a:prstGeom prst="rect">
            <a:avLst/>
          </a:prstGeom>
          <a:effectLst/>
        </p:spPr>
        <p:txBody>
          <a:bodyPr anchor="ctr">
            <a:normAutofit/>
          </a:bodyPr>
          <a:lstStyle/>
          <a:p>
            <a:r>
              <a:rPr lang="en-US" dirty="0"/>
              <a:t>Marxism/communism</a:t>
            </a:r>
          </a:p>
        </p:txBody>
      </p:sp>
      <p:pic>
        <p:nvPicPr>
          <p:cNvPr id="6" name="Content Placeholder 5" descr="A person wearing a suit and tie&#10;&#10;Description automatically generated">
            <a:extLst>
              <a:ext uri="{FF2B5EF4-FFF2-40B4-BE49-F238E27FC236}">
                <a16:creationId xmlns:a16="http://schemas.microsoft.com/office/drawing/2014/main" id="{7F49F917-18CF-496A-B7CA-87E7C4A97063}"/>
              </a:ext>
            </a:extLst>
          </p:cNvPr>
          <p:cNvPicPr>
            <a:picLocks noGrp="1" noChangeAspect="1"/>
          </p:cNvPicPr>
          <p:nvPr>
            <p:ph type="pic" idx="1"/>
          </p:nvPr>
        </p:nvPicPr>
        <p:blipFill rotWithShape="1">
          <a:blip r:embed="rId2"/>
          <a:srcRect r="1" b="13458"/>
          <a:stretch/>
        </p:blipFill>
        <p:spPr>
          <a:xfrm>
            <a:off x="8014200" y="995968"/>
            <a:ext cx="3492000" cy="4866064"/>
          </a:xfrm>
          <a:prstGeom prst="roundRect">
            <a:avLst>
              <a:gd name="adj" fmla="val 2371"/>
            </a:avLst>
          </a:prstGeom>
          <a:noFill/>
          <a:ln w="28575" cap="sq" cmpd="sng">
            <a:solidFill>
              <a:schemeClr val="accent3">
                <a:lumMod val="50000"/>
              </a:schemeClr>
            </a:solidFill>
            <a:miter lim="800000"/>
          </a:ln>
          <a:effectLst>
            <a:outerShdw blurRad="63500" sx="102000" sy="102000" algn="ctr" rotWithShape="0">
              <a:prstClr val="black">
                <a:alpha val="40000"/>
              </a:prstClr>
            </a:outerShdw>
          </a:effectLst>
        </p:spPr>
      </p:pic>
      <p:sp>
        <p:nvSpPr>
          <p:cNvPr id="11" name="Text Placeholder 3">
            <a:extLst>
              <a:ext uri="{FF2B5EF4-FFF2-40B4-BE49-F238E27FC236}">
                <a16:creationId xmlns:a16="http://schemas.microsoft.com/office/drawing/2014/main" id="{3D585A7E-24CC-44FA-AF8A-434BF7C12102}"/>
              </a:ext>
            </a:extLst>
          </p:cNvPr>
          <p:cNvSpPr>
            <a:spLocks noGrp="1"/>
          </p:cNvSpPr>
          <p:nvPr>
            <p:ph type="body" sz="half" idx="2"/>
          </p:nvPr>
        </p:nvSpPr>
        <p:spPr>
          <a:xfrm>
            <a:off x="1085849" y="2255967"/>
            <a:ext cx="6610351" cy="3476618"/>
          </a:xfrm>
        </p:spPr>
        <p:txBody>
          <a:bodyPr>
            <a:normAutofit/>
          </a:bodyPr>
          <a:lstStyle/>
          <a:p>
            <a:r>
              <a:rPr lang="en-US" sz="2000" b="1" dirty="0"/>
              <a:t>Marxism is a method of socioeconomic analysis that views class relations and social conflict using a materialist interpretation of historical development and takes a dialectical view of social transformation.</a:t>
            </a:r>
          </a:p>
        </p:txBody>
      </p:sp>
    </p:spTree>
    <p:extLst>
      <p:ext uri="{BB962C8B-B14F-4D97-AF65-F5344CB8AC3E}">
        <p14:creationId xmlns:p14="http://schemas.microsoft.com/office/powerpoint/2010/main" val="426900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6D2BFB-1131-465E-BA57-8A0E284A048A}"/>
              </a:ext>
            </a:extLst>
          </p:cNvPr>
          <p:cNvSpPr>
            <a:spLocks noGrp="1"/>
          </p:cNvSpPr>
          <p:nvPr>
            <p:ph type="title"/>
          </p:nvPr>
        </p:nvSpPr>
        <p:spPr/>
        <p:txBody>
          <a:bodyPr/>
          <a:lstStyle/>
          <a:p>
            <a:r>
              <a:rPr lang="en-US" dirty="0"/>
              <a:t>Now that we’re at the end of this course, a reminder to how some view philosophy and philosophers: </a:t>
            </a:r>
          </a:p>
        </p:txBody>
      </p:sp>
      <p:pic>
        <p:nvPicPr>
          <p:cNvPr id="9" name="Content Placeholder 8" descr="A black and white photo of a person&#10;&#10;Description automatically generated">
            <a:extLst>
              <a:ext uri="{FF2B5EF4-FFF2-40B4-BE49-F238E27FC236}">
                <a16:creationId xmlns:a16="http://schemas.microsoft.com/office/drawing/2014/main" id="{1C65E8AF-E8E6-4FE4-94D8-B3B52C27002B}"/>
              </a:ext>
            </a:extLst>
          </p:cNvPr>
          <p:cNvPicPr>
            <a:picLocks noGrp="1" noChangeAspect="1"/>
          </p:cNvPicPr>
          <p:nvPr>
            <p:ph sz="half" idx="1"/>
          </p:nvPr>
        </p:nvPicPr>
        <p:blipFill>
          <a:blip r:embed="rId2"/>
          <a:stretch>
            <a:fillRect/>
          </a:stretch>
        </p:blipFill>
        <p:spPr>
          <a:xfrm>
            <a:off x="4572733" y="2233612"/>
            <a:ext cx="3266342" cy="3334867"/>
          </a:xfrm>
        </p:spPr>
      </p:pic>
      <p:pic>
        <p:nvPicPr>
          <p:cNvPr id="11" name="Content Placeholder 10" descr="A picture containing outdoor, sky, tree, sculpture&#10;&#10;Description automatically generated">
            <a:extLst>
              <a:ext uri="{FF2B5EF4-FFF2-40B4-BE49-F238E27FC236}">
                <a16:creationId xmlns:a16="http://schemas.microsoft.com/office/drawing/2014/main" id="{88FDF5D1-6028-47FF-BD18-2A0F5814C0B8}"/>
              </a:ext>
            </a:extLst>
          </p:cNvPr>
          <p:cNvPicPr>
            <a:picLocks noGrp="1" noChangeAspect="1"/>
          </p:cNvPicPr>
          <p:nvPr>
            <p:ph sz="half" idx="2"/>
          </p:nvPr>
        </p:nvPicPr>
        <p:blipFill>
          <a:blip r:embed="rId3"/>
          <a:stretch>
            <a:fillRect/>
          </a:stretch>
        </p:blipFill>
        <p:spPr>
          <a:xfrm>
            <a:off x="1257303" y="2233612"/>
            <a:ext cx="2857500" cy="3334866"/>
          </a:xfrm>
        </p:spPr>
      </p:pic>
      <p:pic>
        <p:nvPicPr>
          <p:cNvPr id="13" name="Picture 12" descr="A picture containing person, wall, sitting&#10;&#10;Description automatically generated">
            <a:extLst>
              <a:ext uri="{FF2B5EF4-FFF2-40B4-BE49-F238E27FC236}">
                <a16:creationId xmlns:a16="http://schemas.microsoft.com/office/drawing/2014/main" id="{24ABDF31-8355-49C9-9226-8B5A291E41C0}"/>
              </a:ext>
            </a:extLst>
          </p:cNvPr>
          <p:cNvPicPr>
            <a:picLocks noChangeAspect="1"/>
          </p:cNvPicPr>
          <p:nvPr/>
        </p:nvPicPr>
        <p:blipFill>
          <a:blip r:embed="rId4"/>
          <a:stretch>
            <a:fillRect/>
          </a:stretch>
        </p:blipFill>
        <p:spPr>
          <a:xfrm>
            <a:off x="8315325" y="2233612"/>
            <a:ext cx="2869405" cy="3334867"/>
          </a:xfrm>
          <a:prstGeom prst="rect">
            <a:avLst/>
          </a:prstGeom>
        </p:spPr>
      </p:pic>
    </p:spTree>
    <p:extLst>
      <p:ext uri="{BB962C8B-B14F-4D97-AF65-F5344CB8AC3E}">
        <p14:creationId xmlns:p14="http://schemas.microsoft.com/office/powerpoint/2010/main" val="511647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08F90-2ADE-41EE-A555-2DEDFDA0527E}"/>
              </a:ext>
            </a:extLst>
          </p:cNvPr>
          <p:cNvSpPr>
            <a:spLocks noGrp="1"/>
          </p:cNvSpPr>
          <p:nvPr>
            <p:ph type="title"/>
          </p:nvPr>
        </p:nvSpPr>
        <p:spPr bwMode="white">
          <a:xfrm>
            <a:off x="685801" y="609600"/>
            <a:ext cx="10840914" cy="1260000"/>
          </a:xfrm>
          <a:prstGeom prst="rect">
            <a:avLst/>
          </a:prstGeom>
          <a:effectLst/>
        </p:spPr>
        <p:txBody>
          <a:bodyPr anchor="ctr">
            <a:normAutofit/>
          </a:bodyPr>
          <a:lstStyle/>
          <a:p>
            <a:r>
              <a:rPr lang="en-US" dirty="0"/>
              <a:t>Classical idealism </a:t>
            </a:r>
          </a:p>
        </p:txBody>
      </p:sp>
      <p:pic>
        <p:nvPicPr>
          <p:cNvPr id="9" name="Content Placeholder 8" descr="A close up of a sign&#10;&#10;Description automatically generated">
            <a:extLst>
              <a:ext uri="{FF2B5EF4-FFF2-40B4-BE49-F238E27FC236}">
                <a16:creationId xmlns:a16="http://schemas.microsoft.com/office/drawing/2014/main" id="{E7C2ADCB-6787-4E39-B19A-E94E0FD9C027}"/>
              </a:ext>
            </a:extLst>
          </p:cNvPr>
          <p:cNvPicPr>
            <a:picLocks noGrp="1" noChangeAspect="1"/>
          </p:cNvPicPr>
          <p:nvPr>
            <p:ph sz="half" idx="1"/>
          </p:nvPr>
        </p:nvPicPr>
        <p:blipFill rotWithShape="1">
          <a:blip r:embed="rId2"/>
          <a:srcRect l="2003" r="1730" b="-2"/>
          <a:stretch/>
        </p:blipFill>
        <p:spPr>
          <a:xfrm>
            <a:off x="685802" y="1869600"/>
            <a:ext cx="5040000" cy="3921601"/>
          </a:xfrm>
          <a:prstGeom prst="roundRect">
            <a:avLst>
              <a:gd name="adj" fmla="val 1970"/>
            </a:avLst>
          </a:prstGeom>
          <a:noFill/>
          <a:ln w="28575">
            <a:noFill/>
          </a:ln>
          <a:effectLst/>
        </p:spPr>
      </p:pic>
      <p:sp>
        <p:nvSpPr>
          <p:cNvPr id="4" name="Text Placeholder 3">
            <a:extLst>
              <a:ext uri="{FF2B5EF4-FFF2-40B4-BE49-F238E27FC236}">
                <a16:creationId xmlns:a16="http://schemas.microsoft.com/office/drawing/2014/main" id="{4041BDFC-1B6F-4DD5-A8E8-24BC421B98DA}"/>
              </a:ext>
            </a:extLst>
          </p:cNvPr>
          <p:cNvSpPr>
            <a:spLocks noGrp="1"/>
          </p:cNvSpPr>
          <p:nvPr>
            <p:ph sz="half" idx="2"/>
          </p:nvPr>
        </p:nvSpPr>
        <p:spPr bwMode="white">
          <a:xfrm>
            <a:off x="6488644" y="1869601"/>
            <a:ext cx="5040000" cy="3921600"/>
          </a:xfrm>
          <a:prstGeom prst="roundRect">
            <a:avLst>
              <a:gd name="adj" fmla="val 2211"/>
            </a:avLst>
          </a:prstGeom>
          <a:ln w="28575">
            <a:noFill/>
          </a:ln>
          <a:effectLst/>
        </p:spPr>
        <p:txBody>
          <a:bodyPr anchor="t">
            <a:normAutofit/>
          </a:bodyPr>
          <a:lstStyle/>
          <a:p>
            <a:r>
              <a:rPr lang="en-US" sz="2000" b="1" dirty="0"/>
              <a:t>In philosophy, idealism is the group of metaphysical philosophies that assert that reality, or reality as humans can know it, is fundamentally mental, mentally constructed, or otherwise immaterial. Epistemologically, idealism manifests as a skepticism about the possibility of knowing any mind-independent thing.</a:t>
            </a:r>
          </a:p>
        </p:txBody>
      </p:sp>
    </p:spTree>
    <p:extLst>
      <p:ext uri="{BB962C8B-B14F-4D97-AF65-F5344CB8AC3E}">
        <p14:creationId xmlns:p14="http://schemas.microsoft.com/office/powerpoint/2010/main" val="3093245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64AC5-4C1F-4594-B6FC-F080EACB92B5}"/>
              </a:ext>
            </a:extLst>
          </p:cNvPr>
          <p:cNvSpPr>
            <a:spLocks noGrp="1"/>
          </p:cNvSpPr>
          <p:nvPr>
            <p:ph type="title"/>
          </p:nvPr>
        </p:nvSpPr>
        <p:spPr bwMode="white">
          <a:xfrm>
            <a:off x="685801" y="609600"/>
            <a:ext cx="10840914" cy="1260000"/>
          </a:xfrm>
          <a:prstGeom prst="rect">
            <a:avLst/>
          </a:prstGeom>
          <a:effectLst/>
        </p:spPr>
        <p:txBody>
          <a:bodyPr anchor="ctr">
            <a:normAutofit/>
          </a:bodyPr>
          <a:lstStyle/>
          <a:p>
            <a:r>
              <a:rPr lang="en-US" dirty="0"/>
              <a:t>Classical liberalism </a:t>
            </a:r>
          </a:p>
        </p:txBody>
      </p:sp>
      <p:sp>
        <p:nvSpPr>
          <p:cNvPr id="3" name="Content Placeholder 2">
            <a:extLst>
              <a:ext uri="{FF2B5EF4-FFF2-40B4-BE49-F238E27FC236}">
                <a16:creationId xmlns:a16="http://schemas.microsoft.com/office/drawing/2014/main" id="{63AF1E29-605B-466D-8ECF-212043F5ED17}"/>
              </a:ext>
            </a:extLst>
          </p:cNvPr>
          <p:cNvSpPr>
            <a:spLocks noGrp="1"/>
          </p:cNvSpPr>
          <p:nvPr>
            <p:ph sz="half" idx="1"/>
          </p:nvPr>
        </p:nvSpPr>
        <p:spPr bwMode="white">
          <a:xfrm>
            <a:off x="685802" y="1869600"/>
            <a:ext cx="5040000" cy="3921601"/>
          </a:xfrm>
          <a:prstGeom prst="roundRect">
            <a:avLst>
              <a:gd name="adj" fmla="val 1970"/>
            </a:avLst>
          </a:prstGeom>
          <a:ln w="28575">
            <a:noFill/>
          </a:ln>
          <a:effectLst/>
        </p:spPr>
        <p:txBody>
          <a:bodyPr anchor="t">
            <a:normAutofit/>
          </a:bodyPr>
          <a:lstStyle/>
          <a:p>
            <a:r>
              <a:rPr lang="en-US" sz="2000" b="1" dirty="0"/>
              <a:t>Classical liberalism is a political ideology and a branch of liberalism which advocates civil liberties under the rule of law with an emphasis on economic freedom.</a:t>
            </a:r>
          </a:p>
        </p:txBody>
      </p:sp>
      <p:pic>
        <p:nvPicPr>
          <p:cNvPr id="6" name="Content Placeholder 5" descr="A picture containing outdoor, smoke&#10;&#10;Description automatically generated">
            <a:extLst>
              <a:ext uri="{FF2B5EF4-FFF2-40B4-BE49-F238E27FC236}">
                <a16:creationId xmlns:a16="http://schemas.microsoft.com/office/drawing/2014/main" id="{7B03422E-6BF6-4F02-B791-576985E899BB}"/>
              </a:ext>
            </a:extLst>
          </p:cNvPr>
          <p:cNvPicPr>
            <a:picLocks noGrp="1" noChangeAspect="1"/>
          </p:cNvPicPr>
          <p:nvPr>
            <p:ph sz="half" idx="2"/>
          </p:nvPr>
        </p:nvPicPr>
        <p:blipFill rotWithShape="1">
          <a:blip r:embed="rId2"/>
          <a:srcRect l="20824" r="7206" b="1"/>
          <a:stretch/>
        </p:blipFill>
        <p:spPr>
          <a:xfrm>
            <a:off x="6488644" y="1869601"/>
            <a:ext cx="5040000" cy="3921600"/>
          </a:xfrm>
          <a:prstGeom prst="roundRect">
            <a:avLst>
              <a:gd name="adj" fmla="val 2211"/>
            </a:avLst>
          </a:prstGeom>
          <a:noFill/>
          <a:ln w="28575">
            <a:noFill/>
          </a:ln>
          <a:effectLst/>
        </p:spPr>
      </p:pic>
    </p:spTree>
    <p:extLst>
      <p:ext uri="{BB962C8B-B14F-4D97-AF65-F5344CB8AC3E}">
        <p14:creationId xmlns:p14="http://schemas.microsoft.com/office/powerpoint/2010/main" val="3819843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2430-8204-4CC2-AE51-B878AFB3153E}"/>
              </a:ext>
            </a:extLst>
          </p:cNvPr>
          <p:cNvSpPr>
            <a:spLocks noGrp="1"/>
          </p:cNvSpPr>
          <p:nvPr>
            <p:ph type="title"/>
          </p:nvPr>
        </p:nvSpPr>
        <p:spPr/>
        <p:txBody>
          <a:bodyPr/>
          <a:lstStyle/>
          <a:p>
            <a:r>
              <a:rPr lang="en-US" dirty="0"/>
              <a:t>Religious traditions </a:t>
            </a:r>
          </a:p>
        </p:txBody>
      </p:sp>
      <p:sp>
        <p:nvSpPr>
          <p:cNvPr id="3" name="Content Placeholder 2">
            <a:extLst>
              <a:ext uri="{FF2B5EF4-FFF2-40B4-BE49-F238E27FC236}">
                <a16:creationId xmlns:a16="http://schemas.microsoft.com/office/drawing/2014/main" id="{8A3029AF-C6F2-415B-A841-3F9E64463B68}"/>
              </a:ext>
            </a:extLst>
          </p:cNvPr>
          <p:cNvSpPr>
            <a:spLocks noGrp="1"/>
          </p:cNvSpPr>
          <p:nvPr>
            <p:ph sz="half" idx="1"/>
          </p:nvPr>
        </p:nvSpPr>
        <p:spPr/>
        <p:txBody>
          <a:bodyPr>
            <a:normAutofit/>
          </a:bodyPr>
          <a:lstStyle/>
          <a:p>
            <a:r>
              <a:rPr lang="en-US" sz="2000" b="1" dirty="0"/>
              <a:t>Religious traditions teach philosophical principles. All religions have philosophies, but not all philosophies have religion. </a:t>
            </a:r>
          </a:p>
        </p:txBody>
      </p:sp>
      <p:pic>
        <p:nvPicPr>
          <p:cNvPr id="6" name="Content Placeholder 5">
            <a:extLst>
              <a:ext uri="{FF2B5EF4-FFF2-40B4-BE49-F238E27FC236}">
                <a16:creationId xmlns:a16="http://schemas.microsoft.com/office/drawing/2014/main" id="{889CA89E-B8DE-491D-8788-8B1999112415}"/>
              </a:ext>
            </a:extLst>
          </p:cNvPr>
          <p:cNvPicPr>
            <a:picLocks noGrp="1" noChangeAspect="1"/>
          </p:cNvPicPr>
          <p:nvPr>
            <p:ph sz="half" idx="2"/>
          </p:nvPr>
        </p:nvPicPr>
        <p:blipFill>
          <a:blip r:embed="rId2"/>
          <a:stretch>
            <a:fillRect/>
          </a:stretch>
        </p:blipFill>
        <p:spPr>
          <a:xfrm>
            <a:off x="6812756" y="2058986"/>
            <a:ext cx="3759994" cy="3612221"/>
          </a:xfrm>
        </p:spPr>
      </p:pic>
    </p:spTree>
    <p:extLst>
      <p:ext uri="{BB962C8B-B14F-4D97-AF65-F5344CB8AC3E}">
        <p14:creationId xmlns:p14="http://schemas.microsoft.com/office/powerpoint/2010/main" val="1713241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B5C2CC-39D4-4C94-90DC-DCFC0745BEEE}"/>
              </a:ext>
            </a:extLst>
          </p:cNvPr>
          <p:cNvSpPr>
            <a:spLocks noGrp="1"/>
          </p:cNvSpPr>
          <p:nvPr>
            <p:ph type="title"/>
          </p:nvPr>
        </p:nvSpPr>
        <p:spPr/>
        <p:txBody>
          <a:bodyPr/>
          <a:lstStyle/>
          <a:p>
            <a:r>
              <a:rPr lang="en-US" dirty="0">
                <a:solidFill>
                  <a:srgbClr val="FFFF00"/>
                </a:solidFill>
              </a:rPr>
              <a:t>Is finding the meaning of life the ultimate goal of philosophy, or not?” Which aspects of the varying philosophical schools do you draw from to form your personal meaning? </a:t>
            </a:r>
          </a:p>
        </p:txBody>
      </p:sp>
      <p:sp>
        <p:nvSpPr>
          <p:cNvPr id="5" name="Text Placeholder 4">
            <a:extLst>
              <a:ext uri="{FF2B5EF4-FFF2-40B4-BE49-F238E27FC236}">
                <a16:creationId xmlns:a16="http://schemas.microsoft.com/office/drawing/2014/main" id="{CF02C924-56B9-426E-846D-636D3D5BDCD7}"/>
              </a:ext>
            </a:extLst>
          </p:cNvPr>
          <p:cNvSpPr>
            <a:spLocks noGrp="1"/>
          </p:cNvSpPr>
          <p:nvPr>
            <p:ph type="body" idx="1"/>
          </p:nvPr>
        </p:nvSpPr>
        <p:spPr/>
        <p:txBody>
          <a:bodyPr>
            <a:normAutofit/>
          </a:bodyPr>
          <a:lstStyle/>
          <a:p>
            <a:r>
              <a:rPr lang="en-US" sz="5400" dirty="0"/>
              <a:t>EXPECTED JOURNAL ENTRY.</a:t>
            </a:r>
          </a:p>
        </p:txBody>
      </p:sp>
    </p:spTree>
    <p:extLst>
      <p:ext uri="{BB962C8B-B14F-4D97-AF65-F5344CB8AC3E}">
        <p14:creationId xmlns:p14="http://schemas.microsoft.com/office/powerpoint/2010/main" val="332404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9E7050-3524-4D01-958F-C5B89E13CE26}"/>
              </a:ext>
            </a:extLst>
          </p:cNvPr>
          <p:cNvSpPr>
            <a:spLocks noGrp="1"/>
          </p:cNvSpPr>
          <p:nvPr>
            <p:ph type="title"/>
          </p:nvPr>
        </p:nvSpPr>
        <p:spPr/>
        <p:txBody>
          <a:bodyPr/>
          <a:lstStyle/>
          <a:p>
            <a:r>
              <a:rPr lang="en-US" dirty="0"/>
              <a:t>From our politicians and social media….</a:t>
            </a:r>
          </a:p>
        </p:txBody>
      </p:sp>
      <p:pic>
        <p:nvPicPr>
          <p:cNvPr id="9" name="Content Placeholder 8" descr="A person wearing a suit and tie&#10;&#10;Description automatically generated">
            <a:extLst>
              <a:ext uri="{FF2B5EF4-FFF2-40B4-BE49-F238E27FC236}">
                <a16:creationId xmlns:a16="http://schemas.microsoft.com/office/drawing/2014/main" id="{C585D07D-525B-40CC-85D6-6898A2775144}"/>
              </a:ext>
            </a:extLst>
          </p:cNvPr>
          <p:cNvPicPr>
            <a:picLocks noGrp="1" noChangeAspect="1"/>
          </p:cNvPicPr>
          <p:nvPr>
            <p:ph sz="half" idx="1"/>
          </p:nvPr>
        </p:nvPicPr>
        <p:blipFill>
          <a:blip r:embed="rId2"/>
          <a:stretch>
            <a:fillRect/>
          </a:stretch>
        </p:blipFill>
        <p:spPr>
          <a:xfrm>
            <a:off x="1474197" y="2365851"/>
            <a:ext cx="4726872" cy="2622550"/>
          </a:xfrm>
        </p:spPr>
      </p:pic>
      <p:pic>
        <p:nvPicPr>
          <p:cNvPr id="11" name="Content Placeholder 10" descr="A screenshot of a social media post&#10;&#10;Description automatically generated">
            <a:extLst>
              <a:ext uri="{FF2B5EF4-FFF2-40B4-BE49-F238E27FC236}">
                <a16:creationId xmlns:a16="http://schemas.microsoft.com/office/drawing/2014/main" id="{C3B5BF6E-7325-41D9-B62C-4100504C1A08}"/>
              </a:ext>
            </a:extLst>
          </p:cNvPr>
          <p:cNvPicPr>
            <a:picLocks noGrp="1" noChangeAspect="1"/>
          </p:cNvPicPr>
          <p:nvPr>
            <p:ph sz="half" idx="2"/>
          </p:nvPr>
        </p:nvPicPr>
        <p:blipFill>
          <a:blip r:embed="rId3"/>
          <a:stretch>
            <a:fillRect/>
          </a:stretch>
        </p:blipFill>
        <p:spPr>
          <a:xfrm>
            <a:off x="7298735" y="2066925"/>
            <a:ext cx="3419068" cy="3762375"/>
          </a:xfrm>
        </p:spPr>
      </p:pic>
    </p:spTree>
    <p:extLst>
      <p:ext uri="{BB962C8B-B14F-4D97-AF65-F5344CB8AC3E}">
        <p14:creationId xmlns:p14="http://schemas.microsoft.com/office/powerpoint/2010/main" val="29201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7AF44E-F3B1-47EA-903F-BD9DC5C4426D}"/>
              </a:ext>
            </a:extLst>
          </p:cNvPr>
          <p:cNvSpPr>
            <a:spLocks noGrp="1"/>
          </p:cNvSpPr>
          <p:nvPr>
            <p:ph type="title"/>
          </p:nvPr>
        </p:nvSpPr>
        <p:spPr/>
        <p:txBody>
          <a:bodyPr/>
          <a:lstStyle/>
          <a:p>
            <a:r>
              <a:rPr lang="en-US" dirty="0"/>
              <a:t>Classic question: “what is the meaning of life”? </a:t>
            </a:r>
          </a:p>
        </p:txBody>
      </p:sp>
      <p:pic>
        <p:nvPicPr>
          <p:cNvPr id="8" name="Content Placeholder 7" descr="A circuit board&#10;&#10;Description automatically generated">
            <a:extLst>
              <a:ext uri="{FF2B5EF4-FFF2-40B4-BE49-F238E27FC236}">
                <a16:creationId xmlns:a16="http://schemas.microsoft.com/office/drawing/2014/main" id="{C343AA19-6BA3-45B2-B349-1AE939372A9F}"/>
              </a:ext>
            </a:extLst>
          </p:cNvPr>
          <p:cNvPicPr>
            <a:picLocks noGrp="1" noChangeAspect="1"/>
          </p:cNvPicPr>
          <p:nvPr>
            <p:ph idx="1"/>
          </p:nvPr>
        </p:nvPicPr>
        <p:blipFill>
          <a:blip r:embed="rId2"/>
          <a:stretch>
            <a:fillRect/>
          </a:stretch>
        </p:blipFill>
        <p:spPr>
          <a:xfrm>
            <a:off x="1886683" y="2359025"/>
            <a:ext cx="7257407" cy="3375025"/>
          </a:xfrm>
        </p:spPr>
      </p:pic>
    </p:spTree>
    <p:extLst>
      <p:ext uri="{BB962C8B-B14F-4D97-AF65-F5344CB8AC3E}">
        <p14:creationId xmlns:p14="http://schemas.microsoft.com/office/powerpoint/2010/main" val="44386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A6C1B15-9B2B-48C9-88DC-15B7E3DA28E2}"/>
              </a:ext>
            </a:extLst>
          </p:cNvPr>
          <p:cNvSpPr>
            <a:spLocks noGrp="1"/>
          </p:cNvSpPr>
          <p:nvPr>
            <p:ph type="title"/>
          </p:nvPr>
        </p:nvSpPr>
        <p:spPr/>
        <p:txBody>
          <a:bodyPr/>
          <a:lstStyle/>
          <a:p>
            <a:r>
              <a:rPr lang="en-US" dirty="0"/>
              <a:t>Is this even a worthwhile question? </a:t>
            </a:r>
          </a:p>
        </p:txBody>
      </p:sp>
      <p:pic>
        <p:nvPicPr>
          <p:cNvPr id="7" name="Content Placeholder 6" descr="A screenshot of a cell phone&#10;&#10;Description automatically generated">
            <a:extLst>
              <a:ext uri="{FF2B5EF4-FFF2-40B4-BE49-F238E27FC236}">
                <a16:creationId xmlns:a16="http://schemas.microsoft.com/office/drawing/2014/main" id="{A2DA5A30-47A2-43D0-ABF6-F165826C26B0}"/>
              </a:ext>
            </a:extLst>
          </p:cNvPr>
          <p:cNvPicPr>
            <a:picLocks noGrp="1" noChangeAspect="1"/>
          </p:cNvPicPr>
          <p:nvPr>
            <p:ph sz="half" idx="1"/>
          </p:nvPr>
        </p:nvPicPr>
        <p:blipFill rotWithShape="1">
          <a:blip r:embed="rId2"/>
          <a:stretch/>
        </p:blipFill>
        <p:spPr>
          <a:xfrm>
            <a:off x="1704975" y="2342038"/>
            <a:ext cx="4119861" cy="2953862"/>
          </a:xfrm>
          <a:prstGeom prst="roundRect">
            <a:avLst>
              <a:gd name="adj" fmla="val 2371"/>
            </a:avLst>
          </a:prstGeom>
          <a:noFill/>
          <a:ln w="28575" cap="sq" cmpd="sng">
            <a:solidFill>
              <a:schemeClr val="accent3">
                <a:lumMod val="50000"/>
              </a:schemeClr>
            </a:solidFill>
            <a:miter lim="800000"/>
          </a:ln>
          <a:effectLst>
            <a:outerShdw blurRad="63500" sx="102000" sy="102000" algn="ctr" rotWithShape="0">
              <a:prstClr val="black">
                <a:alpha val="40000"/>
              </a:prstClr>
            </a:outerShdw>
          </a:effectLst>
        </p:spPr>
      </p:pic>
      <p:pic>
        <p:nvPicPr>
          <p:cNvPr id="11" name="Content Placeholder 10" descr="A person wearing glasses and smiling at the camera&#10;&#10;Description automatically generated">
            <a:extLst>
              <a:ext uri="{FF2B5EF4-FFF2-40B4-BE49-F238E27FC236}">
                <a16:creationId xmlns:a16="http://schemas.microsoft.com/office/drawing/2014/main" id="{189E85D6-8225-4C5D-81E1-E413A44BE699}"/>
              </a:ext>
            </a:extLst>
          </p:cNvPr>
          <p:cNvPicPr>
            <a:picLocks noGrp="1" noChangeAspect="1"/>
          </p:cNvPicPr>
          <p:nvPr>
            <p:ph sz="half" idx="2"/>
          </p:nvPr>
        </p:nvPicPr>
        <p:blipFill>
          <a:blip r:embed="rId3"/>
          <a:stretch>
            <a:fillRect/>
          </a:stretch>
        </p:blipFill>
        <p:spPr>
          <a:xfrm>
            <a:off x="6812756" y="2342037"/>
            <a:ext cx="3588690" cy="2953861"/>
          </a:xfrm>
        </p:spPr>
      </p:pic>
    </p:spTree>
    <p:extLst>
      <p:ext uri="{BB962C8B-B14F-4D97-AF65-F5344CB8AC3E}">
        <p14:creationId xmlns:p14="http://schemas.microsoft.com/office/powerpoint/2010/main" val="1878326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B5C2CC-39D4-4C94-90DC-DCFC0745BEEE}"/>
              </a:ext>
            </a:extLst>
          </p:cNvPr>
          <p:cNvSpPr>
            <a:spLocks noGrp="1"/>
          </p:cNvSpPr>
          <p:nvPr>
            <p:ph type="title"/>
          </p:nvPr>
        </p:nvSpPr>
        <p:spPr/>
        <p:txBody>
          <a:bodyPr/>
          <a:lstStyle/>
          <a:p>
            <a:r>
              <a:rPr lang="en-US" dirty="0">
                <a:solidFill>
                  <a:srgbClr val="FFFF00"/>
                </a:solidFill>
              </a:rPr>
              <a:t>Is finding the meaning of life the ultimate goal of philosophy, or not?” Which aspects of the varying philosophical schools do you draw from to form your personal meaning? </a:t>
            </a:r>
          </a:p>
        </p:txBody>
      </p:sp>
      <p:sp>
        <p:nvSpPr>
          <p:cNvPr id="5" name="Text Placeholder 4">
            <a:extLst>
              <a:ext uri="{FF2B5EF4-FFF2-40B4-BE49-F238E27FC236}">
                <a16:creationId xmlns:a16="http://schemas.microsoft.com/office/drawing/2014/main" id="{CF02C924-56B9-426E-846D-636D3D5BDCD7}"/>
              </a:ext>
            </a:extLst>
          </p:cNvPr>
          <p:cNvSpPr>
            <a:spLocks noGrp="1"/>
          </p:cNvSpPr>
          <p:nvPr>
            <p:ph type="body" idx="1"/>
          </p:nvPr>
        </p:nvSpPr>
        <p:spPr/>
        <p:txBody>
          <a:bodyPr>
            <a:normAutofit/>
          </a:bodyPr>
          <a:lstStyle/>
          <a:p>
            <a:r>
              <a:rPr lang="en-US" sz="5400" dirty="0"/>
              <a:t>SURPRISE JOURNAL ENTRY!</a:t>
            </a:r>
          </a:p>
        </p:txBody>
      </p:sp>
    </p:spTree>
    <p:extLst>
      <p:ext uri="{BB962C8B-B14F-4D97-AF65-F5344CB8AC3E}">
        <p14:creationId xmlns:p14="http://schemas.microsoft.com/office/powerpoint/2010/main" val="542481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291295-F2BF-4BD7-9D24-7A3CC884F068}"/>
              </a:ext>
            </a:extLst>
          </p:cNvPr>
          <p:cNvSpPr>
            <a:spLocks noGrp="1"/>
          </p:cNvSpPr>
          <p:nvPr>
            <p:ph type="title"/>
          </p:nvPr>
        </p:nvSpPr>
        <p:spPr>
          <a:xfrm>
            <a:off x="685801" y="609600"/>
            <a:ext cx="10840914" cy="1260000"/>
          </a:xfrm>
        </p:spPr>
        <p:txBody>
          <a:bodyPr/>
          <a:lstStyle/>
          <a:p>
            <a:r>
              <a:rPr lang="en-US" dirty="0"/>
              <a:t>Different philosophical schools reveal different potential meanings. </a:t>
            </a:r>
          </a:p>
        </p:txBody>
      </p:sp>
      <p:pic>
        <p:nvPicPr>
          <p:cNvPr id="7" name="Content Placeholder 6" descr="A group of people around each other&#10;&#10;Description automatically generated">
            <a:extLst>
              <a:ext uri="{FF2B5EF4-FFF2-40B4-BE49-F238E27FC236}">
                <a16:creationId xmlns:a16="http://schemas.microsoft.com/office/drawing/2014/main" id="{0E7A7115-480C-4BE2-B809-F6D6097348DA}"/>
              </a:ext>
            </a:extLst>
          </p:cNvPr>
          <p:cNvPicPr>
            <a:picLocks noGrp="1" noChangeAspect="1"/>
          </p:cNvPicPr>
          <p:nvPr>
            <p:ph idx="1"/>
          </p:nvPr>
        </p:nvPicPr>
        <p:blipFill>
          <a:blip r:embed="rId2"/>
          <a:stretch>
            <a:fillRect/>
          </a:stretch>
        </p:blipFill>
        <p:spPr>
          <a:xfrm>
            <a:off x="800894" y="2006600"/>
            <a:ext cx="4399756" cy="2673463"/>
          </a:xfrm>
        </p:spPr>
      </p:pic>
      <p:pic>
        <p:nvPicPr>
          <p:cNvPr id="9" name="Picture 8">
            <a:extLst>
              <a:ext uri="{FF2B5EF4-FFF2-40B4-BE49-F238E27FC236}">
                <a16:creationId xmlns:a16="http://schemas.microsoft.com/office/drawing/2014/main" id="{FECC735B-C214-4BA8-8B18-ED1AAFC5F04C}"/>
              </a:ext>
            </a:extLst>
          </p:cNvPr>
          <p:cNvPicPr>
            <a:picLocks noChangeAspect="1"/>
          </p:cNvPicPr>
          <p:nvPr/>
        </p:nvPicPr>
        <p:blipFill>
          <a:blip r:embed="rId3"/>
          <a:stretch>
            <a:fillRect/>
          </a:stretch>
        </p:blipFill>
        <p:spPr>
          <a:xfrm>
            <a:off x="4738687" y="3924300"/>
            <a:ext cx="3633788" cy="2575038"/>
          </a:xfrm>
          <a:prstGeom prst="rect">
            <a:avLst/>
          </a:prstGeom>
        </p:spPr>
      </p:pic>
      <p:pic>
        <p:nvPicPr>
          <p:cNvPr id="11" name="Picture 10" descr="A close up of a device&#10;&#10;Description automatically generated">
            <a:extLst>
              <a:ext uri="{FF2B5EF4-FFF2-40B4-BE49-F238E27FC236}">
                <a16:creationId xmlns:a16="http://schemas.microsoft.com/office/drawing/2014/main" id="{9D31ED49-B0D1-4207-863E-06F8D4459C7B}"/>
              </a:ext>
            </a:extLst>
          </p:cNvPr>
          <p:cNvPicPr>
            <a:picLocks noChangeAspect="1"/>
          </p:cNvPicPr>
          <p:nvPr/>
        </p:nvPicPr>
        <p:blipFill>
          <a:blip r:embed="rId4"/>
          <a:stretch>
            <a:fillRect/>
          </a:stretch>
        </p:blipFill>
        <p:spPr>
          <a:xfrm>
            <a:off x="8286750" y="2006600"/>
            <a:ext cx="2743200" cy="2400300"/>
          </a:xfrm>
          <a:prstGeom prst="rect">
            <a:avLst/>
          </a:prstGeom>
        </p:spPr>
      </p:pic>
    </p:spTree>
    <p:extLst>
      <p:ext uri="{BB962C8B-B14F-4D97-AF65-F5344CB8AC3E}">
        <p14:creationId xmlns:p14="http://schemas.microsoft.com/office/powerpoint/2010/main" val="1259367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BABC5DE-EC37-40EB-80E2-518C739DC85E}"/>
              </a:ext>
            </a:extLst>
          </p:cNvPr>
          <p:cNvSpPr>
            <a:spLocks noGrp="1"/>
          </p:cNvSpPr>
          <p:nvPr>
            <p:ph type="title"/>
          </p:nvPr>
        </p:nvSpPr>
        <p:spPr/>
        <p:txBody>
          <a:bodyPr/>
          <a:lstStyle/>
          <a:p>
            <a:r>
              <a:rPr lang="en-US" dirty="0"/>
              <a:t>nihilism</a:t>
            </a:r>
          </a:p>
        </p:txBody>
      </p:sp>
      <p:pic>
        <p:nvPicPr>
          <p:cNvPr id="13" name="Content Placeholder 12" descr="A close up of a sign&#10;&#10;Description automatically generated">
            <a:extLst>
              <a:ext uri="{FF2B5EF4-FFF2-40B4-BE49-F238E27FC236}">
                <a16:creationId xmlns:a16="http://schemas.microsoft.com/office/drawing/2014/main" id="{492AA106-2295-4CEA-B9A5-9E88AA98202E}"/>
              </a:ext>
            </a:extLst>
          </p:cNvPr>
          <p:cNvPicPr>
            <a:picLocks noGrp="1" noChangeAspect="1"/>
          </p:cNvPicPr>
          <p:nvPr>
            <p:ph idx="1"/>
          </p:nvPr>
        </p:nvPicPr>
        <p:blipFill>
          <a:blip r:embed="rId2"/>
          <a:stretch>
            <a:fillRect/>
          </a:stretch>
        </p:blipFill>
        <p:spPr>
          <a:xfrm>
            <a:off x="5186362" y="2530437"/>
            <a:ext cx="5629792" cy="2505842"/>
          </a:xfrm>
        </p:spPr>
      </p:pic>
      <p:sp>
        <p:nvSpPr>
          <p:cNvPr id="11" name="Text Placeholder 10">
            <a:extLst>
              <a:ext uri="{FF2B5EF4-FFF2-40B4-BE49-F238E27FC236}">
                <a16:creationId xmlns:a16="http://schemas.microsoft.com/office/drawing/2014/main" id="{C6485E55-E415-4962-B80B-D74853DFF399}"/>
              </a:ext>
            </a:extLst>
          </p:cNvPr>
          <p:cNvSpPr>
            <a:spLocks noGrp="1"/>
          </p:cNvSpPr>
          <p:nvPr>
            <p:ph type="body" sz="half" idx="2"/>
          </p:nvPr>
        </p:nvSpPr>
        <p:spPr>
          <a:xfrm>
            <a:off x="552450" y="3134308"/>
            <a:ext cx="4562475" cy="3095042"/>
          </a:xfrm>
        </p:spPr>
        <p:txBody>
          <a:bodyPr>
            <a:normAutofit/>
          </a:bodyPr>
          <a:lstStyle/>
          <a:p>
            <a:r>
              <a:rPr lang="en-US" sz="2000" b="1" dirty="0"/>
              <a:t>Nihilism is the philosophical viewpoint that suggests the denial of, or lack of belief in, the reputedly meaningful aspects of life. Most commonly, nihilism is presented in the form of existential nihilism, which argues that life is without objective meaning, purpose, or intrinsic value.</a:t>
            </a:r>
          </a:p>
        </p:txBody>
      </p:sp>
    </p:spTree>
    <p:extLst>
      <p:ext uri="{BB962C8B-B14F-4D97-AF65-F5344CB8AC3E}">
        <p14:creationId xmlns:p14="http://schemas.microsoft.com/office/powerpoint/2010/main" val="282485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54A96-B920-4565-8AE2-D9045EDA6217}"/>
              </a:ext>
            </a:extLst>
          </p:cNvPr>
          <p:cNvSpPr>
            <a:spLocks noGrp="1"/>
          </p:cNvSpPr>
          <p:nvPr>
            <p:ph type="title"/>
          </p:nvPr>
        </p:nvSpPr>
        <p:spPr/>
        <p:txBody>
          <a:bodyPr/>
          <a:lstStyle/>
          <a:p>
            <a:r>
              <a:rPr lang="en-US" dirty="0"/>
              <a:t>Existentialism </a:t>
            </a:r>
          </a:p>
        </p:txBody>
      </p:sp>
      <p:pic>
        <p:nvPicPr>
          <p:cNvPr id="6" name="Content Placeholder 5" descr="A picture containing ground&#10;&#10;Description automatically generated">
            <a:extLst>
              <a:ext uri="{FF2B5EF4-FFF2-40B4-BE49-F238E27FC236}">
                <a16:creationId xmlns:a16="http://schemas.microsoft.com/office/drawing/2014/main" id="{F168ACCD-B482-407C-9DBA-B29C91D06B21}"/>
              </a:ext>
            </a:extLst>
          </p:cNvPr>
          <p:cNvPicPr>
            <a:picLocks noGrp="1" noChangeAspect="1"/>
          </p:cNvPicPr>
          <p:nvPr>
            <p:ph idx="1"/>
          </p:nvPr>
        </p:nvPicPr>
        <p:blipFill>
          <a:blip r:embed="rId2"/>
          <a:stretch>
            <a:fillRect/>
          </a:stretch>
        </p:blipFill>
        <p:spPr>
          <a:xfrm>
            <a:off x="5948362" y="2391357"/>
            <a:ext cx="4440447" cy="2494967"/>
          </a:xfrm>
        </p:spPr>
      </p:pic>
      <p:sp>
        <p:nvSpPr>
          <p:cNvPr id="4" name="Text Placeholder 3">
            <a:extLst>
              <a:ext uri="{FF2B5EF4-FFF2-40B4-BE49-F238E27FC236}">
                <a16:creationId xmlns:a16="http://schemas.microsoft.com/office/drawing/2014/main" id="{12A901AB-1283-4A01-8751-6036B7D103FD}"/>
              </a:ext>
            </a:extLst>
          </p:cNvPr>
          <p:cNvSpPr>
            <a:spLocks noGrp="1"/>
          </p:cNvSpPr>
          <p:nvPr>
            <p:ph type="body" sz="half" idx="2"/>
          </p:nvPr>
        </p:nvSpPr>
        <p:spPr/>
        <p:txBody>
          <a:bodyPr>
            <a:noAutofit/>
          </a:bodyPr>
          <a:lstStyle/>
          <a:p>
            <a:r>
              <a:rPr lang="en-US" sz="2000" b="1" dirty="0"/>
              <a:t>A philosophical theory or approach which emphasizes the existence of the individual person as a free and responsible agent determining their own development through acts of the will.</a:t>
            </a:r>
          </a:p>
        </p:txBody>
      </p:sp>
    </p:spTree>
    <p:extLst>
      <p:ext uri="{BB962C8B-B14F-4D97-AF65-F5344CB8AC3E}">
        <p14:creationId xmlns:p14="http://schemas.microsoft.com/office/powerpoint/2010/main" val="2077425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efault">
      <a:majorFont>
        <a:latin typeface="Corbel"/>
        <a:ea typeface=""/>
        <a:cs typeface=""/>
      </a:majorFont>
      <a:minorFont>
        <a:latin typeface="Corbel"/>
        <a:ea typeface=""/>
        <a:cs typeface=""/>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spDef>
      <a:spPr>
        <a:ln>
          <a:noFill/>
        </a:ln>
      </a:spPr>
      <a:bodyPr rtlCol="0" anchor="ctr"/>
      <a:lstStyle>
        <a:defPPr algn="ctr">
          <a:defRPr/>
        </a:defPPr>
      </a:lstStyle>
      <a:style>
        <a:lnRef idx="2">
          <a:schemeClr val="accent3">
            <a:shade val="50000"/>
          </a:schemeClr>
        </a:lnRef>
        <a:fillRef idx="1">
          <a:schemeClr val="accent3"/>
        </a:fillRef>
        <a:effectRef idx="0">
          <a:schemeClr val="accent3"/>
        </a:effectRef>
        <a:fontRef idx="minor">
          <a:schemeClr val="lt1"/>
        </a:fontRef>
      </a:style>
    </a:spDef>
  </a:objectDefaults>
  <a:extraClrSchemeLst/>
  <a:extLst>
    <a:ext uri="{05A4C25C-085E-4340-85A3-A5531E510DB2}">
      <thm15:themeFamily xmlns:thm15="http://schemas.microsoft.com/office/thememl/2012/main" name="TF22736411_Famous event in history presentation_AAS_v4" id="{885A6F1E-651B-4F15-A7C5-F8866BEBEDBA}" vid="{A424914B-CB64-4CFE-A131-6ACB64D36A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C25A74-1E0C-4362-AFA3-6197BD285F3A}">
  <ds:schemaRefs>
    <ds:schemaRef ds:uri="http://schemas.microsoft.com/sharepoint/v3/contenttype/forms"/>
  </ds:schemaRefs>
</ds:datastoreItem>
</file>

<file path=customXml/itemProps2.xml><?xml version="1.0" encoding="utf-8"?>
<ds:datastoreItem xmlns:ds="http://schemas.openxmlformats.org/officeDocument/2006/customXml" ds:itemID="{0EC94942-C689-461B-8649-1FD863C6BA2B}">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schemas.microsoft.com/office/2006/documentManagement/types"/>
    <ds:schemaRef ds:uri="http://schemas.microsoft.com/office/2006/metadata/properties"/>
    <ds:schemaRef ds:uri="71af3243-3dd4-4a8d-8c0d-dd76da1f02a5"/>
    <ds:schemaRef ds:uri="http://www.w3.org/XML/1998/namespace"/>
    <ds:schemaRef ds:uri="http://purl.org/dc/elements/1.1/"/>
  </ds:schemaRefs>
</ds:datastoreItem>
</file>

<file path=customXml/itemProps3.xml><?xml version="1.0" encoding="utf-8"?>
<ds:datastoreItem xmlns:ds="http://schemas.openxmlformats.org/officeDocument/2006/customXml" ds:itemID="{096277B9-27DA-47CA-9593-62E4BB44AB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656</Words>
  <Application>Microsoft Office PowerPoint</Application>
  <PresentationFormat>Widescreen</PresentationFormat>
  <Paragraphs>41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Corbel</vt:lpstr>
      <vt:lpstr>Celestial</vt:lpstr>
      <vt:lpstr>Lesson 50</vt:lpstr>
      <vt:lpstr>Now that we’re at the end of this course, a reminder to how some view philosophy and philosophers: </vt:lpstr>
      <vt:lpstr>From our politicians and social media….</vt:lpstr>
      <vt:lpstr>Classic question: “what is the meaning of life”? </vt:lpstr>
      <vt:lpstr>Is this even a worthwhile question? </vt:lpstr>
      <vt:lpstr>Is finding the meaning of life the ultimate goal of philosophy, or not?” Which aspects of the varying philosophical schools do you draw from to form your personal meaning? </vt:lpstr>
      <vt:lpstr>Different philosophical schools reveal different potential meanings. </vt:lpstr>
      <vt:lpstr>nihilism</vt:lpstr>
      <vt:lpstr>Existentialism </vt:lpstr>
      <vt:lpstr>Stoicism </vt:lpstr>
      <vt:lpstr>Hedonism </vt:lpstr>
      <vt:lpstr>epicureanism</vt:lpstr>
      <vt:lpstr>Rationalism </vt:lpstr>
      <vt:lpstr>Relativism </vt:lpstr>
      <vt:lpstr>Altruism </vt:lpstr>
      <vt:lpstr>Pragmatism </vt:lpstr>
      <vt:lpstr>absurdism</vt:lpstr>
      <vt:lpstr>Objectivism </vt:lpstr>
      <vt:lpstr>Marxism/communism</vt:lpstr>
      <vt:lpstr>Classical idealism </vt:lpstr>
      <vt:lpstr>Classical liberalism </vt:lpstr>
      <vt:lpstr>Religious traditions </vt:lpstr>
      <vt:lpstr>Is finding the meaning of life the ultimate goal of philosophy, or not?” Which aspects of the varying philosophical schools do you draw from to form your personal meaning?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2019-08-20T22:32:32Z</dcterms:created>
  <dcterms:modified xsi:type="dcterms:W3CDTF">2019-09-02T16:37:19Z</dcterms:modified>
</cp:coreProperties>
</file>