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16B3-F3D9-46D0-BEFF-E49AAF7B5A4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ACE7-0A85-466F-981F-41EF8C3EF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2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16B3-F3D9-46D0-BEFF-E49AAF7B5A4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ACE7-0A85-466F-981F-41EF8C3EF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544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16B3-F3D9-46D0-BEFF-E49AAF7B5A4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ACE7-0A85-466F-981F-41EF8C3EF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40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16B3-F3D9-46D0-BEFF-E49AAF7B5A4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ACE7-0A85-466F-981F-41EF8C3EF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304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16B3-F3D9-46D0-BEFF-E49AAF7B5A4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ACE7-0A85-466F-981F-41EF8C3EF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76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16B3-F3D9-46D0-BEFF-E49AAF7B5A4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ACE7-0A85-466F-981F-41EF8C3EF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268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16B3-F3D9-46D0-BEFF-E49AAF7B5A4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ACE7-0A85-466F-981F-41EF8C3EF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168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16B3-F3D9-46D0-BEFF-E49AAF7B5A4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ACE7-0A85-466F-981F-41EF8C3EF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07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16B3-F3D9-46D0-BEFF-E49AAF7B5A4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ACE7-0A85-466F-981F-41EF8C3EF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39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16B3-F3D9-46D0-BEFF-E49AAF7B5A4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ACE7-0A85-466F-981F-41EF8C3EF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31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16B3-F3D9-46D0-BEFF-E49AAF7B5A4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ACE7-0A85-466F-981F-41EF8C3EF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6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C16B3-F3D9-46D0-BEFF-E49AAF7B5A4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8ACE7-0A85-466F-981F-41EF8C3EF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93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visual to give you an idea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543969"/>
            <a:ext cx="5181600" cy="2914650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610898"/>
            <a:ext cx="5181600" cy="2780792"/>
          </a:xfrm>
        </p:spPr>
      </p:pic>
    </p:spTree>
    <p:extLst>
      <p:ext uri="{BB962C8B-B14F-4D97-AF65-F5344CB8AC3E}">
        <p14:creationId xmlns:p14="http://schemas.microsoft.com/office/powerpoint/2010/main" val="134098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 visual to give you an idea</vt:lpstr>
    </vt:vector>
  </TitlesOfParts>
  <Company>Clarenceville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visual to give you an idea</dc:title>
  <dc:creator>Anthony Salciccioli</dc:creator>
  <cp:lastModifiedBy>Anthony Salciccioli</cp:lastModifiedBy>
  <cp:revision>3</cp:revision>
  <dcterms:created xsi:type="dcterms:W3CDTF">2019-04-16T11:21:14Z</dcterms:created>
  <dcterms:modified xsi:type="dcterms:W3CDTF">2019-04-16T17:42:02Z</dcterms:modified>
</cp:coreProperties>
</file>