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354" y="57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5633FD94-C5C8-4EF6-8514-9A1D1601F5E5}" type="datetimeFigureOut">
              <a:rPr lang="en-US" smtClean="0"/>
              <a:t>3/26/2013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09A233F4-A90E-451E-ABF5-563C88317684}"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33FD94-C5C8-4EF6-8514-9A1D1601F5E5}" type="datetimeFigureOut">
              <a:rPr lang="en-US" smtClean="0"/>
              <a:t>3/26/2013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A233F4-A90E-451E-ABF5-563C8831768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33FD94-C5C8-4EF6-8514-9A1D1601F5E5}" type="datetimeFigureOut">
              <a:rPr lang="en-US" smtClean="0"/>
              <a:t>3/26/2013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A233F4-A90E-451E-ABF5-563C8831768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33FD94-C5C8-4EF6-8514-9A1D1601F5E5}" type="datetimeFigureOut">
              <a:rPr lang="en-US" smtClean="0"/>
              <a:t>3/26/2013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A233F4-A90E-451E-ABF5-563C8831768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633FD94-C5C8-4EF6-8514-9A1D1601F5E5}" type="datetimeFigureOut">
              <a:rPr lang="en-US" smtClean="0"/>
              <a:t>3/26/2013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09A233F4-A90E-451E-ABF5-563C8831768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633FD94-C5C8-4EF6-8514-9A1D1601F5E5}" type="datetimeFigureOut">
              <a:rPr lang="en-US" smtClean="0"/>
              <a:t>3/26/2013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A233F4-A90E-451E-ABF5-563C8831768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633FD94-C5C8-4EF6-8514-9A1D1601F5E5}" type="datetimeFigureOut">
              <a:rPr lang="en-US" smtClean="0"/>
              <a:t>3/26/2013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A233F4-A90E-451E-ABF5-563C8831768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633FD94-C5C8-4EF6-8514-9A1D1601F5E5}" type="datetimeFigureOut">
              <a:rPr lang="en-US" smtClean="0"/>
              <a:t>3/26/2013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A233F4-A90E-451E-ABF5-563C8831768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33FD94-C5C8-4EF6-8514-9A1D1601F5E5}" type="datetimeFigureOut">
              <a:rPr lang="en-US" smtClean="0"/>
              <a:t>3/26/2013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A233F4-A90E-451E-ABF5-563C8831768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633FD94-C5C8-4EF6-8514-9A1D1601F5E5}" type="datetimeFigureOut">
              <a:rPr lang="en-US" smtClean="0"/>
              <a:t>3/26/2013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A233F4-A90E-451E-ABF5-563C8831768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633FD94-C5C8-4EF6-8514-9A1D1601F5E5}" type="datetimeFigureOut">
              <a:rPr lang="en-US" smtClean="0"/>
              <a:t>3/26/2013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A233F4-A90E-451E-ABF5-563C8831768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633FD94-C5C8-4EF6-8514-9A1D1601F5E5}" type="datetimeFigureOut">
              <a:rPr lang="en-US" smtClean="0"/>
              <a:t>3/26/2013</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09A233F4-A90E-451E-ABF5-563C88317684}"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8229600" cy="1828800"/>
          </a:xfrm>
        </p:spPr>
        <p:txBody>
          <a:bodyPr>
            <a:normAutofit/>
          </a:bodyPr>
          <a:lstStyle/>
          <a:p>
            <a:r>
              <a:rPr lang="en-US" sz="5400" dirty="0" smtClean="0">
                <a:latin typeface="Serifa Blk BT" pitchFamily="18" charset="0"/>
              </a:rPr>
              <a:t>Article II</a:t>
            </a:r>
            <a:endParaRPr lang="en-US" sz="5400" dirty="0">
              <a:latin typeface="Serifa Blk BT" pitchFamily="18" charset="0"/>
            </a:endParaRPr>
          </a:p>
        </p:txBody>
      </p:sp>
      <p:sp>
        <p:nvSpPr>
          <p:cNvPr id="3" name="Subtitle 2"/>
          <p:cNvSpPr>
            <a:spLocks noGrp="1"/>
          </p:cNvSpPr>
          <p:nvPr>
            <p:ph type="subTitle" idx="1"/>
          </p:nvPr>
        </p:nvSpPr>
        <p:spPr/>
        <p:txBody>
          <a:bodyPr>
            <a:normAutofit/>
          </a:bodyPr>
          <a:lstStyle/>
          <a:p>
            <a:r>
              <a:rPr lang="en-US" sz="2400" dirty="0" smtClean="0"/>
              <a:t>Joey Walker</a:t>
            </a:r>
          </a:p>
          <a:p>
            <a:r>
              <a:rPr lang="en-US" sz="2400" dirty="0"/>
              <a:t>a</a:t>
            </a:r>
            <a:r>
              <a:rPr lang="en-US" sz="2400" dirty="0" smtClean="0"/>
              <a:t>nd</a:t>
            </a:r>
          </a:p>
          <a:p>
            <a:r>
              <a:rPr lang="en-US" sz="2400" dirty="0" smtClean="0"/>
              <a:t>Mikala Kieling</a:t>
            </a:r>
            <a:endParaRPr lang="en-US" sz="2400" dirty="0"/>
          </a:p>
        </p:txBody>
      </p:sp>
    </p:spTree>
    <p:extLst>
      <p:ext uri="{BB962C8B-B14F-4D97-AF65-F5344CB8AC3E}">
        <p14:creationId xmlns:p14="http://schemas.microsoft.com/office/powerpoint/2010/main" val="157181076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IX</a:t>
            </a:r>
            <a:endParaRPr lang="en-US" dirty="0"/>
          </a:p>
        </p:txBody>
      </p:sp>
      <p:sp>
        <p:nvSpPr>
          <p:cNvPr id="3" name="Content Placeholder 2"/>
          <p:cNvSpPr>
            <a:spLocks noGrp="1"/>
          </p:cNvSpPr>
          <p:nvPr>
            <p:ph idx="1"/>
          </p:nvPr>
        </p:nvSpPr>
        <p:spPr/>
        <p:txBody>
          <a:bodyPr/>
          <a:lstStyle/>
          <a:p>
            <a:r>
              <a:rPr lang="en-US" dirty="0" smtClean="0"/>
              <a:t>Voters can vote on a law that they create. Voters can also approve or reject laws already in the state’s constitution. </a:t>
            </a:r>
            <a:endParaRPr lang="en-US" dirty="0"/>
          </a:p>
        </p:txBody>
      </p:sp>
    </p:spTree>
    <p:extLst>
      <p:ext uri="{BB962C8B-B14F-4D97-AF65-F5344CB8AC3E}">
        <p14:creationId xmlns:p14="http://schemas.microsoft.com/office/powerpoint/2010/main" val="2996371901"/>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X</a:t>
            </a:r>
            <a:endParaRPr lang="en-US" dirty="0"/>
          </a:p>
        </p:txBody>
      </p:sp>
      <p:sp>
        <p:nvSpPr>
          <p:cNvPr id="3" name="Content Placeholder 2"/>
          <p:cNvSpPr>
            <a:spLocks noGrp="1"/>
          </p:cNvSpPr>
          <p:nvPr>
            <p:ph idx="1"/>
          </p:nvPr>
        </p:nvSpPr>
        <p:spPr/>
        <p:txBody>
          <a:bodyPr>
            <a:normAutofit/>
          </a:bodyPr>
          <a:lstStyle/>
          <a:p>
            <a:r>
              <a:rPr lang="en-US" sz="2400" dirty="0" smtClean="0"/>
              <a:t>No person elected in the House of Representatives can serve more than three terms during any 12 year period. No person in the Senate can serve more than two times during any 24 year period. Any person appointed to fill an empty seat in the House of Representatives or Senate for longer than a half term of office is considered to be elected for one term.</a:t>
            </a:r>
            <a:endParaRPr lang="en-US" sz="2400" dirty="0"/>
          </a:p>
        </p:txBody>
      </p:sp>
    </p:spTree>
    <p:extLst>
      <p:ext uri="{BB962C8B-B14F-4D97-AF65-F5344CB8AC3E}">
        <p14:creationId xmlns:p14="http://schemas.microsoft.com/office/powerpoint/2010/main" val="376292194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I </a:t>
            </a:r>
            <a:endParaRPr lang="en-US" dirty="0"/>
          </a:p>
        </p:txBody>
      </p:sp>
      <p:sp>
        <p:nvSpPr>
          <p:cNvPr id="3" name="Content Placeholder 2"/>
          <p:cNvSpPr>
            <a:spLocks noGrp="1"/>
          </p:cNvSpPr>
          <p:nvPr>
            <p:ph sz="half" idx="1"/>
          </p:nvPr>
        </p:nvSpPr>
        <p:spPr/>
        <p:txBody>
          <a:bodyPr>
            <a:normAutofit/>
          </a:bodyPr>
          <a:lstStyle/>
          <a:p>
            <a:r>
              <a:rPr lang="en-US" dirty="0" smtClean="0"/>
              <a:t>In order to vote in any election in Michigan, a citizen has to be 21 years, reside in the state for six months, and meet the requirements put forth by the law provided. </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1752600"/>
            <a:ext cx="2532639"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8314405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II</a:t>
            </a:r>
            <a:endParaRPr lang="en-US" dirty="0"/>
          </a:p>
        </p:txBody>
      </p:sp>
      <p:sp>
        <p:nvSpPr>
          <p:cNvPr id="3" name="Content Placeholder 2"/>
          <p:cNvSpPr>
            <a:spLocks noGrp="1"/>
          </p:cNvSpPr>
          <p:nvPr>
            <p:ph idx="1"/>
          </p:nvPr>
        </p:nvSpPr>
        <p:spPr/>
        <p:txBody>
          <a:bodyPr/>
          <a:lstStyle/>
          <a:p>
            <a:r>
              <a:rPr lang="en-US" dirty="0" smtClean="0"/>
              <a:t>The Legislature can prevent a citizen from voting if they have a criminal record or if they are mentally unstable.</a:t>
            </a:r>
            <a:endParaRPr lang="en-US"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0600" y="3276600"/>
            <a:ext cx="3352800" cy="2475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829352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III</a:t>
            </a:r>
            <a:endParaRPr lang="en-US" dirty="0"/>
          </a:p>
        </p:txBody>
      </p:sp>
      <p:sp>
        <p:nvSpPr>
          <p:cNvPr id="3" name="Content Placeholder 2"/>
          <p:cNvSpPr>
            <a:spLocks noGrp="1"/>
          </p:cNvSpPr>
          <p:nvPr>
            <p:ph idx="1"/>
          </p:nvPr>
        </p:nvSpPr>
        <p:spPr/>
        <p:txBody>
          <a:bodyPr>
            <a:normAutofit/>
          </a:bodyPr>
          <a:lstStyle/>
          <a:p>
            <a:r>
              <a:rPr lang="en-US" sz="2400" dirty="0" smtClean="0"/>
              <a:t>In voting for the President and Vice President  of the United States only, the legislature can set certain requirements  for citizens who have lived in the state for less than six months and can waive residence requirements for former citizens who have been removed. The legislature shall not allow voting by any person who meets the voting residence requirements of the state he is removed from.</a:t>
            </a:r>
            <a:endParaRPr lang="en-US" sz="2400" dirty="0"/>
          </a:p>
        </p:txBody>
      </p:sp>
    </p:spTree>
    <p:extLst>
      <p:ext uri="{BB962C8B-B14F-4D97-AF65-F5344CB8AC3E}">
        <p14:creationId xmlns:p14="http://schemas.microsoft.com/office/powerpoint/2010/main" val="19965555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IV</a:t>
            </a:r>
            <a:endParaRPr lang="en-US" dirty="0"/>
          </a:p>
        </p:txBody>
      </p:sp>
      <p:sp>
        <p:nvSpPr>
          <p:cNvPr id="3" name="Content Placeholder 2"/>
          <p:cNvSpPr>
            <a:spLocks noGrp="1"/>
          </p:cNvSpPr>
          <p:nvPr>
            <p:ph idx="1"/>
          </p:nvPr>
        </p:nvSpPr>
        <p:spPr/>
        <p:txBody>
          <a:bodyPr/>
          <a:lstStyle/>
          <a:p>
            <a:r>
              <a:rPr lang="en-US" dirty="0" smtClean="0"/>
              <a:t>The legislature can enact laws that chose when and where a person can vote.</a:t>
            </a:r>
            <a:endParaRPr lang="en-US" dirty="0"/>
          </a:p>
        </p:txBody>
      </p:sp>
    </p:spTree>
    <p:extLst>
      <p:ext uri="{BB962C8B-B14F-4D97-AF65-F5344CB8AC3E}">
        <p14:creationId xmlns:p14="http://schemas.microsoft.com/office/powerpoint/2010/main" val="163988711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V</a:t>
            </a:r>
            <a:endParaRPr lang="en-US" dirty="0"/>
          </a:p>
        </p:txBody>
      </p:sp>
      <p:sp>
        <p:nvSpPr>
          <p:cNvPr id="3" name="Content Placeholder 2"/>
          <p:cNvSpPr>
            <a:spLocks noGrp="1"/>
          </p:cNvSpPr>
          <p:nvPr>
            <p:ph idx="1"/>
          </p:nvPr>
        </p:nvSpPr>
        <p:spPr/>
        <p:txBody>
          <a:bodyPr/>
          <a:lstStyle/>
          <a:p>
            <a:r>
              <a:rPr lang="en-US" dirty="0" smtClean="0"/>
              <a:t>All elections for national , state, county, and township offices shall be held on the first Tuesday after the first Monday in November in each even-numbered year or on dates that officials are regularly elected. </a:t>
            </a:r>
            <a:endParaRPr lang="en-US" dirty="0"/>
          </a:p>
        </p:txBody>
      </p:sp>
    </p:spTree>
    <p:extLst>
      <p:ext uri="{BB962C8B-B14F-4D97-AF65-F5344CB8AC3E}">
        <p14:creationId xmlns:p14="http://schemas.microsoft.com/office/powerpoint/2010/main" val="32938897"/>
      </p:ext>
    </p:extLst>
  </p:cSld>
  <p:clrMapOvr>
    <a:masterClrMapping/>
  </p:clrMapOvr>
  <p:transition spd="slow">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VI</a:t>
            </a:r>
            <a:endParaRPr lang="en-US" dirty="0"/>
          </a:p>
        </p:txBody>
      </p:sp>
      <p:sp>
        <p:nvSpPr>
          <p:cNvPr id="3" name="Content Placeholder 2"/>
          <p:cNvSpPr>
            <a:spLocks noGrp="1"/>
          </p:cNvSpPr>
          <p:nvPr>
            <p:ph idx="1"/>
          </p:nvPr>
        </p:nvSpPr>
        <p:spPr/>
        <p:txBody>
          <a:bodyPr/>
          <a:lstStyle/>
          <a:p>
            <a:pPr>
              <a:buFont typeface="Wingdings" pitchFamily="2" charset="2"/>
              <a:buChar char="q"/>
            </a:pPr>
            <a:r>
              <a:rPr lang="en-US" dirty="0" smtClean="0"/>
              <a:t>When voting on tax rate limitation, only electors who have property in the district effected, and who are lawful husbands or wives of that elector can vote on it. All electors in the area affected can vote on any other questions. </a:t>
            </a:r>
            <a:endParaRPr lang="en-US" dirty="0"/>
          </a:p>
        </p:txBody>
      </p:sp>
    </p:spTree>
    <p:extLst>
      <p:ext uri="{BB962C8B-B14F-4D97-AF65-F5344CB8AC3E}">
        <p14:creationId xmlns:p14="http://schemas.microsoft.com/office/powerpoint/2010/main" val="2703358736"/>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VII</a:t>
            </a:r>
            <a:endParaRPr lang="en-US" dirty="0"/>
          </a:p>
        </p:txBody>
      </p:sp>
      <p:sp>
        <p:nvSpPr>
          <p:cNvPr id="3" name="Content Placeholder 2"/>
          <p:cNvSpPr>
            <a:spLocks noGrp="1"/>
          </p:cNvSpPr>
          <p:nvPr>
            <p:ph idx="1"/>
          </p:nvPr>
        </p:nvSpPr>
        <p:spPr/>
        <p:txBody>
          <a:bodyPr/>
          <a:lstStyle/>
          <a:p>
            <a:r>
              <a:rPr lang="en-US" dirty="0" smtClean="0"/>
              <a:t>A board of state canvassers should be established by law. The board of state canvassers can not be composed of members from the same political party.</a:t>
            </a:r>
            <a:endParaRPr lang="en-US" dirty="0"/>
          </a:p>
        </p:txBody>
      </p:sp>
    </p:spTree>
    <p:extLst>
      <p:ext uri="{BB962C8B-B14F-4D97-AF65-F5344CB8AC3E}">
        <p14:creationId xmlns:p14="http://schemas.microsoft.com/office/powerpoint/2010/main" val="798728760"/>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VIII</a:t>
            </a:r>
            <a:endParaRPr lang="en-US" dirty="0"/>
          </a:p>
        </p:txBody>
      </p:sp>
      <p:sp>
        <p:nvSpPr>
          <p:cNvPr id="3" name="Content Placeholder 2"/>
          <p:cNvSpPr>
            <a:spLocks noGrp="1"/>
          </p:cNvSpPr>
          <p:nvPr>
            <p:ph idx="1"/>
          </p:nvPr>
        </p:nvSpPr>
        <p:spPr/>
        <p:txBody>
          <a:bodyPr/>
          <a:lstStyle/>
          <a:p>
            <a:r>
              <a:rPr lang="en-US" dirty="0" smtClean="0"/>
              <a:t>Laws can be put in place to be able to recall state officers </a:t>
            </a:r>
            <a:r>
              <a:rPr lang="en-US" dirty="0"/>
              <a:t>e</a:t>
            </a:r>
            <a:r>
              <a:rPr lang="en-US" dirty="0" smtClean="0"/>
              <a:t>xcept judges of courts of record upon petition of electors that equal 25 percent of the number of people voting in the last election for the office of governor in the electoral district of the officer that is sought to be recalled.</a:t>
            </a:r>
            <a:endParaRPr lang="en-US" dirty="0"/>
          </a:p>
        </p:txBody>
      </p:sp>
    </p:spTree>
    <p:extLst>
      <p:ext uri="{BB962C8B-B14F-4D97-AF65-F5344CB8AC3E}">
        <p14:creationId xmlns:p14="http://schemas.microsoft.com/office/powerpoint/2010/main" val="12713595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61</TotalTime>
  <Words>428</Words>
  <Application>Microsoft Office PowerPoint</Application>
  <PresentationFormat>On-screen Show (4:3)</PresentationFormat>
  <Paragraphs>24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Apex</vt:lpstr>
      <vt:lpstr>Article II</vt:lpstr>
      <vt:lpstr>Section I </vt:lpstr>
      <vt:lpstr>Section II</vt:lpstr>
      <vt:lpstr>Section III</vt:lpstr>
      <vt:lpstr>Section IV</vt:lpstr>
      <vt:lpstr>Section V</vt:lpstr>
      <vt:lpstr>Section VI</vt:lpstr>
      <vt:lpstr>Section VII</vt:lpstr>
      <vt:lpstr>Section VIII</vt:lpstr>
      <vt:lpstr>Section IX</vt:lpstr>
      <vt:lpstr>Section X</vt:lpstr>
    </vt:vector>
  </TitlesOfParts>
  <Company>Clarenceville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Article II</dc:title>
  <dc:creator>Clarenceville User</dc:creator>
  <cp:lastModifiedBy>Teacher</cp:lastModifiedBy>
  <cp:revision>17</cp:revision>
  <dcterms:created xsi:type="dcterms:W3CDTF">2013-03-25T13:17:33Z</dcterms:created>
  <dcterms:modified xsi:type="dcterms:W3CDTF">2013-03-26T18:04:04Z</dcterms:modified>
</cp:coreProperties>
</file>