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F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7BD593E-C38F-48DD-A286-A34CE51F9B27}" type="datetimeFigureOut">
              <a:rPr lang="en-US"/>
              <a:pPr>
                <a:defRPr/>
              </a:pPr>
              <a:t>6/13/2012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931EBF-4A5C-4224-9494-528884FA9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5ACE96-3414-4907-91AA-936C4B3265E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89503-2362-4F23-B905-4857B8419095}" type="datetimeFigureOut">
              <a:rPr lang="fr-FR"/>
              <a:pPr>
                <a:defRPr/>
              </a:pPr>
              <a:t>13/06/2012</a:t>
            </a:fld>
            <a:endParaRPr lang="fr-CA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32850-8206-437E-ACDD-B73135A9BD99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6A9D4-53FE-4D49-A2DA-2619EE95880B}" type="datetimeFigureOut">
              <a:rPr lang="fr-FR"/>
              <a:pPr>
                <a:defRPr/>
              </a:pPr>
              <a:t>13/06/2012</a:t>
            </a:fld>
            <a:endParaRPr lang="fr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E2BBE-1EE4-43BD-8339-FD30318E3E93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37A3E-1052-449A-BD16-5C8BF37D08CD}" type="datetimeFigureOut">
              <a:rPr lang="fr-FR"/>
              <a:pPr>
                <a:defRPr/>
              </a:pPr>
              <a:t>13/06/2012</a:t>
            </a:fld>
            <a:endParaRPr lang="fr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44C9F-DE8B-450C-ABC1-DABF4144BBC3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30B41-3161-488A-A6C7-5FF019365402}" type="datetimeFigureOut">
              <a:rPr lang="fr-FR"/>
              <a:pPr>
                <a:defRPr/>
              </a:pPr>
              <a:t>13/06/2012</a:t>
            </a:fld>
            <a:endParaRPr lang="fr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50BF6-2B15-4461-8E94-1B13AE47C223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A4420-4D7C-4844-8900-B747D8F36AD2}" type="datetimeFigureOut">
              <a:rPr lang="fr-FR"/>
              <a:pPr>
                <a:defRPr/>
              </a:pPr>
              <a:t>13/06/2012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82F7E-D10D-444E-927C-D9CE973ED212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94306-511B-45E4-8640-01011A357BCA}" type="datetimeFigureOut">
              <a:rPr lang="fr-FR"/>
              <a:pPr>
                <a:defRPr/>
              </a:pPr>
              <a:t>13/06/2012</a:t>
            </a:fld>
            <a:endParaRPr lang="fr-CA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1F46-E0E6-46E9-BC1E-7BE025D265AC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ADA60-BA9C-45CE-B722-C061BB496F37}" type="datetimeFigureOut">
              <a:rPr lang="fr-FR"/>
              <a:pPr>
                <a:defRPr/>
              </a:pPr>
              <a:t>13/06/2012</a:t>
            </a:fld>
            <a:endParaRPr lang="fr-CA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BC018-299A-4AB3-8051-AFEF8A222120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1E14-DDD2-4BFC-A904-54E53B7F8608}" type="datetimeFigureOut">
              <a:rPr lang="fr-FR"/>
              <a:pPr>
                <a:defRPr/>
              </a:pPr>
              <a:t>13/06/2012</a:t>
            </a:fld>
            <a:endParaRPr lang="fr-CA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D473C-0A87-49D5-AF9B-5E6C4CC3D78F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F4B39-0219-4FAB-87E3-C303819D6EA3}" type="datetimeFigureOut">
              <a:rPr lang="fr-FR"/>
              <a:pPr>
                <a:defRPr/>
              </a:pPr>
              <a:t>13/06/2012</a:t>
            </a:fld>
            <a:endParaRPr lang="fr-CA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D0B72-8E06-49C4-A5DD-09BB0543398B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A4588-5219-46B7-BB14-39D9E4E25C73}" type="datetimeFigureOut">
              <a:rPr lang="fr-FR"/>
              <a:pPr>
                <a:defRPr/>
              </a:pPr>
              <a:t>13/06/2012</a:t>
            </a:fld>
            <a:endParaRPr lang="fr-CA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72BD9-08FD-4830-B340-55A8409AE8ED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A096E-8180-4726-A939-7FB720AEFFE9}" type="datetimeFigureOut">
              <a:rPr lang="fr-FR"/>
              <a:pPr>
                <a:defRPr/>
              </a:pPr>
              <a:t>13/06/2012</a:t>
            </a:fld>
            <a:endParaRPr lang="fr-CA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F23D0-EA79-422F-AA98-1178A521D70E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A654680-DE62-425A-91B9-77BFA432A6FA}" type="datetimeFigureOut">
              <a:rPr lang="fr-FR"/>
              <a:pPr>
                <a:defRPr/>
              </a:pPr>
              <a:t>13/06/2012</a:t>
            </a:fld>
            <a:endParaRPr lang="fr-C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7F4092C-540E-44EC-930D-278CF5B88BD4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571875" y="2590800"/>
            <a:ext cx="5572125" cy="814388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sz="4400" dirty="0" smtClean="0">
                <a:solidFill>
                  <a:srgbClr val="481F15"/>
                </a:solidFill>
              </a:rPr>
              <a:t>Four </a:t>
            </a:r>
            <a:r>
              <a:rPr lang="en-US" sz="4400" dirty="0" smtClean="0">
                <a:solidFill>
                  <a:srgbClr val="481F15"/>
                </a:solidFill>
              </a:rPr>
              <a:t>Diseases</a:t>
            </a:r>
            <a:r>
              <a:rPr lang="fr-CA" sz="4400" dirty="0" smtClean="0">
                <a:solidFill>
                  <a:srgbClr val="481F15"/>
                </a:solidFill>
              </a:rPr>
              <a:t> </a:t>
            </a:r>
            <a:r>
              <a:rPr lang="en-US" sz="4400" dirty="0" smtClean="0">
                <a:solidFill>
                  <a:srgbClr val="481F15"/>
                </a:solidFill>
              </a:rPr>
              <a:t>that</a:t>
            </a:r>
            <a:r>
              <a:rPr lang="fr-CA" sz="4400" dirty="0" smtClean="0">
                <a:solidFill>
                  <a:srgbClr val="481F15"/>
                </a:solidFill>
              </a:rPr>
              <a:t> Chan</a:t>
            </a:r>
            <a:r>
              <a:rPr lang="en-US" sz="4400" dirty="0" smtClean="0">
                <a:solidFill>
                  <a:srgbClr val="481F15"/>
                </a:solidFill>
              </a:rPr>
              <a:t>ged World History </a:t>
            </a:r>
            <a:endParaRPr lang="fr-CA" sz="4400" dirty="0" smtClean="0">
              <a:solidFill>
                <a:srgbClr val="481F15"/>
              </a:solidFill>
            </a:endParaRPr>
          </a:p>
        </p:txBody>
      </p:sp>
      <p:sp>
        <p:nvSpPr>
          <p:cNvPr id="14339" name="Sous-titre 2"/>
          <p:cNvSpPr>
            <a:spLocks noGrp="1"/>
          </p:cNvSpPr>
          <p:nvPr>
            <p:ph type="subTitle" idx="1"/>
          </p:nvPr>
        </p:nvSpPr>
        <p:spPr>
          <a:xfrm>
            <a:off x="4286250" y="3171825"/>
            <a:ext cx="3652838" cy="685800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endParaRPr lang="fr-CA" sz="600" smtClean="0">
              <a:solidFill>
                <a:srgbClr val="481F15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fr-CA" sz="600" smtClean="0">
              <a:solidFill>
                <a:srgbClr val="481F15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fr-CA" sz="2400" i="1" smtClean="0">
                <a:solidFill>
                  <a:srgbClr val="481F15"/>
                </a:solidFill>
              </a:rPr>
              <a:t>Mr. Salciccioli and Mr. McCotter , 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fr-CA" sz="2400" i="1" smtClean="0">
                <a:solidFill>
                  <a:srgbClr val="481F15"/>
                </a:solidFill>
              </a:rPr>
              <a:t>Clarenceville High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Malaria- How it works</a:t>
            </a:r>
          </a:p>
        </p:txBody>
      </p:sp>
      <p:pic>
        <p:nvPicPr>
          <p:cNvPr id="24578" name="Content Placeholder 3" descr="1724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057400"/>
            <a:ext cx="7543800" cy="3352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Is this different than Smallpox and the Bubonic Plague?</a:t>
            </a:r>
            <a:endParaRPr lang="en-US" dirty="0"/>
          </a:p>
        </p:txBody>
      </p:sp>
      <p:pic>
        <p:nvPicPr>
          <p:cNvPr id="25602" name="Content Placeholder 3" descr="places%20affected%20by%20malaria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95375" y="1982788"/>
            <a:ext cx="6953250" cy="42957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Smallpox has been eradicated, not so for Malaria.</a:t>
            </a:r>
            <a:endParaRPr lang="en-US" dirty="0"/>
          </a:p>
        </p:txBody>
      </p:sp>
      <p:pic>
        <p:nvPicPr>
          <p:cNvPr id="26626" name="Content Placeholder 3" descr="malari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43250" y="2119313"/>
            <a:ext cx="2857500" cy="40195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Cholera </a:t>
            </a:r>
          </a:p>
        </p:txBody>
      </p:sp>
      <p:pic>
        <p:nvPicPr>
          <p:cNvPr id="27650" name="Content Placeholder 3" descr="map_choler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2213" y="1935163"/>
            <a:ext cx="6759575" cy="43894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Caused by foul conditions</a:t>
            </a:r>
          </a:p>
        </p:txBody>
      </p:sp>
      <p:pic>
        <p:nvPicPr>
          <p:cNvPr id="28674" name="Content Placeholder 3" descr="Cholera-outbreak-in-Africa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08100" y="1935163"/>
            <a:ext cx="6527800" cy="43894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Ultimately ends in….</a:t>
            </a:r>
          </a:p>
        </p:txBody>
      </p:sp>
      <p:pic>
        <p:nvPicPr>
          <p:cNvPr id="29698" name="Content Placeholder 3" descr="imagesCAZ7CWDJ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2286000"/>
            <a:ext cx="5410200" cy="271621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Cholera Cycle</a:t>
            </a:r>
          </a:p>
        </p:txBody>
      </p:sp>
      <p:pic>
        <p:nvPicPr>
          <p:cNvPr id="30722" name="Content Placeholder 3" descr="4289532339-haiti-cholera-deaths-taper-fear-remain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5550" y="2373313"/>
            <a:ext cx="4152900" cy="35147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smtClean="0"/>
              <a:t>Now let’s use conventional maps and our GeoHistograms to explore these four diseases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1746" name="Content Placeholder 3" descr="imagesCAYKCZO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2057400"/>
            <a:ext cx="5943600" cy="3352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pPr eaLnBrk="1" hangingPunct="1"/>
            <a:r>
              <a:rPr lang="fr-CA" smtClean="0">
                <a:solidFill>
                  <a:srgbClr val="481F15"/>
                </a:solidFill>
              </a:rPr>
              <a:t>Smallpox </a:t>
            </a:r>
          </a:p>
        </p:txBody>
      </p:sp>
      <p:pic>
        <p:nvPicPr>
          <p:cNvPr id="15363" name="Content Placeholder 3" descr="smallpox_baby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62113" y="2354263"/>
            <a:ext cx="5819775" cy="3551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>
                <a:solidFill>
                  <a:srgbClr val="002060"/>
                </a:solidFill>
              </a:rPr>
              <a:t>Like all World Diseases, it is caused by Interregional Interractions</a:t>
            </a:r>
            <a:r>
              <a:rPr lang="fr-CA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429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r-CA" smtClean="0">
                <a:solidFill>
                  <a:srgbClr val="481F15"/>
                </a:solidFill>
              </a:rPr>
              <a:t> </a:t>
            </a:r>
          </a:p>
        </p:txBody>
      </p:sp>
      <p:pic>
        <p:nvPicPr>
          <p:cNvPr id="16388" name="Picture 3" descr="LaphamMap08160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676400"/>
            <a:ext cx="82296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481F15"/>
                </a:solidFill>
              </a:rPr>
              <a:t>Smallpox in the Americas</a:t>
            </a:r>
          </a:p>
        </p:txBody>
      </p:sp>
      <p:pic>
        <p:nvPicPr>
          <p:cNvPr id="18435" name="Picture 9" descr="Great Dying grap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/>
          </a:blip>
          <a:srcRect/>
          <a:stretch>
            <a:fillRect/>
          </a:stretch>
        </p:blipFill>
        <p:spPr>
          <a:xfrm>
            <a:off x="2486025" y="2644775"/>
            <a:ext cx="4171950" cy="2970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Bubonic Plague</a:t>
            </a:r>
          </a:p>
        </p:txBody>
      </p:sp>
      <p:pic>
        <p:nvPicPr>
          <p:cNvPr id="19458" name="Content Placeholder 3" descr="imagesCAOATQD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2133600"/>
            <a:ext cx="4324350" cy="3581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Ends like this</a:t>
            </a:r>
          </a:p>
        </p:txBody>
      </p:sp>
      <p:pic>
        <p:nvPicPr>
          <p:cNvPr id="20482" name="Content Placeholder 3" descr="bubonic-plagu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935163"/>
            <a:ext cx="5975350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Starts with this</a:t>
            </a:r>
          </a:p>
        </p:txBody>
      </p:sp>
      <p:pic>
        <p:nvPicPr>
          <p:cNvPr id="21506" name="Content Placeholder 3" descr="PLAGUE FLE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95588" y="2224088"/>
            <a:ext cx="3552825" cy="3810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Again, it spread via interregional interractions </a:t>
            </a:r>
            <a:endParaRPr lang="en-US" dirty="0"/>
          </a:p>
        </p:txBody>
      </p:sp>
      <p:pic>
        <p:nvPicPr>
          <p:cNvPr id="22530" name="Content Placeholder 3" descr="Bubonic_plague_map_2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2057400"/>
            <a:ext cx="7239000" cy="4114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way it works. One third of Europe died in six years. </a:t>
            </a:r>
            <a:endParaRPr lang="en-US" dirty="0"/>
          </a:p>
        </p:txBody>
      </p:sp>
      <p:pic>
        <p:nvPicPr>
          <p:cNvPr id="23554" name="Content Placeholder 3" descr="BubonicPlague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0350" y="2209800"/>
            <a:ext cx="6083300" cy="3810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</TotalTime>
  <Words>95</Words>
  <Application>Microsoft Office PowerPoint</Application>
  <PresentationFormat>On-screen Show (4:3)</PresentationFormat>
  <Paragraphs>22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Flow</vt:lpstr>
      <vt:lpstr>Flow</vt:lpstr>
      <vt:lpstr>Flow</vt:lpstr>
      <vt:lpstr>Flow</vt:lpstr>
      <vt:lpstr>Slide 1</vt:lpstr>
      <vt:lpstr>Smallpox </vt:lpstr>
      <vt:lpstr>Like all World Diseases, it is caused by Interregional Interractions.</vt:lpstr>
      <vt:lpstr>Smallpox in the Americas</vt:lpstr>
      <vt:lpstr>The Bubonic Plague</vt:lpstr>
      <vt:lpstr>Ends like this</vt:lpstr>
      <vt:lpstr>Starts with this</vt:lpstr>
      <vt:lpstr>Again, it spread via interregional interractions </vt:lpstr>
      <vt:lpstr>The way it works. One third of Europe died in six years. </vt:lpstr>
      <vt:lpstr>Malaria- How it works</vt:lpstr>
      <vt:lpstr>Is this different than Smallpox and the Bubonic Plague?</vt:lpstr>
      <vt:lpstr>Smallpox has been eradicated, not so for Malaria.</vt:lpstr>
      <vt:lpstr>Cholera </vt:lpstr>
      <vt:lpstr>Caused by foul conditions</vt:lpstr>
      <vt:lpstr>Ultimately ends in….</vt:lpstr>
      <vt:lpstr>Cholera Cycle</vt:lpstr>
      <vt:lpstr>Now let’s use conventional maps and our GeoHistograms to explore these four diseases.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Diseases that Changed World History</dc:title>
  <dc:creator>Anthony</dc:creator>
  <cp:lastModifiedBy>Teacher</cp:lastModifiedBy>
  <cp:revision>12</cp:revision>
  <dcterms:created xsi:type="dcterms:W3CDTF">2010-11-14T19:20:36Z</dcterms:created>
  <dcterms:modified xsi:type="dcterms:W3CDTF">2012-06-13T19:24:49Z</dcterms:modified>
</cp:coreProperties>
</file>