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1" r:id="rId3"/>
    <p:sldId id="259" r:id="rId4"/>
    <p:sldId id="260" r:id="rId5"/>
    <p:sldId id="261" r:id="rId6"/>
    <p:sldId id="269" r:id="rId7"/>
    <p:sldId id="262" r:id="rId8"/>
    <p:sldId id="266" r:id="rId9"/>
    <p:sldId id="267" r:id="rId10"/>
    <p:sldId id="268" r:id="rId11"/>
    <p:sldId id="264" r:id="rId12"/>
    <p:sldId id="272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304A1-85EA-449D-B9BA-3F8905ACA5A2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B6634-389A-4A3D-9C1E-1AFDAC935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94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B6634-389A-4A3D-9C1E-1AFDAC93595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1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28E0F94-B2B8-478F-A60F-D83BA2394D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0"/>
            <a:ext cx="2514600" cy="2514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270-BA1B-45E3-830C-0097E18958DD}" type="datetime1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78564-52C4-41C8-9E8C-938A55197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12AC85-89BE-439E-BE4C-F1E9550C2C1C}" type="datetime1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78564-52C4-41C8-9E8C-938A55197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36F01-0EB3-43F9-9C8E-A67A15428F5C}" type="datetime1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78564-52C4-41C8-9E8C-938A55197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7F8665-B9E4-4C26-A37B-E2054A296071}" type="datetime1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78564-52C4-41C8-9E8C-938A55197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B2A260-EC76-4BA9-A87F-6E9B9419A72C}" type="datetime1">
              <a:rPr lang="en-US" smtClean="0"/>
              <a:pPr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78564-52C4-41C8-9E8C-938A55197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915ECF5-890B-470D-9916-BA17F4E17A51}" type="datetime1">
              <a:rPr lang="en-US" smtClean="0"/>
              <a:pPr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78564-52C4-41C8-9E8C-938A55197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79C25D-D32F-4337-9F11-BE3120B754A3}" type="datetime1">
              <a:rPr lang="en-US" smtClean="0"/>
              <a:pPr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78564-52C4-41C8-9E8C-938A55197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AC783E-D5A2-4AC3-83E7-FA06F685A9D1}" type="datetime1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78564-52C4-41C8-9E8C-938A55197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2766E6-667B-4C98-97D7-3CBAF9331DE8}" type="datetime1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578564-52C4-41C8-9E8C-938A551977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83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Properties of Metallic </a:t>
            </a:r>
            <a:r>
              <a:rPr lang="en-US" dirty="0"/>
              <a:t>Bonding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Why do metals have their properties?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are Metals Malleable and Ductile?</a:t>
            </a:r>
          </a:p>
        </p:txBody>
      </p:sp>
      <p:sp>
        <p:nvSpPr>
          <p:cNvPr id="38" name="Oval 37"/>
          <p:cNvSpPr/>
          <p:nvPr/>
        </p:nvSpPr>
        <p:spPr>
          <a:xfrm>
            <a:off x="-152400" y="2743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0" name="Oval 39"/>
          <p:cNvSpPr/>
          <p:nvPr/>
        </p:nvSpPr>
        <p:spPr>
          <a:xfrm>
            <a:off x="990600" y="2743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2" name="Oval 41"/>
          <p:cNvSpPr/>
          <p:nvPr/>
        </p:nvSpPr>
        <p:spPr>
          <a:xfrm>
            <a:off x="-152400" y="3810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3" name="Oval 42"/>
          <p:cNvSpPr/>
          <p:nvPr/>
        </p:nvSpPr>
        <p:spPr>
          <a:xfrm>
            <a:off x="990600" y="3810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5" name="Oval 44"/>
          <p:cNvSpPr/>
          <p:nvPr/>
        </p:nvSpPr>
        <p:spPr>
          <a:xfrm>
            <a:off x="-152400" y="4953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6" name="Oval 45"/>
          <p:cNvSpPr/>
          <p:nvPr/>
        </p:nvSpPr>
        <p:spPr>
          <a:xfrm>
            <a:off x="990600" y="4953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9" name="Oval 48"/>
          <p:cNvSpPr/>
          <p:nvPr/>
        </p:nvSpPr>
        <p:spPr>
          <a:xfrm>
            <a:off x="914400" y="3657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62000" y="38470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62000" y="3352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85800" y="36946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026460" y="38470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178860" y="3733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5240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38200" y="5029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62000" y="5410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62000" y="4419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685800" y="47614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144780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117886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990600" y="2743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71" name="Oval 70"/>
          <p:cNvSpPr/>
          <p:nvPr/>
        </p:nvSpPr>
        <p:spPr>
          <a:xfrm>
            <a:off x="2133600" y="2743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72" name="Oval 71"/>
          <p:cNvSpPr/>
          <p:nvPr/>
        </p:nvSpPr>
        <p:spPr>
          <a:xfrm>
            <a:off x="1712260" y="3733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276600" y="2743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74" name="Oval 73"/>
          <p:cNvSpPr/>
          <p:nvPr/>
        </p:nvSpPr>
        <p:spPr>
          <a:xfrm>
            <a:off x="990600" y="3810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75" name="Oval 74"/>
          <p:cNvSpPr/>
          <p:nvPr/>
        </p:nvSpPr>
        <p:spPr>
          <a:xfrm>
            <a:off x="2133600" y="3810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76" name="Oval 75"/>
          <p:cNvSpPr/>
          <p:nvPr/>
        </p:nvSpPr>
        <p:spPr>
          <a:xfrm>
            <a:off x="3276600" y="3810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77" name="Oval 76"/>
          <p:cNvSpPr/>
          <p:nvPr/>
        </p:nvSpPr>
        <p:spPr>
          <a:xfrm>
            <a:off x="990600" y="4953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78" name="Oval 77"/>
          <p:cNvSpPr/>
          <p:nvPr/>
        </p:nvSpPr>
        <p:spPr>
          <a:xfrm>
            <a:off x="2133600" y="4953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79" name="Oval 78"/>
          <p:cNvSpPr/>
          <p:nvPr/>
        </p:nvSpPr>
        <p:spPr>
          <a:xfrm>
            <a:off x="3276600" y="4953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80" name="Oval 79"/>
          <p:cNvSpPr/>
          <p:nvPr/>
        </p:nvSpPr>
        <p:spPr>
          <a:xfrm>
            <a:off x="2093260" y="3733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940860" y="3505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200400" y="3657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3048000" y="38470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3048000" y="3352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2971800" y="36946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3312460" y="38470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3464860" y="3733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057400" y="4267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1981200" y="5562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1905000" y="4495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121920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981200" y="5181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243840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3124200" y="5029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3048000" y="5410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048000" y="4419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971800" y="47614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73380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46486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1483660" y="4763588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169460" y="4992188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1905000" y="47244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/>
          <p:cNvGrpSpPr/>
          <p:nvPr/>
        </p:nvGrpSpPr>
        <p:grpSpPr>
          <a:xfrm>
            <a:off x="2514600" y="1143000"/>
            <a:ext cx="4648200" cy="1524000"/>
            <a:chOff x="6248400" y="1905000"/>
            <a:chExt cx="4648200" cy="1524000"/>
          </a:xfrm>
        </p:grpSpPr>
        <p:sp>
          <p:nvSpPr>
            <p:cNvPr id="104" name="Rounded Rectangle 103"/>
            <p:cNvSpPr/>
            <p:nvPr/>
          </p:nvSpPr>
          <p:spPr>
            <a:xfrm>
              <a:off x="6858000" y="2514600"/>
              <a:ext cx="4038600" cy="45720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Hammer</a:t>
              </a:r>
            </a:p>
          </p:txBody>
        </p:sp>
        <p:sp>
          <p:nvSpPr>
            <p:cNvPr id="103" name="Flowchart: Magnetic Disk 102"/>
            <p:cNvSpPr/>
            <p:nvPr/>
          </p:nvSpPr>
          <p:spPr>
            <a:xfrm>
              <a:off x="6248400" y="1905000"/>
              <a:ext cx="1066800" cy="1524000"/>
            </a:xfrm>
            <a:prstGeom prst="flowChartMagneticDisk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228600" y="12954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Lets watch what happens when we strike the metal with a hammer.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029200" y="25146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Notice that the cations slide past each other; they shifted past each other.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648200" y="37338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delocalized electrons are always there,</a:t>
            </a:r>
            <a:r>
              <a:rPr lang="en-US" b="1" i="1" dirty="0"/>
              <a:t> holding together any shifting cations</a:t>
            </a:r>
            <a:r>
              <a:rPr lang="en-US" dirty="0"/>
              <a:t>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334000" y="51054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The metal is held together due to the constant attraction of the cations to the electron sea.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14061E-7 L -0.00417 0.1554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1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1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1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2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2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2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2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2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3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3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3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3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3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4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4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4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4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4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3321 " pathEditMode="relative" ptsTypes="AA">
                                      <p:cBhvr>
                                        <p:cTn id="5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3" grpId="0" animBg="1"/>
      <p:bldP spid="75" grpId="0" animBg="1"/>
      <p:bldP spid="76" grpId="0" animBg="1"/>
      <p:bldP spid="78" grpId="0" animBg="1"/>
      <p:bldP spid="79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1" grpId="0" animBg="1"/>
      <p:bldP spid="106" grpId="0"/>
      <p:bldP spid="107" grpId="0"/>
      <p:bldP spid="108" grpId="0"/>
      <p:bldP spid="1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Bonding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Obtain a model. What do the large stationary beads represent? The small silver beads?</a:t>
            </a:r>
          </a:p>
          <a:p>
            <a:r>
              <a:rPr lang="en-US" dirty="0"/>
              <a:t>With your group, discuss:</a:t>
            </a:r>
          </a:p>
          <a:p>
            <a:pPr lvl="1"/>
            <a:r>
              <a:rPr lang="en-US" dirty="0"/>
              <a:t>How the electrons move when you tilt the model </a:t>
            </a:r>
            <a:r>
              <a:rPr lang="en-US" i="1" dirty="0"/>
              <a:t>(please don’t spill any beads)</a:t>
            </a:r>
            <a:endParaRPr lang="en-US" dirty="0"/>
          </a:p>
          <a:p>
            <a:pPr lvl="1"/>
            <a:r>
              <a:rPr lang="en-US" dirty="0"/>
              <a:t>The properties of metals (shiny, etc.)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Alloys?</a:t>
            </a:r>
          </a:p>
        </p:txBody>
      </p:sp>
      <p:sp>
        <p:nvSpPr>
          <p:cNvPr id="4" name="Oval 3"/>
          <p:cNvSpPr/>
          <p:nvPr/>
        </p:nvSpPr>
        <p:spPr>
          <a:xfrm>
            <a:off x="228600" y="24384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5" name="Oval 4"/>
          <p:cNvSpPr/>
          <p:nvPr/>
        </p:nvSpPr>
        <p:spPr>
          <a:xfrm>
            <a:off x="1371600" y="24384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6" name="Oval 5"/>
          <p:cNvSpPr/>
          <p:nvPr/>
        </p:nvSpPr>
        <p:spPr>
          <a:xfrm>
            <a:off x="950260" y="34290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14600" y="24384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8" name="Oval 7"/>
          <p:cNvSpPr/>
          <p:nvPr/>
        </p:nvSpPr>
        <p:spPr>
          <a:xfrm>
            <a:off x="228600" y="3505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9" name="Oval 8"/>
          <p:cNvSpPr/>
          <p:nvPr/>
        </p:nvSpPr>
        <p:spPr>
          <a:xfrm>
            <a:off x="1371600" y="3505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10" name="Oval 9"/>
          <p:cNvSpPr/>
          <p:nvPr/>
        </p:nvSpPr>
        <p:spPr>
          <a:xfrm>
            <a:off x="2514600" y="3505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11" name="Oval 10"/>
          <p:cNvSpPr/>
          <p:nvPr/>
        </p:nvSpPr>
        <p:spPr>
          <a:xfrm>
            <a:off x="228600" y="4648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12" name="Oval 11"/>
          <p:cNvSpPr/>
          <p:nvPr/>
        </p:nvSpPr>
        <p:spPr>
          <a:xfrm>
            <a:off x="1371600" y="4648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13" name="Oval 12"/>
          <p:cNvSpPr/>
          <p:nvPr/>
        </p:nvSpPr>
        <p:spPr>
          <a:xfrm>
            <a:off x="2514600" y="4648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14" name="Oval 13"/>
          <p:cNvSpPr/>
          <p:nvPr/>
        </p:nvSpPr>
        <p:spPr>
          <a:xfrm>
            <a:off x="1331260" y="34290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78860" y="32004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438400" y="3352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286000" y="35422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286000" y="30480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209800" y="33898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550460" y="35422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702860" y="34290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295400" y="39624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219200" y="5257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143000" y="41910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57200" y="4495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219200" y="4876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676400" y="4495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362200" y="47244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286000" y="51054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286000" y="4114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209800" y="44566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971800" y="4495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702860" y="4495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21660" y="4458788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407460" y="4687388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143000" y="4419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371600" y="2438400"/>
            <a:ext cx="874060" cy="9144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Cu</a:t>
            </a:r>
          </a:p>
        </p:txBody>
      </p:sp>
      <p:sp>
        <p:nvSpPr>
          <p:cNvPr id="42" name="Oval 41"/>
          <p:cNvSpPr/>
          <p:nvPr/>
        </p:nvSpPr>
        <p:spPr>
          <a:xfrm>
            <a:off x="228600" y="3505200"/>
            <a:ext cx="874060" cy="9144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Cu</a:t>
            </a:r>
          </a:p>
        </p:txBody>
      </p:sp>
      <p:sp>
        <p:nvSpPr>
          <p:cNvPr id="43" name="Oval 42"/>
          <p:cNvSpPr/>
          <p:nvPr/>
        </p:nvSpPr>
        <p:spPr>
          <a:xfrm>
            <a:off x="2514600" y="3505200"/>
            <a:ext cx="874060" cy="9144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Cu</a:t>
            </a:r>
          </a:p>
        </p:txBody>
      </p:sp>
      <p:sp>
        <p:nvSpPr>
          <p:cNvPr id="44" name="Oval 43"/>
          <p:cNvSpPr/>
          <p:nvPr/>
        </p:nvSpPr>
        <p:spPr>
          <a:xfrm>
            <a:off x="1371600" y="4648200"/>
            <a:ext cx="874060" cy="9144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5240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Alloys are mixtures of two or more metals.</a:t>
            </a:r>
          </a:p>
        </p:txBody>
      </p:sp>
      <p:sp>
        <p:nvSpPr>
          <p:cNvPr id="46" name="Oval 45"/>
          <p:cNvSpPr/>
          <p:nvPr/>
        </p:nvSpPr>
        <p:spPr>
          <a:xfrm>
            <a:off x="5602940" y="2438400"/>
            <a:ext cx="874060" cy="9144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Fe</a:t>
            </a:r>
          </a:p>
        </p:txBody>
      </p:sp>
      <p:sp>
        <p:nvSpPr>
          <p:cNvPr id="47" name="Oval 46"/>
          <p:cNvSpPr/>
          <p:nvPr/>
        </p:nvSpPr>
        <p:spPr>
          <a:xfrm>
            <a:off x="6745940" y="24384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48" name="Oval 47"/>
          <p:cNvSpPr/>
          <p:nvPr/>
        </p:nvSpPr>
        <p:spPr>
          <a:xfrm>
            <a:off x="6324600" y="34290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7888940" y="2438400"/>
            <a:ext cx="874060" cy="9144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Fe</a:t>
            </a:r>
          </a:p>
        </p:txBody>
      </p:sp>
      <p:sp>
        <p:nvSpPr>
          <p:cNvPr id="50" name="Oval 49"/>
          <p:cNvSpPr/>
          <p:nvPr/>
        </p:nvSpPr>
        <p:spPr>
          <a:xfrm>
            <a:off x="5602940" y="3505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51" name="Oval 50"/>
          <p:cNvSpPr/>
          <p:nvPr/>
        </p:nvSpPr>
        <p:spPr>
          <a:xfrm>
            <a:off x="6781800" y="3505200"/>
            <a:ext cx="874060" cy="9144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Fe</a:t>
            </a:r>
          </a:p>
        </p:txBody>
      </p:sp>
      <p:sp>
        <p:nvSpPr>
          <p:cNvPr id="52" name="Oval 51"/>
          <p:cNvSpPr/>
          <p:nvPr/>
        </p:nvSpPr>
        <p:spPr>
          <a:xfrm>
            <a:off x="7888940" y="3505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53" name="Oval 52"/>
          <p:cNvSpPr/>
          <p:nvPr/>
        </p:nvSpPr>
        <p:spPr>
          <a:xfrm>
            <a:off x="5602940" y="4648200"/>
            <a:ext cx="874060" cy="9144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Fe</a:t>
            </a:r>
          </a:p>
        </p:txBody>
      </p:sp>
      <p:sp>
        <p:nvSpPr>
          <p:cNvPr id="54" name="Oval 53"/>
          <p:cNvSpPr/>
          <p:nvPr/>
        </p:nvSpPr>
        <p:spPr>
          <a:xfrm>
            <a:off x="6745940" y="4648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Zn</a:t>
            </a:r>
          </a:p>
        </p:txBody>
      </p:sp>
      <p:sp>
        <p:nvSpPr>
          <p:cNvPr id="55" name="Oval 54"/>
          <p:cNvSpPr/>
          <p:nvPr/>
        </p:nvSpPr>
        <p:spPr>
          <a:xfrm>
            <a:off x="7888940" y="4648200"/>
            <a:ext cx="874060" cy="9144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Fe</a:t>
            </a:r>
          </a:p>
        </p:txBody>
      </p:sp>
      <p:sp>
        <p:nvSpPr>
          <p:cNvPr id="56" name="Oval 55"/>
          <p:cNvSpPr/>
          <p:nvPr/>
        </p:nvSpPr>
        <p:spPr>
          <a:xfrm>
            <a:off x="6705600" y="34290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553200" y="32004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812740" y="3352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660340" y="35422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7660340" y="30480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84140" y="33898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924800" y="35422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077200" y="34290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6669740" y="39624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593540" y="5257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517340" y="41910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831540" y="4495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593540" y="4876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050740" y="4495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7736540" y="47244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7660340" y="51054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7660340" y="4114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7584140" y="44566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8346140" y="4495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8077200" y="4495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6096000" y="4458788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6781800" y="4687388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6517340" y="4419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6745940" y="2438400"/>
            <a:ext cx="87406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Ni</a:t>
            </a:r>
          </a:p>
        </p:txBody>
      </p:sp>
      <p:sp>
        <p:nvSpPr>
          <p:cNvPr id="80" name="Oval 79"/>
          <p:cNvSpPr/>
          <p:nvPr/>
        </p:nvSpPr>
        <p:spPr>
          <a:xfrm>
            <a:off x="5602940" y="3505200"/>
            <a:ext cx="87406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Cr</a:t>
            </a:r>
          </a:p>
        </p:txBody>
      </p:sp>
      <p:sp>
        <p:nvSpPr>
          <p:cNvPr id="81" name="Oval 80"/>
          <p:cNvSpPr/>
          <p:nvPr/>
        </p:nvSpPr>
        <p:spPr>
          <a:xfrm>
            <a:off x="7888940" y="3505200"/>
            <a:ext cx="874060" cy="914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</a:p>
        </p:txBody>
      </p:sp>
      <p:sp>
        <p:nvSpPr>
          <p:cNvPr id="82" name="Oval 81"/>
          <p:cNvSpPr/>
          <p:nvPr/>
        </p:nvSpPr>
        <p:spPr>
          <a:xfrm>
            <a:off x="6745940" y="4648200"/>
            <a:ext cx="874060" cy="9144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Mo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060140" y="1515070"/>
            <a:ext cx="23980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They can also contain small amount of non-metals.</a:t>
            </a:r>
          </a:p>
        </p:txBody>
      </p:sp>
      <p:sp>
        <p:nvSpPr>
          <p:cNvPr id="87" name="Right Arrow Callout 86"/>
          <p:cNvSpPr/>
          <p:nvPr/>
        </p:nvSpPr>
        <p:spPr>
          <a:xfrm>
            <a:off x="3581400" y="1600200"/>
            <a:ext cx="1981200" cy="4876800"/>
          </a:xfrm>
          <a:prstGeom prst="rightArrowCallout">
            <a:avLst>
              <a:gd name="adj1" fmla="val 21104"/>
              <a:gd name="adj2" fmla="val 25000"/>
              <a:gd name="adj3" fmla="val 13770"/>
              <a:gd name="adj4" fmla="val 810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Surgical Steel is an alloy of iron, chromium (for scratch resistance), nickel (for a smooth, polished finish), carbon (adds hardness), and molybdenum (adds hardness).</a:t>
            </a:r>
          </a:p>
          <a:p>
            <a:pPr algn="ctr"/>
            <a:endParaRPr lang="en-US" dirty="0"/>
          </a:p>
        </p:txBody>
      </p:sp>
      <p:sp>
        <p:nvSpPr>
          <p:cNvPr id="88" name="Up Arrow Callout 87"/>
          <p:cNvSpPr/>
          <p:nvPr/>
        </p:nvSpPr>
        <p:spPr>
          <a:xfrm>
            <a:off x="381000" y="5638800"/>
            <a:ext cx="2971800" cy="990600"/>
          </a:xfrm>
          <a:prstGeom prst="upArrowCallout">
            <a:avLst>
              <a:gd name="adj1" fmla="val 25000"/>
              <a:gd name="adj2" fmla="val 25000"/>
              <a:gd name="adj3" fmla="val 13770"/>
              <a:gd name="adj4" fmla="val 746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Brass is an alloy of zinc and copper.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0301 C 0.00729 0.01573 0.01163 0.02498 0.02083 0.03099 C 0.02777 0.04024 0.03125 0.04233 0.04045 0.04418 C 0.05486 0.04302 0.06927 0.04233 0.08368 0.04071 C 0.09357 0.03978 0.09826 0.02475 0.1059 0.01781 C 0.10868 0.01272 0.1118 0.0081 0.11458 0.00301 C 0.11632 -0.00023 0.11961 -0.00693 0.11961 -0.00693 C 0.12187 -0.0185 0.12465 -0.02983 0.12691 -0.04139 C 0.12656 -0.05064 0.12708 -0.06013 0.12569 -0.06938 C 0.12395 -0.08001 0.1125 -0.09482 0.10468 -0.09736 C 0.10034 -0.10129 0.09722 -0.10175 0.09236 -0.10384 C 0.08975 -0.10476 0.08732 -0.10615 0.08489 -0.1073 C 0.08368 -0.10777 0.08125 -0.10892 0.08125 -0.10892 C 0.07743 -0.11401 0.07413 -0.11632 0.06892 -0.11864 C 0.06284 -0.12442 0.06632 -0.12072 0.05902 -0.1302 C 0.05573 -0.13459 0.05 -0.13298 0.04548 -0.13506 C 0.04323 -0.13483 0.0283 -0.13598 0.02205 -0.13182 C -0.00313 -0.1154 -0.0066 -0.0851 -0.01511 -0.05296 C -0.01441 0.00579 -0.01268 0.05921 -0.01007 0.11656 C -0.0092 0.13668 -0.00851 0.16073 -0.00139 0.179 C 0.00121 0.19265 0.01024 0.19658 0.01961 0.19866 C 0.03055 0.20606 0.01701 0.19751 0.03559 0.20537 C 0.04253 0.20814 0.04809 0.21184 0.05538 0.21346 C 0.07083 0.2204 0.0651 0.21901 0.09236 0.21508 C 0.09375 0.21485 0.09461 0.21254 0.096 0.21184 C 0.10156 0.2093 0.10764 0.20884 0.11336 0.20699 C 0.11493 0.20653 0.11823 0.20537 0.11823 0.20537 C 0.11944 0.20421 0.12066 0.20282 0.12205 0.2019 C 0.12326 0.20121 0.12465 0.20121 0.12569 0.20028 C 0.12882 0.19797 0.13437 0.19219 0.13437 0.19219 C 0.13698 0.18664 0.13767 0.18132 0.14045 0.17577 C 0.14392 0.15865 0.14409 0.16837 0.14548 0.1427 C 0.14427 0.13344 0.14305 0.12026 0.13802 0.11309 C 0.13368 0.09875 0.13229 0.09436 0.12448 0.08349 C 0.12239 0.07493 0.12465 0.08187 0.11961 0.07378 C 0.10659 0.05296 0.09357 0.05412 0.07378 0.05227 C 0.0592 0.05481 0.06736 0.05389 0.05781 0.06221 C 0.05156 0.0828 0.05955 0.05967 0.05156 0.0754 C 0.04757 0.08326 0.04982 0.08511 0.04305 0.09182 C 0.04045 0.10222 0.04392 0.09089 0.03802 0.10176 C 0.03437 0.10847 0.03611 0.11009 0.03316 0.11818 C 0.0302 0.12604 0.02656 0.13437 0.02448 0.1427 C 0.01979 0.16143 0.01736 0.18132 0.01336 0.20028 C 0.0118 0.20745 0.01163 0.21369 0.0085 0.22017 C 0.00538 0.24515 0.00659 0.23127 0.0085 0.27591 C 0.0092 0.2914 0.00746 0.28747 0.01215 0.29418 C 0.01319 0.29764 0.0177 0.31476 0.01961 0.31707 C 0.02048 0.31823 0.02205 0.31823 0.02326 0.31869 C 0.0302 0.33303 0.04114 0.32493 0.05156 0.32031 C 0.06093 0.30828 0.07326 0.30111 0.08368 0.29071 C 0.08698 0.28747 0.09236 0.27937 0.09236 0.27937 C 0.09409 0.27221 0.09722 0.26804 0.10104 0.26272 C 0.10451 0.25139 0.10781 0.24191 0.1158 0.23497 C 0.12448 0.21693 0.15156 0.20676 0.16649 0.20028 C 0.18368 0.20074 0.20104 0.20028 0.21823 0.2019 C 0.22014 0.20213 0.22604 0.20629 0.22812 0.20861 C 0.23038 0.21115 0.23437 0.2167 0.23437 0.2167 C 0.23698 0.22387 0.2375 0.23081 0.23923 0.23821 C 0.23871 0.26134 0.24739 0.30643 0.22569 0.32031 C 0.22066 0.32725 0.21111 0.32748 0.20451 0.32863 C 0.18941 0.32817 0.17395 0.3291 0.15902 0.32702 C 0.15694 0.32678 0.15538 0.32424 0.15416 0.32193 C 0.14652 0.30828 0.14375 0.29186 0.14045 0.27591 C 0.14114 0.25509 0.13854 0.21994 0.14913 0.20028 C 0.15034 0.19357 0.15173 0.18733 0.15295 0.18062 C 0.15225 0.15495 0.15382 0.13206 0.14791 0.10824 C 0.14635 0.09159 0.14114 0.06846 0.15034 0.05551 C 0.15555 0.02752 0.18333 0.02937 0.19982 0.02937 " pathEditMode="relative" ptsTypes="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0092 C 0.00451 0.01133 0.00295 0.00555 0.00868 0.01734 L 0.00868 0.01734 C 0.0118 0.0296 0.01007 0.02405 0.01371 0.03376 C 0.01475 0.04116 0.01684 0.04671 0.01857 0.05365 C 0.02031 0.07146 0.02413 0.09181 0.01614 0.10777 C 0.01458 0.11655 0.01076 0.1228 0.00625 0.12927 C 0.00277 0.14338 -0.01355 0.1487 -0.02344 0.15055 C -0.02917 0.15009 -0.0349 0.14986 -0.04063 0.14893 C -0.04601 0.14801 -0.04271 0.14731 -0.04688 0.14408 C -0.04775 0.14338 -0.05504 0.14061 -0.05539 0.14061 C -0.0573 0.13829 -0.06007 0.13691 -0.06164 0.13413 C -0.0625 0.13274 -0.06216 0.13066 -0.06285 0.12927 C -0.06424 0.12627 -0.06632 0.12396 -0.06789 0.12095 C -0.07049 0.11031 -0.07136 0.09875 -0.07396 0.08811 C -0.07361 0.0777 -0.07379 0.06729 -0.07275 0.05689 C -0.0717 0.04625 -0.05052 0.0296 -0.04306 0.02729 C -0.03611 0.02104 -0.02657 0.02104 -0.01841 0.01896 C -0.00973 0.02081 -0.00209 0.0252 0.00625 0.0289 C 0.01128 0.03792 0.01319 0.04741 0.01736 0.05689 C 0.02448 0.09505 0.00972 0.14153 0.02725 0.17368 C 0.02899 0.18062 0.02951 0.18825 0.0335 0.19334 C 0.03437 0.1968 0.03645 0.19981 0.03715 0.20328 C 0.03923 0.21484 0.03819 0.22086 0.04201 0.23126 C 0.04444 0.24676 0.04496 0.24676 0.04948 0.25902 C 0.05225 0.27382 0.04965 0.26896 0.05434 0.27567 C 0.05694 0.28492 0.05729 0.29209 0.06163 0.30018 C 0.06302 0.3055 0.06805 0.31498 0.06805 0.31498 C 0.07413 0.3129 0.07899 0.30989 0.08524 0.30851 C 0.08698 0.30735 0.08836 0.30527 0.09027 0.30527 C 0.09149 0.30527 0.08645 0.30851 0.08767 0.30851 C 0.09218 0.30851 0.09479 0.30319 0.09878 0.3018 C 0.10156 0.30064 0.10451 0.30064 0.10746 0.30018 C 0.11145 0.29671 0.11597 0.29556 0.11979 0.29209 C 0.12083 0.29116 0.12135 0.28954 0.12239 0.28862 C 0.12361 0.28746 0.12482 0.28654 0.12604 0.28538 C 0.12795 0.27798 0.13125 0.27127 0.1335 0.2641 C 0.1342 0.23936 0.14184 0.19195 0.12361 0.17368 C 0.12083 0.16651 0.1217 0.16628 0.11614 0.16211 C 0.11215 0.15911 0.10382 0.15379 0.10382 0.15379 C 0.09566 0.15425 0.08732 0.15402 0.07916 0.15541 C 0.07031 0.1568 0.0625 0.16674 0.05434 0.17021 C 0.0493 0.18062 0.05277 0.17368 0.04323 0.1901 C 0.03298 0.20744 0.04357 0.19079 0.03836 0.20328 C 0.03611 0.20837 0.03316 0.21299 0.0309 0.21808 C 0.02951 0.22525 0.02795 0.23149 0.02482 0.23774 C 0.02135 0.25231 0.01632 0.27359 0.00868 0.28538 C 0.0059 0.28977 0.00034 0.29209 -0.00365 0.29371 C -0.00486 0.29486 -0.00591 0.29625 -0.0073 0.29694 C -0.00973 0.29833 -0.01476 0.30018 -0.01476 0.30018 C -0.02379 0.29972 -0.03316 0.30157 -0.04184 0.29856 C -0.04723 0.29671 -0.04983 0.28816 -0.05417 0.28376 C -0.05643 0.27821 -0.05782 0.27266 -0.06042 0.26734 C -0.06198 0.2567 -0.06493 0.25185 -0.07153 0.24606 C -0.0724 0.24213 -0.07379 0.23843 -0.07396 0.2345 C -0.07448 0.22201 -0.07136 0.19403 -0.06164 0.18501 C -0.05695 0.18085 -0.05105 0.17877 -0.04566 0.17692 C -0.03629 0.16512 -0.01719 0.16235 -0.00486 0.1605 C -0.00243 0.16096 0.00034 0.1605 0.0026 0.16211 C 0.00364 0.16304 0.0033 0.16535 0.00382 0.16697 C 0.0092 0.18385 0.0033 0.16165 0.00868 0.18339 C 0.01024 0.18987 0.01406 0.1968 0.01614 0.20328 C 0.01927 0.21253 0.02014 0.22224 0.02361 0.23126 C 0.02552 0.24352 0.02916 0.25485 0.0335 0.26572 C 0.03698 0.27474 0.03663 0.28122 0.04323 0.287 C 0.05642 0.31128 0.07135 0.31568 0.0927 0.31822 C 0.10416 0.31776 0.1158 0.31799 0.12725 0.3166 C 0.12864 0.31637 0.12951 0.31429 0.1309 0.31336 C 0.13298 0.31198 0.13507 0.31105 0.13715 0.31013 C 0.13836 0.30943 0.13958 0.3092 0.1408 0.30851 C 0.14531 0.3055 0.14705 0.30064 0.15191 0.29856 C 0.15555 0.28908 0.15868 0.2826 0.16302 0.27382 C 0.16423 0.26711 0.16493 0.26063 0.16684 0.25416 C 0.16875 0.23797 0.16857 0.20952 0.17916 0.19981 C 0.18246 0.19102 0.18663 0.18964 0.1927 0.18501 C 0.20052 0.179 0.20746 0.17345 0.21614 0.17021 C 0.225 0.16235 0.22812 0.16396 0.23958 0.16535 C 0.24652 0.16836 0.24236 0.16581 0.25069 0.17692 C 0.25277 0.17969 0.25659 0.179 0.25937 0.18015 C 0.25972 0.18177 0.25972 0.18385 0.26059 0.18501 C 0.26145 0.18617 0.26354 0.18547 0.26423 0.18686 C 0.26527 0.18917 0.26475 0.19241 0.26545 0.19495 C 0.26614 0.19727 0.26718 0.19935 0.26805 0.20166 C 0.26892 0.21022 0.27048 0.21785 0.2717 0.22618 C 0.27083 0.25925 0.27239 0.28052 0.25937 0.30689 C 0.25868 0.30828 0.25902 0.31059 0.25816 0.31174 C 0.25347 0.31776 0.23559 0.31938 0.2309 0.32007 C 0.22882 0.31938 0.22691 0.31845 0.22482 0.31822 C 0.21909 0.31729 0.21319 0.31776 0.20746 0.3166 C 0.20364 0.31568 0.20017 0.31267 0.19635 0.31174 C 0.18923 0.30527 0.19531 0.31244 0.19149 0.30342 C 0.18628 0.29162 0.18871 0.30249 0.18524 0.29047 C 0.1809 0.2759 0.18073 0.26133 0.17795 0.24606 C 0.17882 0.23334 0.17951 0.22086 0.18038 0.20814 C 0.18073 0.20374 0.18055 0.19912 0.18159 0.19495 C 0.18524 0.18108 0.18507 0.18871 0.18906 0.18177 C 0.19583 0.16998 0.20121 0.16211 0.2125 0.15726 C 0.2158 0.15263 0.21371 0.15379 0.21857 0.15379 " pathEditMode="relative" ptsTypes="fFfffffffffffffffffffffffffffffffffffffffffffffffffffffffffffffffffffffffffffffffffffffffffffffffA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8 -0.03241 C -0.01389 -0.02986 -0.01093 -0.02731 -0.00746 -0.025 C -0.00382 -0.01782 0.00591 -0.01412 0.01198 -0.01296 C 0.02361 -0.00625 0.03195 -0.00139 0.04462 0.00093 C 0.05139 0.00023 0.05591 -0.00092 0.06198 -0.0037 C 0.06268 -0.00393 0.06667 -0.00833 0.06684 -0.00833 C 0.07309 -0.01296 0.079 -0.01875 0.08559 -0.02222 C 0.08802 -0.02546 0.09028 -0.02639 0.09254 -0.02963 C 0.09393 -0.03148 0.0967 -0.03518 0.0967 -0.03518 C 0.09792 -0.03981 0.10018 -0.04328 0.10226 -0.04722 C 0.10521 -0.05926 0.10764 -0.07199 0.11198 -0.08333 C 0.11285 -0.08935 0.11684 -0.10069 0.1217 -0.10278 C 0.12639 -0.10903 0.12431 -0.10694 0.12795 -0.11018 C 0.13229 -0.11875 0.12639 -0.10833 0.13143 -0.11389 C 0.13229 -0.11481 0.13264 -0.11643 0.13351 -0.11759 C 0.13594 -0.12083 0.13993 -0.12176 0.14254 -0.125 C 0.14705 -0.13032 0.14636 -0.12986 0.14948 -0.13611 C 0.15018 -0.13727 0.1533 -0.13819 0.15434 -0.13889 C 0.16059 -0.14259 0.16702 -0.14583 0.17379 -0.14815 C 0.18282 -0.14676 0.19115 -0.14491 0.19879 -0.13796 C 0.20157 -0.13241 0.20677 -0.13032 0.21129 -0.12778 C 0.21354 -0.12662 0.21754 -0.12315 0.21754 -0.12315 C 0.22014 -0.11643 0.22275 -0.10995 0.22587 -0.1037 C 0.229 -0.08657 0.22622 -0.06273 0.21893 -0.04722 C 0.21702 -0.04328 0.21684 -0.04051 0.21407 -0.03796 C 0.21268 -0.03241 0.20886 -0.02731 0.20573 -0.02315 C 0.20382 -0.01551 0.18959 -0.00509 0.18351 -0.00278 C 0.18177 -0.00208 0.17257 -0.00116 0.1717 -0.00092 C 0.16302 0.00185 0.15504 -0.00092 0.1467 -0.0037 C 0.13889 -0.01065 0.13212 -0.01736 0.12309 -0.02037 C 0.12205 -0.02037 0.1033 -0.01551 0.09879 -0.01944 C 0.08629 -0.01898 0.07709 -0.01852 0.06545 -0.01666 C 0.06059 -0.01342 0.05469 -0.0125 0.04948 -0.01018 C 0.04341 -0.00741 0.0382 -0.00278 0.03212 -2.22222E-6 C 0.02709 0.00672 0.02014 0.01343 0.01407 0.01852 C 0.01268 0.01968 0.01042 0.0206 0.0092 0.02222 C 0.00521 0.02755 0.00434 0.03472 0.00157 0.04074 C 0.00122 0.04398 -0.00034 0.04676 -0.00052 0.05 C -0.00104 0.05972 0.00295 0.07986 0.00643 0.08889 C 0.00747 0.09746 0.01059 0.10371 0.01337 0.11111 C 0.01181 0.11922 0.01545 0.12384 0.02032 0.12778 C 0.02882 0.13472 0.03941 0.13866 0.04948 0.13982 C 0.05486 0.14051 0.06007 0.14121 0.06545 0.14167 C 0.07101 0.14213 0.07657 0.14236 0.08212 0.14259 C 0.09271 0.14722 0.11684 0.14514 0.1217 0.14537 C 0.13733 0.14722 0.16893 0.14815 0.16893 0.14815 C 0.17865 0.14954 0.18229 0.15463 0.19045 0.16111 C 0.19549 0.16528 0.19341 0.16088 0.1967 0.16482 C 0.19809 0.16667 0.20087 0.17037 0.20087 0.17037 C 0.20295 0.17709 0.20556 0.18334 0.20782 0.18982 C 0.20886 0.19283 0.21059 0.19908 0.21059 0.19908 C 0.21198 0.20949 0.21233 0.21991 0.21337 0.23056 C 0.2132 0.23704 0.21302 0.24352 0.21268 0.25 C 0.2125 0.25371 0.21059 0.26111 0.21059 0.26111 C 0.20973 0.26875 0.20712 0.27778 0.20295 0.28334 C 0.20104 0.29121 0.19775 0.29861 0.19323 0.30463 C 0.18959 0.31898 0.18125 0.31852 0.1717 0.31945 C 0.1665 0.32292 0.16007 0.32246 0.15434 0.32408 C 0.11268 0.32292 0.13473 0.3257 0.11615 0.31852 C 0.11389 0.30949 0.11754 0.32222 0.11337 0.31389 C 0.11216 0.31134 0.11181 0.3081 0.11059 0.30556 C 0.11042 0.30347 0.11025 0.30116 0.1099 0.29908 C 0.10973 0.29815 0.10938 0.29722 0.1092 0.2963 C 0.10868 0.29329 0.10782 0.28704 0.10782 0.28704 C 0.10799 0.27755 0.10799 0.26783 0.10851 0.25834 C 0.10868 0.25579 0.1099 0.25093 0.1099 0.25093 C 0.11111 0.23727 0.11563 0.22384 0.12101 0.21204 C 0.12188 0.20718 0.12535 0.2007 0.12795 0.19722 C 0.12917 0.19097 0.13125 0.18704 0.1349 0.18334 C 0.13646 0.17732 0.13959 0.17523 0.14323 0.17222 C 0.1533 0.16389 0.15955 0.1588 0.1717 0.15648 C 0.18021 0.15209 0.18733 0.14283 0.19601 0.13982 C 0.20313 0.13033 0.21476 0.12871 0.22309 0.1213 C 0.22934 0.11574 0.23056 0.11019 0.2342 0.10278 C 0.23716 0.08287 0.23299 0.0713 0.22865 0.05371 C 0.22761 0.04931 0.22361 0.04306 0.2217 0.03982 C 0.22084 0.0382 0.21893 0.03519 0.21893 0.03519 C 0.21719 0.02824 0.21962 0.03611 0.21198 0.02593 C 0.20556 0.01736 0.19705 0.01343 0.18837 0.01111 C 0.17466 0.01204 0.17917 0.00949 0.17379 0.01297 " pathEditMode="relative" ptsTypes="fffffffffffffffffffffffffffffffffffffffffffffffffffffffffffffffffffffffffffffffA">
                                      <p:cBhvr>
                                        <p:cTn id="1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0037 C 0.00591 -0.00625 0.004 -0.01644 0.00122 -0.02593 C 0.00052 -0.03287 -0.00121 -0.04121 -0.00416 -0.04723 C -0.00538 -0.06065 -0.00312 -0.05047 -0.00764 -0.05741 C -0.01111 -0.06297 -0.0125 -0.07176 -0.01736 -0.07593 C -0.0243 -0.08218 -0.03489 -0.08449 -0.04323 -0.08611 C -0.05121 -0.08982 -0.06163 -0.0875 -0.06944 -0.08704 C -0.07326 -0.08611 -0.07691 -0.08449 -0.08073 -0.08334 C -0.09097 -0.07315 -0.09705 -0.0588 -0.10364 -0.04445 C -0.10642 -0.03797 -0.11024 -0.03264 -0.11319 -0.02593 C -0.11562 -0.02107 -0.11701 -0.01482 -0.11944 -0.01019 C -0.12118 -0.00672 -0.12309 -0.00209 -0.125 0.00092 C -0.12777 0.00509 -0.13264 0.00902 -0.13472 0.01389 C -0.13993 0.025 -0.15295 0.03449 -0.1625 0.03703 C -0.16892 0.03588 -0.175 0.03356 -0.18125 0.0324 C -0.19409 0.02662 -0.2184 0.02893 -0.22708 0.0287 C -0.2309 0.02777 -0.23211 0.02754 -0.23472 0.02407 C -0.23854 0.01111 -0.24323 -0.00116 -0.24583 -0.01482 C -0.24531 -0.0294 -0.24531 -0.04375 -0.24444 -0.05834 C -0.24427 -0.06042 -0.24166 -0.06412 -0.24097 -0.06574 C -0.2342 -0.08033 -0.21614 -0.09144 -0.20347 -0.0926 C -0.19913 -0.09306 -0.19461 -0.09329 -0.19027 -0.09352 C -0.17951 -0.0919 -0.16614 -0.09028 -0.15625 -0.08241 C -0.15312 -0.07986 -0.14809 -0.0757 -0.14583 -0.0713 C -0.14496 -0.06945 -0.14305 -0.06574 -0.14305 -0.06574 C -0.14184 -0.05949 -0.14062 -0.05371 -0.13958 -0.04723 C -0.13993 -0.02917 -0.13819 -0.01366 -0.14531 0.00185 C -0.14739 0.01273 -0.15156 0.02245 -0.15625 0.03148 C -0.15764 0.03402 -0.15798 0.0375 -0.15972 0.03981 C -0.16406 0.04537 -0.17152 0.05046 -0.17708 0.05185 C -0.18246 0.05625 -0.18923 0.05902 -0.19531 0.06111 C -0.19774 0.06458 -0.20104 0.06666 -0.20347 0.07037 C -0.20781 0.07685 -0.2118 0.08541 -0.21545 0.09259 C -0.21701 0.09606 -0.2184 0.1 -0.22014 0.1037 C -0.22135 0.10625 -0.22361 0.11111 -0.22361 0.11111 C -0.22569 0.12546 -0.23229 0.13819 -0.23402 0.15277 C -0.23385 0.16018 -0.23437 0.16782 -0.23333 0.175 C -0.23142 0.18889 -0.21736 0.19352 -0.20902 0.19537 C -0.20156 0.19467 -0.19531 0.19236 -0.18819 0.19074 C -0.18281 0.18541 -0.17691 0.17754 -0.17291 0.17037 C -0.1684 0.1625 -0.16701 0.15347 -0.16041 0.14814 C -0.15434 0.13449 -0.14895 0.12037 -0.14166 0.1074 C -0.14097 0.10347 -0.13489 0.09143 -0.13194 0.08889 C -0.12864 0.08148 -0.12326 0.07801 -0.11736 0.07407 C -0.11597 0.07314 -0.11371 0.0706 -0.1125 0.06944 C -0.10972 0.06713 -0.10642 0.0662 -0.10364 0.06389 C -0.09479 0.05717 -0.08489 0.05139 -0.07517 0.04907 C -0.06007 0.05023 -0.04409 0.05416 -0.02916 0.0574 C -0.02517 0.06134 -0.02031 0.0625 -0.01527 0.06389 C -0.01093 0.07268 -0.01753 0.06064 -0.01111 0.06759 C -0.01059 0.06828 -0.01093 0.06967 -0.01041 0.07037 C -0.00972 0.07152 -0.00833 0.07199 -0.00764 0.07314 C -0.00625 0.07546 -0.00486 0.07801 -0.00347 0.08055 C -0.0026 0.08217 -0.00104 0.08287 -0.00017 0.08426 C 0.00157 0.08657 0.004 0.09166 0.004 0.09166 C 0.00521 0.09884 0.00643 0.10347 0.00695 0.11111 C 0.00643 0.13009 0.00695 0.14467 -0.00208 0.15926 C -0.00833 0.18009 -0.02066 0.19375 -0.0368 0.19907 C -0.03906 0.19977 -0.04236 0.20254 -0.04461 0.20277 C -0.05434 0.2037 -0.06441 0.20347 -0.0743 0.2037 C -0.08507 0.2074 -0.09097 0.20671 -0.10364 0.2074 C -0.10659 0.20879 -0.10989 0.20949 -0.11319 0.21018 C -0.11788 0.21273 -0.12274 0.21527 -0.12777 0.21666 C -0.1368 0.22361 -0.14739 0.23148 -0.15764 0.23426 C -0.1625 0.2375 -0.1677 0.24074 -0.17291 0.24259 C -0.1776 0.24606 -0.18125 0.24838 -0.18611 0.25092 C -0.18836 0.25208 -0.19305 0.25463 -0.19305 0.25463 C -0.19861 0.26203 -0.20017 0.26852 -0.20208 0.2787 C -0.20191 0.29328 -0.20191 0.30764 -0.20139 0.32222 C -0.20139 0.32546 -0.19878 0.3287 -0.19791 0.33148 C -0.19375 0.34421 -0.1835 0.3493 -0.17361 0.35092 C -0.16875 0.3537 -0.16736 0.35393 -0.1618 0.35185 C -0.15573 0.34652 -0.14913 0.34421 -0.14392 0.33703 C -0.14288 0.33171 -0.14132 0.32708 -0.13958 0.32222 C -0.13784 0.31088 -0.13611 0.29907 -0.14027 0.28796 C -0.14166 0.27569 -0.14461 0.27176 -0.1493 0.26203 C -0.15555 0.24953 -0.16198 0.24004 -0.17291 0.23518 C -0.17847 0.23541 -0.18385 0.23518 -0.18889 0.23611 C -0.19184 0.23657 -0.19566 0.2412 -0.19861 0.24259 C -0.2026 0.24791 -0.2059 0.25115 -0.21041 0.25555 C -0.21336 0.25833 -0.21545 0.26273 -0.21805 0.26574 C -0.21979 0.27477 -0.21718 0.26389 -0.22152 0.27222 C -0.22205 0.27314 -0.22187 0.27477 -0.22222 0.27592 C -0.22378 0.28055 -0.22586 0.28541 -0.22777 0.28981 C -0.22795 0.29143 -0.22812 0.29305 -0.22847 0.29444 C -0.22882 0.29583 -0.22951 0.29676 -0.22986 0.29814 C -0.23073 0.30115 -0.23125 0.3074 -0.23125 0.3074 C -0.23073 0.32801 -0.23229 0.33032 -0.22639 0.34352 C -0.22552 0.34768 -0.22569 0.3493 -0.22291 0.35185 C -0.21875 0.36296 -0.20972 0.36828 -0.20069 0.37037 C -0.18889 0.37824 -0.1625 0.37245 -0.15694 0.37222 C -0.15434 0.36759 -0.15382 0.3625 -0.15069 0.35833 C -0.1493 0.35092 -0.14566 0.34421 -0.14166 0.33889 C -0.13628 0.32083 -0.13038 0.30463 -0.12309 0.28796 C -0.1177 0.27615 -0.11371 0.26319 -0.10555 0.2537 C -0.09809 0.24514 -0.1059 0.25393 -0.09861 0.24814 C -0.09531 0.24537 -0.09236 0.24166 -0.08906 0.23889 C -0.08402 0.23495 -0.0783 0.23287 -0.07291 0.23055 C -0.06145 0.22546 -0.05069 0.2199 -0.03819 0.21759 C -0.02656 0.2118 -0.02083 0.21412 -0.00625 0.21481 C -0.00295 0.21828 0.004 0.22407 0.004 0.22407 C 0.00868 0.23217 0.00313 0.22338 0.01111 0.23055 C 0.01302 0.23217 0.01424 0.23518 0.01598 0.23703 C 0.02066 0.24699 0.02275 0.25694 0.02414 0.26852 C 0.02535 0.28703 0.025 0.32152 0.01806 0.33981 C 0.01615 0.35324 0.00868 0.37708 0.00122 0.38703 C -0.00086 0.39004 -0.00382 0.39259 -0.00625 0.39537 C -0.01527 0.40625 -0.01892 0.41412 -0.03194 0.41666 C -0.04184 0.41551 -0.0493 0.41458 -0.05833 0.41111 C -0.06076 0.40902 -0.06441 0.40694 -0.06666 0.40463 C -0.06944 0.40185 -0.07152 0.39814 -0.0743 0.39537 C -0.07795 0.39189 -0.07708 0.39537 -0.07986 0.38981 C -0.0835 0.38287 -0.08402 0.37453 -0.08767 0.36759 C -0.08906 0.35717 -0.0868 0.36828 -0.09045 0.35926 C -0.09236 0.35439 -0.09305 0.34884 -0.09444 0.34352 C -0.09514 0.30995 -0.10121 0.26852 -0.08819 0.23796 C -0.0868 0.22963 -0.08593 0.21898 -0.08211 0.21203 C -0.0802 0.20439 -0.07395 0.19652 -0.06805 0.19444 C -0.06562 0.19236 -0.06649 0.19328 -0.06527 0.19166 " pathEditMode="relative" ptsTypes="ffffffffffffffffffffffffffffffffffffffffffffffffffffffffffffffffffffffffffffffffffffffffffffffffffffffffffffffffffffffA">
                                      <p:cBhvr>
                                        <p:cTn id="12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3 0.00277 0.00695 0.0199 0.01042 0.02685 C 0.01146 0.03263 0.01181 0.03888 0.0132 0.04444 C 0.01354 0.05324 0.01302 0.0662 0.01528 0.075 C 0.01424 0.09375 0.01372 0.11597 0.00556 0.1324 C 0.00452 0.13842 -0.00191 0.15532 -0.00555 0.15925 C -0.00764 0.16134 -0.01146 0.16203 -0.01389 0.16296 C -0.02708 0.16782 -0.03958 0.16875 -0.05347 0.16944 C -0.06823 0.16875 -0.06996 0.16944 -0.08055 0.16481 C -0.0835 0.16088 -0.0934 0.15648 -0.09809 0.15555 C -0.10156 0.15324 -0.10434 0.1493 -0.10764 0.14629 C -0.10955 0.14236 -0.11007 0.13888 -0.11319 0.13611 C -0.11528 0.13078 -0.1184 0.12708 -0.12083 0.12222 C -0.125 0.11388 -0.12708 0.10277 -0.12986 0.09351 C -0.13194 0.07685 -0.13576 0.05717 -0.12847 0.04259 C -0.125 0.01481 -0.09687 0.00023 -0.07986 -0.01019 C -0.07361 -0.01412 -0.07066 -0.01621 -0.06389 -0.0176 C -0.0592 -0.01737 -0.05469 -0.01713 -0.05 -0.01667 C -0.04618 -0.01621 -0.04201 -0.0125 -0.03819 -0.01112 C -0.03177 -0.00533 -0.02882 0.00277 -0.0243 0.01111 C -0.01962 0.01944 -0.01632 0.02569 -0.0125 0.03425 C -0.00955 0.04768 -0.00382 0.05902 -0.00208 0.07314 C -0.00243 0.0831 -0.00191 0.09583 -0.00555 0.10555 C -0.01666 0.13541 -0.04618 0.14398 -0.06875 0.14907 C -0.08177 0.15648 -0.0993 0.15671 -0.11319 0.1574 C -0.12621 0.15717 -0.13906 0.15694 -0.15208 0.15648 C -0.1585 0.15625 -0.16597 0.15208 -0.17222 0.15092 C -0.17969 0.14953 -0.18698 0.14884 -0.19444 0.14814 C -0.19809 0.14838 -0.20191 0.14791 -0.20555 0.14907 C -0.20885 0.15023 -0.21111 0.15856 -0.2125 0.16203 C -0.21441 0.16713 -0.21684 0.17175 -0.21875 0.17685 C -0.22031 0.18101 -0.22048 0.18634 -0.22153 0.19074 C -0.22309 0.19675 -0.22708 0.20277 -0.23055 0.2074 C -0.23142 0.21111 -0.23264 0.21296 -0.23472 0.21574 C -0.23594 0.22199 -0.23802 0.22708 -0.23889 0.23333 C -0.23871 0.24097 -0.24097 0.27129 -0.23055 0.27592 C -0.22326 0.28564 -0.21337 0.29189 -0.20347 0.29629 C -0.19375 0.30069 -0.18559 0.3074 -0.175 0.30925 C -0.1658 0.30902 -0.15642 0.30879 -0.14722 0.30833 C -0.146 0.30833 -0.14479 0.30833 -0.14375 0.3074 C -0.13107 0.2956 -0.12482 0.27152 -0.11875 0.2537 C -0.11736 0.24953 -0.11719 0.2456 -0.11528 0.24166 C -0.11458 0.23588 -0.11284 0.22615 -0.11041 0.22129 C -0.11024 0.22013 -0.11007 0.21875 -0.10972 0.21759 C -0.10955 0.21666 -0.1092 0.21574 -0.1092 0.21481 C -0.1085 0.21226 -0.10764 0.2074 -0.10764 0.2074 C -0.10798 0.19537 -0.10469 0.17106 -0.11736 0.16759 C -0.13159 0.15347 -0.16215 0.15625 -0.17864 0.15555 C -0.18177 0.15486 -0.18507 0.15463 -0.18819 0.1537 C -0.19201 0.15254 -0.19496 0.14953 -0.19861 0.14814 C -0.20469 0.1456 -0.21215 0.14606 -0.21805 0.14259 C -0.22534 0.13842 -0.22951 0.13634 -0.2375 0.13518 C -0.24722 0.13101 -0.24809 0.11828 -0.25139 0.1074 C -0.25312 0.09213 -0.25052 0.10787 -0.25416 0.09722 C -0.2559 0.09213 -0.25677 0.08402 -0.25764 0.0787 C -0.25816 0.05972 -0.26163 0.02407 -0.24305 0.01574 C -0.24028 0.01273 -0.23819 0.0118 -0.23541 0.00925 C -0.23298 -0.0007 -0.23541 0.00671 -0.21805 0.00463 C -0.20434 0.003 -0.19184 0.00115 -0.17778 0 C -0.17309 -0.00139 -0.16979 -0.00301 -0.16528 -0.00463 C -0.16076 -0.00834 -0.15625 -0.01019 -0.15208 -0.01482 C -0.14722 -0.02014 -0.14219 -0.02778 -0.13611 -0.03056 C -0.1342 -0.0345 -0.13264 -0.03866 -0.13055 -0.0426 C -0.12899 -0.04885 -0.12708 -0.05649 -0.1243 -0.06204 C -0.12326 -0.06852 -0.12291 -0.07385 -0.12222 -0.08056 C -0.12291 -0.09746 -0.12187 -0.09375 -0.1243 -0.10556 C -0.12673 -0.1176 -0.13802 -0.13357 -0.14722 -0.13612 C -0.15208 -0.1426 -0.16163 -0.14491 -0.16805 -0.14815 C -0.17569 -0.15186 -0.18229 -0.15764 -0.19028 -0.16019 C -0.19965 -0.1632 -0.2092 -0.16459 -0.21875 -0.16667 C -0.22361 -0.16598 -0.22847 -0.16598 -0.23333 -0.16482 C -0.23646 -0.16412 -0.23837 -0.15996 -0.24097 -0.15741 C -0.24323 -0.1551 -0.24722 -0.15394 -0.25 -0.15278 C -0.25173 -0.14607 -0.2493 -0.15417 -0.25278 -0.14723 C -0.25347 -0.14584 -0.25364 -0.1419 -0.25416 -0.14075 C -0.25677 -0.13403 -0.2592 -0.12894 -0.26041 -0.1213 C -0.26024 -0.11204 -0.26007 -0.10278 -0.25972 -0.09352 C -0.2592 -0.08334 -0.25486 -0.07084 -0.25139 -0.06204 C -0.25034 -0.0595 -0.24861 -0.05741 -0.24791 -0.05463 C -0.246 -0.047 -0.24236 -0.04283 -0.2368 -0.03982 C -0.23333 -0.03287 -0.22309 -0.03473 -0.21805 -0.03426 C -0.20208 -0.03287 -0.18611 -0.03079 -0.17014 -0.02963 C -0.16302 -0.02732 -0.17187 -0.0301 -0.15694 -0.02778 C -0.15243 -0.02709 -0.14844 -0.02176 -0.14375 -0.0213 C -0.13281 -0.02037 -0.12205 -0.02061 -0.11111 -0.02037 C -0.096 -0.0169 -0.11371 -0.01737 -0.08055 -0.01852 C -0.06441 -0.01968 -0.04948 -0.0257 -0.03333 -0.02686 C -0.03125 -0.02778 -0.02899 -0.02755 -0.02708 -0.02871 C -0.02552 -0.02963 -0.0243 -0.03125 -0.02291 -0.03241 C -0.02205 -0.03311 -0.021 -0.03311 -0.02014 -0.03334 C -0.01736 -0.03588 -0.01389 -0.03635 -0.01111 -0.03889 C -0.00885 -0.04098 -0.00746 -0.04468 -0.00555 -0.04723 C -0.00434 -0.05278 -0.00104 -0.05741 0.0007 -0.06297 C 0.00191 -0.06713 0.00156 -0.07107 0.00347 -0.075 C 0.00538 -0.08496 0.00643 -0.09468 0.00747 -0.10463 C 0.00816 -0.10926 0.01025 -0.1132 0.01111 -0.1176 C 0.01233 -0.12362 0.0125 -0.12963 0.01597 -0.13426 C 0.01945 -0.15255 0.03351 -0.1632 0.04653 -0.16667 C 0.06007 -0.16621 0.06771 -0.16667 0.07917 -0.16482 C 0.08438 -0.16389 0.08924 -0.16135 0.09445 -0.16019 C 0.09983 -0.15718 0.10538 -0.15463 0.11111 -0.15278 C 0.11337 -0.15047 0.11702 -0.14769 0.11875 -0.14445 C 0.12344 -0.13565 0.12795 -0.12454 0.12986 -0.11389 C 0.12969 -0.10186 0.12952 -0.08982 0.12917 -0.07778 C 0.12882 -0.06899 0.12396 -0.05834 0.12084 -0.05093 C 0.11945 -0.04746 0.11875 -0.04329 0.11736 -0.03982 C 0.11181 -0.02662 0.09861 -0.00857 0.0875 -0.00371 C 0.08351 0.00162 0.07761 0.00185 0.07222 0.00277 C 0.0632 0.00879 0.04393 0.00486 0.03681 0.00463 C 0.03368 0.00324 0.03038 0.00254 0.02709 0.00185 C 0.02691 0.00092 0.02691 -0.00024 0.02639 -0.00093 C 0.02587 -0.00139 0.01788 -0.00463 0.01736 -0.00463 " pathEditMode="relative" ptsTypes="ffffffffffffffffffffffffffffffffffffffffffff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3 0.00277 0.00695 0.0199 0.01042 0.02685 C 0.01146 0.03263 0.01181 0.03888 0.0132 0.04444 C 0.01354 0.05324 0.01302 0.0662 0.01528 0.075 C 0.01424 0.09375 0.01372 0.11597 0.00556 0.1324 C 0.00452 0.13842 -0.00191 0.15532 -0.00555 0.15925 C -0.00764 0.16134 -0.01146 0.16203 -0.01389 0.16296 C -0.02708 0.16782 -0.03958 0.16875 -0.05347 0.16944 C -0.06823 0.16875 -0.06996 0.16944 -0.08055 0.16481 C -0.0835 0.16088 -0.0934 0.15648 -0.09809 0.15555 C -0.10156 0.15324 -0.10434 0.1493 -0.10764 0.14629 C -0.10955 0.14236 -0.11007 0.13888 -0.11319 0.13611 C -0.11528 0.13078 -0.1184 0.12708 -0.12083 0.12222 C -0.125 0.11388 -0.12708 0.10277 -0.12986 0.09351 C -0.13194 0.07685 -0.13576 0.05717 -0.12847 0.04259 C -0.125 0.01481 -0.09687 0.00023 -0.07986 -0.01019 C -0.07361 -0.01412 -0.07066 -0.01621 -0.06389 -0.0176 C -0.0592 -0.01737 -0.05469 -0.01713 -0.05 -0.01667 C -0.04618 -0.01621 -0.04201 -0.0125 -0.03819 -0.01112 C -0.03177 -0.00533 -0.02882 0.00277 -0.0243 0.01111 C -0.01962 0.01944 -0.01632 0.02569 -0.0125 0.03425 C -0.00955 0.04768 -0.00382 0.05902 -0.00208 0.07314 C -0.00243 0.0831 -0.00191 0.09583 -0.00555 0.10555 C -0.01666 0.13541 -0.04618 0.14398 -0.06875 0.14907 C -0.08177 0.15648 -0.0993 0.15671 -0.11319 0.1574 C -0.12621 0.15717 -0.13906 0.15694 -0.15208 0.15648 C -0.1585 0.15625 -0.16597 0.15208 -0.17222 0.15092 C -0.17969 0.14953 -0.18698 0.14884 -0.19444 0.14814 C -0.19809 0.14838 -0.20191 0.14791 -0.20555 0.14907 C -0.20885 0.15023 -0.21111 0.15856 -0.2125 0.16203 C -0.21441 0.16713 -0.21684 0.17175 -0.21875 0.17685 C -0.22031 0.18101 -0.22048 0.18634 -0.22153 0.19074 C -0.22309 0.19675 -0.22708 0.20277 -0.23055 0.2074 C -0.23142 0.21111 -0.23264 0.21296 -0.23472 0.21574 C -0.23594 0.22199 -0.23802 0.22708 -0.23889 0.23333 C -0.23871 0.24097 -0.24097 0.27129 -0.23055 0.27592 C -0.22326 0.28564 -0.21337 0.29189 -0.20347 0.29629 C -0.19375 0.30069 -0.18559 0.3074 -0.175 0.30925 C -0.1658 0.30902 -0.15642 0.30879 -0.14722 0.30833 C -0.146 0.30833 -0.14479 0.30833 -0.14375 0.3074 C -0.13107 0.2956 -0.12482 0.27152 -0.11875 0.2537 C -0.11736 0.24953 -0.11719 0.2456 -0.11528 0.24166 C -0.11458 0.23588 -0.11284 0.22615 -0.11041 0.22129 C -0.11024 0.22013 -0.11007 0.21875 -0.10972 0.21759 C -0.10955 0.21666 -0.1092 0.21574 -0.1092 0.21481 C -0.1085 0.21226 -0.10764 0.2074 -0.10764 0.2074 C -0.10798 0.19537 -0.10469 0.17106 -0.11736 0.16759 C -0.13159 0.15347 -0.16215 0.15625 -0.17864 0.15555 C -0.18177 0.15486 -0.18507 0.15463 -0.18819 0.1537 C -0.19201 0.15254 -0.19496 0.14953 -0.19861 0.14814 C -0.20469 0.1456 -0.21215 0.14606 -0.21805 0.14259 C -0.22534 0.13842 -0.22951 0.13634 -0.2375 0.13518 C -0.24722 0.13101 -0.24809 0.11828 -0.25139 0.1074 C -0.25312 0.09213 -0.25052 0.10787 -0.25416 0.09722 C -0.2559 0.09213 -0.25677 0.08402 -0.25764 0.0787 C -0.25816 0.05972 -0.26163 0.02407 -0.24305 0.01574 C -0.24028 0.01273 -0.23819 0.0118 -0.23541 0.00925 C -0.23298 -0.0007 -0.23541 0.00671 -0.21805 0.00463 C -0.20434 0.003 -0.19184 0.00115 -0.17778 0 C -0.17309 -0.00139 -0.16979 -0.00301 -0.16528 -0.00463 C -0.16076 -0.00834 -0.15625 -0.01019 -0.15208 -0.01482 C -0.14722 -0.02014 -0.14219 -0.02778 -0.13611 -0.03056 C -0.1342 -0.0345 -0.13264 -0.03866 -0.13055 -0.0426 C -0.12899 -0.04885 -0.12708 -0.05649 -0.1243 -0.06204 C -0.12326 -0.06852 -0.12291 -0.07385 -0.12222 -0.08056 C -0.12291 -0.09746 -0.12187 -0.09375 -0.1243 -0.10556 C -0.12673 -0.1176 -0.13802 -0.13357 -0.14722 -0.13612 C -0.15208 -0.1426 -0.16163 -0.14491 -0.16805 -0.14815 C -0.17569 -0.15186 -0.18229 -0.15764 -0.19028 -0.16019 C -0.19965 -0.1632 -0.2092 -0.16459 -0.21875 -0.16667 C -0.22361 -0.16598 -0.22847 -0.16598 -0.23333 -0.16482 C -0.23646 -0.16412 -0.23837 -0.15996 -0.24097 -0.15741 C -0.24323 -0.1551 -0.24722 -0.15394 -0.25 -0.15278 C -0.25173 -0.14607 -0.2493 -0.15417 -0.25278 -0.14723 C -0.25347 -0.14584 -0.25364 -0.1419 -0.25416 -0.14075 C -0.25677 -0.13403 -0.2592 -0.12894 -0.26041 -0.1213 C -0.26024 -0.11204 -0.26007 -0.10278 -0.25972 -0.09352 C -0.2592 -0.08334 -0.25486 -0.07084 -0.25139 -0.06204 C -0.25034 -0.0595 -0.24861 -0.05741 -0.24791 -0.05463 C -0.246 -0.047 -0.24236 -0.04283 -0.2368 -0.03982 C -0.23333 -0.03287 -0.22309 -0.03473 -0.21805 -0.03426 C -0.20208 -0.03287 -0.18611 -0.03079 -0.17014 -0.02963 C -0.16302 -0.02732 -0.17187 -0.0301 -0.15694 -0.02778 C -0.15243 -0.02709 -0.14844 -0.02176 -0.14375 -0.0213 C -0.13281 -0.02037 -0.12205 -0.02061 -0.11111 -0.02037 C -0.096 -0.0169 -0.11371 -0.01737 -0.08055 -0.01852 C -0.06441 -0.01968 -0.04948 -0.0257 -0.03333 -0.02686 C -0.03125 -0.02778 -0.02899 -0.02755 -0.02708 -0.02871 C -0.02552 -0.02963 -0.0243 -0.03125 -0.02291 -0.03241 C -0.02205 -0.03311 -0.021 -0.03311 -0.02014 -0.03334 C -0.01736 -0.03588 -0.01389 -0.03635 -0.01111 -0.03889 C -0.00885 -0.04098 -0.00746 -0.04468 -0.00555 -0.04723 C -0.00434 -0.05278 -0.00104 -0.05741 0.0007 -0.06297 C 0.00191 -0.06713 0.00156 -0.07107 0.00347 -0.075 C 0.00538 -0.08496 0.00643 -0.09468 0.00747 -0.10463 C 0.00816 -0.10926 0.01025 -0.1132 0.01111 -0.1176 C 0.01233 -0.12362 0.0125 -0.12963 0.01597 -0.13426 C 0.01945 -0.15255 0.03351 -0.1632 0.04653 -0.16667 C 0.06007 -0.16621 0.06771 -0.16667 0.07917 -0.16482 C 0.08438 -0.16389 0.08924 -0.16135 0.09445 -0.16019 C 0.09983 -0.15718 0.10538 -0.15463 0.11111 -0.15278 C 0.11337 -0.15047 0.11702 -0.14769 0.11875 -0.14445 C 0.12344 -0.13565 0.12795 -0.12454 0.12986 -0.11389 C 0.12969 -0.10186 0.12952 -0.08982 0.12917 -0.07778 C 0.12882 -0.06899 0.12396 -0.05834 0.12084 -0.05093 C 0.11945 -0.04746 0.11875 -0.04329 0.11736 -0.03982 C 0.11181 -0.02662 0.09861 -0.00857 0.0875 -0.00371 C 0.08351 0.00162 0.07761 0.00185 0.07222 0.00277 C 0.0632 0.00879 0.04393 0.00486 0.03681 0.00463 C 0.03368 0.00324 0.03038 0.00254 0.02709 0.00185 C 0.02691 0.00092 0.02691 -0.00024 0.02639 -0.00093 C 0.02587 -0.00139 0.01788 -0.00463 0.01736 -0.00463 " pathEditMode="relative" ptsTypes="fffffffffffffffffffffffffffffffffffffffffffffffffffffffffffffffffffffffffffffffffffffffffffffffffffffffffffffffA">
                                      <p:cBhvr>
                                        <p:cTn id="16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03704E-6 C 0.00226 0.00925 0.00677 0.01735 0.01042 0.02569 C 0.01701 0.04073 0.02344 0.05786 0.02604 0.07499 C 0.02569 0.09536 0.02587 0.10694 0.02031 0.1243 C 0.01944 0.13055 0.01875 0.13495 0.01614 0.14027 C 0.01562 0.1449 0.01458 0.1486 0.01302 0.15277 C 0.01232 0.15462 0.01042 0.15833 0.01042 0.15833 C 0.00937 0.16388 0.01076 0.15833 0.00729 0.16458 C 0.00607 0.16666 0.00538 0.1699 0.00417 0.17221 C 0.00278 0.17453 0.00173 0.17522 1.66667E-6 0.17708 C -0.00261 0.17985 -0.00903 0.18819 -0.01302 0.18958 C -0.01875 0.19143 -0.02483 0.19166 -0.03073 0.19235 C -0.03993 0.19189 -0.04861 0.1912 -0.05781 0.18958 C -0.06511 0.18819 -0.0724 0.18518 -0.07969 0.18471 C -0.08785 0.18425 -0.09601 0.18425 -0.10417 0.18402 C -0.11545 0.18333 -0.12448 0.1787 -0.13542 0.17638 C -0.13993 0.17383 -0.14462 0.17337 -0.14948 0.17221 C -0.15868 0.17268 -0.16511 0.17245 -0.17344 0.1743 C -0.17674 0.17684 -0.17934 0.17731 -0.18281 0.17916 C -0.18698 0.18147 -0.19028 0.18541 -0.19427 0.18819 C -0.19722 0.19397 -0.20208 0.1949 -0.20625 0.1986 C -0.21129 0.20323 -0.21632 0.20786 -0.22083 0.21319 C -0.22274 0.2155 -0.22552 0.2162 -0.22761 0.21805 C -0.22847 0.22245 -0.23038 0.22731 -0.23229 0.23124 C -0.23333 0.24004 -0.23455 0.24374 -0.2349 0.25416 C -0.23455 0.25925 -0.23472 0.26458 -0.23386 0.26944 C -0.23195 0.27985 -0.22656 0.29328 -0.22136 0.30138 C -0.21875 0.30555 -0.21372 0.30717 -0.21042 0.31041 C -0.19844 0.32268 -0.18143 0.32731 -0.16667 0.32985 C -0.15729 0.32962 -0.14792 0.32985 -0.13854 0.32916 C -0.13646 0.32893 -0.13229 0.32708 -0.13229 0.32708 C -0.12813 0.32152 -0.12743 0.31573 -0.12448 0.30971 C -0.12396 0.30671 -0.12327 0.30393 -0.12188 0.30138 C -0.12118 0.29721 -0.12101 0.29305 -0.12031 0.28888 C -0.11945 0.27846 -0.11806 0.26735 -0.11667 0.25694 C -0.11597 0.23333 -0.11406 0.21018 -0.11198 0.1868 C -0.11129 0.1787 -0.11042 0.17059 -0.10938 0.16249 C -0.10903 0.15971 -0.10833 0.15416 -0.10833 0.15416 C -0.10851 0.13796 -0.10833 0.12175 -0.10886 0.10555 C -0.10903 0.10184 -0.11042 0.09444 -0.11042 0.09444 C -0.11094 0.08749 -0.11111 0.08055 -0.11354 0.0743 C -0.11424 0.06944 -0.11563 0.05971 -0.11771 0.05555 C -0.11858 0.05022 -0.11893 0.04629 -0.12188 0.04235 C -0.12396 0.03124 -0.13004 0.02198 -0.13854 0.02013 C -0.14323 0.01388 -0.15399 0.0111 -0.16042 0.00833 C -0.16962 0.00902 -0.1684 0.00856 -0.17396 0.0111 C -0.17674 0.01481 -0.18004 0.01782 -0.18281 0.02152 C -0.1849 0.0243 -0.18559 0.02777 -0.18802 0.02985 C -0.19202 0.03888 -0.19028 0.03541 -0.19271 0.04027 C -0.1941 0.04721 -0.19549 0.05532 -0.19792 0.0618 C -0.19774 0.07546 -0.19792 0.08911 -0.1974 0.10277 C -0.19722 0.10601 -0.19479 0.1118 -0.19375 0.11527 C -0.19028 0.12684 -0.18681 0.13541 -0.18073 0.14513 C -0.17917 0.14768 -0.17743 0.15092 -0.175 0.15208 C -0.16945 0.15763 -0.16042 0.15948 -0.15365 0.16041 C -0.14809 0.15971 -0.14636 0.15925 -0.14167 0.15624 C -0.13837 0.14953 -0.13403 0.14258 -0.12969 0.1368 C -0.12465 0.11666 -0.11545 0.09814 -0.10833 0.07916 C -0.10695 0.07546 -0.10417 0.05948 -0.10417 0.05902 C -0.10365 0.05647 -0.10226 0.05439 -0.10174 0.05208 C -0.1 0.04675 -0.1 0.04096 -0.09948 0.03541 C -0.09861 0.02661 -0.09618 0.01828 -0.09479 0.00971 C -0.0934 0.00138 -0.09358 -0.00834 -0.09063 -0.01598 C -0.08941 -0.03103 -0.08924 -0.05325 -0.09479 -0.06806 C -0.09549 -0.07292 -0.09705 -0.07709 -0.09792 -0.08195 C -0.09983 -0.10579 -0.10087 -0.13195 -0.08021 -0.13751 C -0.0783 -0.13913 -0.07604 -0.1389 -0.075 -0.14167 " pathEditMode="relative" ptsTypes="ffffffffffffffffffffffffffffffffffffffffffffffffffffffffffffffffffA">
                                      <p:cBhvr>
                                        <p:cTn id="1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6.66667E-6 C -0.00451 -0.00439 -0.01128 -0.00393 -0.01667 -0.00486 C -0.04531 -0.00462 -0.06649 -0.00393 -0.09271 -0.00555 C -0.10608 -0.00763 -0.09896 -0.00671 -0.11406 -0.00763 C -0.12517 -0.00925 -0.13628 -0.00925 -0.1474 -0.00972 C -0.15556 -0.01087 -0.16372 -0.01134 -0.17187 -0.0118 C -0.17517 -0.01296 -0.17726 -0.01342 -0.17969 -0.01666 C -0.18021 -0.0206 -0.18073 -0.02407 -0.18177 -0.02777 C -0.18142 -0.04143 -0.18281 -0.04536 -0.17812 -0.05486 C -0.17986 -0.05949 -0.17795 -0.06087 -0.17656 -0.06527 C -0.17483 -0.07129 -0.17413 -0.078 -0.17135 -0.08333 C -0.16701 -0.10347 -0.15399 -0.12245 -0.13906 -0.12916 C -0.13507 -0.13286 -0.12639 -0.13981 -0.12187 -0.14097 C -0.11337 -0.14768 -0.10503 -0.15254 -0.09531 -0.15416 C -0.08385 -0.15393 -0.0724 -0.15393 -0.06094 -0.15347 C -0.0592 -0.15347 -0.05625 -0.14999 -0.05625 -0.14999 C -0.05417 -0.14444 -0.05226 -0.13634 -0.04896 -0.13194 C -0.04844 -0.12824 -0.04809 -0.12499 -0.04687 -0.12152 C -0.04705 -0.11759 -0.04618 -0.10138 -0.04844 -0.09374 C -0.05312 -0.07777 -0.06128 -0.07083 -0.0724 -0.06388 C -0.08021 -0.05902 -0.08698 -0.05161 -0.09531 -0.04791 C -0.10799 -0.04236 -0.12083 -0.03796 -0.13385 -0.03402 C -0.13993 -0.02847 -0.14687 -0.0243 -0.15208 -0.01736 C -0.15538 -0.01296 -0.15781 -0.00601 -0.16042 -0.00069 C -0.16146 0.00464 -0.16319 0.0095 -0.16458 0.01459 C -0.1658 0.01899 -0.16615 0.02385 -0.16719 0.02848 C -0.16753 0.03565 -0.16806 0.04283 -0.16875 0.05001 C -0.1691 0.05325 -0.16979 0.05973 -0.16979 0.05973 C -0.16944 0.08913 -0.17274 0.12153 -0.16094 0.14792 C -0.16042 0.15047 -0.15469 0.16528 -0.15312 0.16737 C -0.15139 0.17408 -0.14497 0.17477 -0.14062 0.1757 C -0.13576 0.17547 -0.1309 0.1757 -0.12604 0.17501 C -0.1217 0.17454 -0.11667 0.17061 -0.1125 0.16876 C -0.10556 0.16575 -0.09878 0.16343 -0.09271 0.15764 C -0.08785 0.15325 -0.08455 0.15093 -0.07917 0.14792 C -0.07344 0.14468 -0.07691 0.14676 -0.07292 0.14514 C -0.07187 0.14468 -0.06979 0.14376 -0.06979 0.14376 C -0.0625 0.14514 -0.05747 0.14491 -0.05156 0.15001 C -0.04878 0.15232 -0.04757 0.15764 -0.04583 0.16112 C -0.03837 0.17663 -0.03403 0.19098 -0.03125 0.20903 C -0.0309 0.21528 -0.03003 0.22454 -0.03125 0.23056 C -0.03212 0.23496 -0.0375 0.24329 -0.03958 0.24653 C -0.04931 0.26274 -0.06389 0.27315 -0.07812 0.28126 C -0.08628 0.28589 -0.09358 0.29214 -0.1026 0.29376 C -0.11684 0.29214 -0.13073 0.28889 -0.14479 0.28612 C -0.15174 0.28241 -0.1566 0.27524 -0.16354 0.27153 C -0.16615 0.26806 -0.16806 0.26436 -0.16979 0.25973 C -0.17066 0.25278 -0.17153 0.25047 -0.17187 0.24237 C -0.17118 0.23288 -0.17101 0.22339 -0.16979 0.21389 C -0.16927 0.21019 -0.16736 0.20695 -0.16615 0.20348 C -0.16181 0.19214 -0.15486 0.17501 -0.14479 0.17223 C -0.13003 0.16251 -0.11337 0.16459 -0.0974 0.16459 " pathEditMode="relative" ptsTypes="fffffffffffffffffffffffffffffffffffffffffffffffffffA">
                                      <p:cBhvr>
                                        <p:cTn id="20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C -0.01372 -0.0007 -0.02743 -0.00579 -0.04062 -0.00625 C -0.05347 -0.00672 -0.06632 -0.00672 -0.07917 -0.00695 C -0.08472 -0.00718 -0.10069 -0.00602 -0.10729 -0.00903 C -0.11476 -0.0088 -0.12569 -0.01482 -0.12969 -0.00625 C -0.1342 0.00324 -0.12639 -0.00787 -0.13177 -0.0007 C -0.13264 0.00764 -0.13385 0.0169 -0.13542 0.025 C -0.13611 0.03472 -0.13646 0.05671 -0.13229 0.06528 C -0.13108 0.07129 -0.13038 0.07778 -0.12812 0.08333 C -0.12691 0.08634 -0.12517 0.08935 -0.12396 0.09236 C -0.12257 0.0956 -0.1217 0.09815 -0.12083 0.10139 C -0.12049 0.10278 -0.11979 0.10555 -0.11979 0.10555 C -0.12031 0.11458 -0.12083 0.12268 -0.12396 0.13055 C -0.12604 0.13565 -0.12969 0.13935 -0.13125 0.14444 C -0.13455 0.15486 -0.13472 0.1669 -0.13958 0.17639 C -0.14028 0.18078 -0.14132 0.18518 -0.14323 0.18889 C -0.14566 0.18773 -0.14583 0.18565 -0.1474 0.18889 C -0.14844 0.1956 -0.14896 0.20324 -0.15052 0.20972 C -0.15104 0.21782 -0.15191 0.22592 -0.15469 0.23333 C -0.15521 0.23796 -0.15538 0.24328 -0.15781 0.24653 C -0.15903 0.25092 -0.16007 0.25509 -0.16198 0.25903 C -0.16285 0.26435 -0.16615 0.27384 -0.17031 0.27569 C -0.17361 0.27893 -0.17552 0.27986 -0.17969 0.28055 C -0.1842 0.28032 -0.19549 0.28009 -0.20156 0.27916 C -0.20694 0.27824 -0.21181 0.27453 -0.21719 0.27361 C -0.21962 0.27245 -0.22326 0.27176 -0.22552 0.27014 C -0.22726 0.26898 -0.22847 0.26666 -0.23021 0.26528 C -0.23108 0.26157 -0.23021 0.26366 -0.23385 0.26041 C -0.23437 0.25995 -0.23542 0.25903 -0.23542 0.25903 C -0.23559 0.25833 -0.23854 0.25 -0.23854 0.25 C -0.23924 0.24907 -0.24028 0.24953 -0.24115 0.2493 C -0.24288 0.24768 -0.2441 0.24606 -0.24531 0.24375 C -0.24618 0.23935 -0.24757 0.23541 -0.24844 0.23125 C -0.24913 0.21921 -0.24931 0.22176 -0.24844 0.20694 C -0.24757 0.19259 -0.23906 0.17893 -0.23437 0.16666 C -0.23108 0.15787 -0.22812 0.15069 -0.22187 0.14514 C -0.21736 0.13588 -0.20417 0.13703 -0.19792 0.1368 C -0.19219 0.13356 -0.18646 0.13032 -0.18073 0.12708 C -0.17778 0.12546 -0.17448 0.12222 -0.17135 0.12083 C -0.16927 0.11805 -0.1684 0.11551 -0.16562 0.11458 C -0.16198 0.10856 -0.15642 0.1037 -0.15365 0.09653 C -0.15243 0.09328 -0.15104 0.09028 -0.15 0.0868 C -0.14878 0.0831 -0.14861 0.07916 -0.14687 0.07569 C -0.14427 0.06157 -0.14635 0.04676 -0.14375 0.03264 C -0.14306 0.01875 -0.13837 -0.00648 -0.13073 -0.01667 C -0.1276 -0.02685 -0.11198 -0.03218 -0.10469 -0.03542 C -0.1026 -0.03634 -0.10052 -0.03727 -0.09844 -0.0382 C -0.09687 -0.03889 -0.09375 -0.04028 -0.09375 -0.04028 C -0.08142 -0.03959 -0.07135 -0.03565 -0.05937 -0.03403 C -0.05556 -0.03241 -0.05226 -0.02917 -0.04844 -0.02778 C -0.04792 -0.02685 -0.04757 -0.02593 -0.04687 -0.025 C -0.04583 -0.02361 -0.04462 -0.02292 -0.04375 -0.02153 C -0.04253 -0.01945 -0.04184 -0.01667 -0.04062 -0.01459 C -0.03837 -0.00417 -0.03472 0.0044 -0.02917 0.0118 C -0.02899 0.01296 -0.02899 0.01412 -0.02865 0.01528 C -0.0283 0.0162 -0.02743 0.01643 -0.02708 0.01736 C -0.02569 0.02176 -0.02483 0.02592 -0.02344 0.03055 C -0.02292 0.03472 -0.02309 0.03889 -0.0224 0.04305 C -0.02187 0.04583 -0.02031 0.05139 -0.02031 0.05139 C -0.0191 0.08148 -0.02101 0.1118 -0.01875 0.14166 C -0.0184 0.15486 -0.0184 0.17916 -0.0151 0.19236 C -0.01406 0.20185 -0.01458 0.2118 -0.01198 0.22083 C -0.0099 0.23981 -0.00747 0.26366 0.00313 0.27778 C 0.00972 0.28657 0.025 0.29259 0.03385 0.29375 C 0.0408 0.29328 0.04479 0.29236 0.05104 0.29097 C 0.05642 0.28657 0.06267 0.28472 0.06823 0.28055 C 0.07292 0.27708 0.07622 0.27106 0.08125 0.26875 C 0.08611 0.26389 0.09132 0.25926 0.09635 0.25486 C 0.10052 0.24653 0.0967 0.25486 0.09948 0.24653 C 0.10017 0.24421 0.10208 0.23958 0.10208 0.23958 C 0.10226 0.23819 0.10243 0.2368 0.1026 0.23541 C 0.10295 0.23403 0.10365 0.23125 0.10365 0.23125 C 0.10538 0.21273 0.10365 0.1875 0.09531 0.17083 C 0.0941 0.16458 0.09184 0.16088 0.08698 0.15972 C 0.08316 0.15764 0.07951 0.15463 0.07552 0.15278 C 0.06337 0.1581 0.05764 0.15764 0.04219 0.15764 " pathEditMode="relative" ptsTypes="fffffffffffffffffffffffffffffffffffffffffffffffffffffffffffffffffffffffffffA">
                                      <p:cBhvr>
                                        <p:cTn id="22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C -0.0026 0.00347 -0.00347 0.00578 -0.00573 0.00972 C -0.00833 0.0199 -0.01528 0.03101 -0.02135 0.03819 C -0.02482 0.04213 -0.02795 0.04699 -0.03125 0.05138 C -0.03316 0.05393 -0.03732 0.05578 -0.03958 0.05763 C -0.04253 0.06018 -0.04496 0.06412 -0.04791 0.06666 C -0.05312 0.07129 -0.06024 0.07338 -0.06614 0.07569 C -0.06771 0.07638 -0.0691 0.078 -0.07083 0.07847 C -0.07482 0.07963 -0.07916 0.07939 -0.08333 0.08055 C -0.08976 0.0824 -0.09583 0.08611 -0.10208 0.08819 C -0.10416 0.08773 -0.10642 0.08819 -0.10833 0.0868 C -0.11059 0.08518 -0.11198 0.075 -0.1125 0.07222 C -0.11423 0.06365 -0.11701 0.05555 -0.12135 0.04861 C -0.12257 0.04398 -0.12326 0.03935 -0.12448 0.03472 C -0.125 0.02986 -0.12604 0.02569 -0.12656 0.02083 C -0.12639 0.01226 -0.12916 -0.0132 -0.12187 -0.02292 C -0.12118 -0.02709 -0.12048 -0.03033 -0.11823 -0.03334 C -0.11562 -0.04213 -0.11007 -0.05394 -0.10416 -0.05903 C -0.10295 -0.06227 -0.10208 -0.06274 -0.09948 -0.06389 C -0.08976 -0.07362 -0.07847 -0.07755 -0.06719 -0.08264 C -0.06458 -0.08241 -0.0618 -0.08287 -0.05937 -0.08195 C -0.05816 -0.08149 -0.05781 -0.0794 -0.05677 -0.07848 C -0.05469 -0.07662 -0.05087 -0.07477 -0.04844 -0.07362 C -0.04427 -0.07547 -0.04097 -0.07917 -0.03698 -0.08125 C -0.03489 -0.08473 -0.03142 -0.08912 -0.02864 -0.09167 C -0.02587 -0.09422 -0.02239 -0.09514 -0.01979 -0.09792 C -0.0158 -0.10232 -0.01163 -0.10556 -0.00729 -0.10903 C -0.00278 -0.1125 -0.00104 -0.11991 0.00313 -0.12362 C 0.00399 -0.12662 0.00521 -0.12894 0.00573 -0.13195 C 0.00521 -0.14607 0.00486 -0.1551 -0.00208 -0.16528 C -0.00607 -0.17107 -0.0066 -0.17408 -0.0125 -0.17709 C -0.01476 -0.1794 -0.01632 -0.18264 -0.01875 -0.18473 C -0.02448 -0.18982 -0.03125 -0.1926 -0.0375 -0.19653 C -0.0434 -0.20024 -0.04913 -0.2051 -0.05573 -0.20625 C -0.06701 -0.21135 -0.07882 -0.21783 -0.09062 -0.22014 C -0.09288 -0.22176 -0.09548 -0.22315 -0.09791 -0.22431 C -0.11632 -0.22338 -0.10955 -0.22662 -0.11823 -0.21806 C -0.11892 -0.21505 -0.12101 -0.21158 -0.12291 -0.20973 C -0.12569 -0.20116 -0.12656 -0.19306 -0.1276 -0.18403 C -0.12812 -0.17894 -0.12969 -0.16875 -0.12969 -0.16875 C -0.13003 -0.15162 -0.13351 -0.12385 -0.12708 -0.10695 C -0.12587 -0.09237 -0.11875 -0.07871 -0.10729 -0.07709 C -0.09757 -0.07755 -0.0901 -0.07825 -0.08073 -0.07987 C -0.0658 -0.0919 -0.05 -0.10116 -0.03646 -0.11667 C -0.02969 -0.12431 -0.02778 -0.13658 -0.02396 -0.14653 C -0.02326 -0.15116 -0.02239 -0.15556 -0.02083 -0.15973 C -0.02014 -0.16922 -0.01857 -0.1801 -0.01354 -0.1875 C -0.01094 -0.19144 -0.00555 -0.19306 -0.00208 -0.19514 C 0.00538 -0.19977 0.01129 -0.20741 0.01927 -0.21042 C 0.02344 -0.21366 0.02917 -0.2176 0.03386 -0.21875 C 0.04254 -0.2257 0.05243 -0.22848 0.0625 -0.22987 C 0.09323 -0.22801 0.08177 -0.23426 0.09323 -0.21389 C 0.09445 -0.2088 0.0967 -0.2044 0.09792 -0.19931 C 0.09879 -0.19537 0.09879 -0.19098 0.09948 -0.18681 C 0.10018 -0.18218 0.10139 -0.17801 0.10209 -0.17362 C 0.10278 -0.16204 0.10399 -0.14375 0.10938 -0.13403 C 0.11094 -0.12408 0.11476 -0.11482 0.11927 -0.10695 C 0.12084 -0.10417 0.12084 -0.10255 0.12292 -0.1 C 0.12465 -0.09792 0.1257 -0.09815 0.12813 -0.09723 C 0.13021 -0.09537 0.13264 -0.09491 0.1349 -0.09306 C 0.13802 -0.09051 0.14132 -0.08681 0.14479 -0.08542 C 0.15087 -0.08311 0.15747 -0.08357 0.16354 -0.08195 C 0.16875 -0.08056 0.17344 -0.07778 0.17865 -0.07639 C 0.18264 -0.07385 0.18733 -0.07246 0.19167 -0.07153 C 0.19948 -0.07246 0.20677 -0.07362 0.21459 -0.07431 C 0.21927 -0.07801 0.22274 -0.08403 0.22709 -0.0882 C 0.2309 -0.0919 0.23524 -0.09422 0.23854 -0.09862 C 0.23906 -0.10093 0.24011 -0.10255 0.24063 -0.10487 C 0.24028 -0.11922 0.24149 -0.13588 0.23802 -0.15 C 0.2375 -0.1551 0.2375 -0.16042 0.23594 -0.16528 C 0.23351 -0.17315 0.23559 -0.16598 0.23177 -0.17292 C 0.22847 -0.17894 0.22691 -0.18635 0.22344 -0.19237 C 0.22118 -0.1963 0.22361 -0.19399 0.22136 -0.19862 C 0.21649 -0.20811 0.21354 -0.21482 0.20521 -0.21806 C 0.20191 -0.22107 0.20018 -0.2213 0.19636 -0.22223 C 0.19254 -0.22431 0.18906 -0.22454 0.1849 -0.225 C 0.17361 -0.22454 0.16667 -0.22431 0.15677 -0.22292 C 0.15313 -0.22037 0.15018 -0.21667 0.14636 -0.21459 C 0.14358 -0.21158 0.1408 -0.21042 0.13802 -0.20764 C 0.13542 -0.20487 0.13351 -0.20116 0.13073 -0.19862 C 0.12899 -0.19445 0.12743 -0.19144 0.125 -0.1882 C 0.1224 -0.17801 0.11649 -0.16968 0.11354 -0.15973 C 0.11146 -0.15255 0.11094 -0.14468 0.10886 -0.1375 C 0.10816 -0.13172 0.10712 -0.12709 0.10677 -0.12084 C 0.10695 -0.11227 0.10695 -0.10371 0.10729 -0.09514 C 0.10747 -0.08843 0.1099 -0.08218 0.1099 -0.075 " pathEditMode="relative" ptsTypes="fffffffffffffffffffffffffffffffffffffffffffffffffffffffffffffffffffffffffffffffffffffA">
                                      <p:cBhvr>
                                        <p:cTn id="24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347 C 0.00868 0.00301 0.0165 0.00162 0.025 -0.0007 C 0.03351 -0.00579 0.04289 -0.00903 0.05105 -0.01528 C 0.05226 -0.01621 0.05348 -0.01713 0.05469 -0.01806 C 0.05556 -0.01852 0.05643 -0.01875 0.0573 -0.01945 C 0.05955 -0.02107 0.06007 -0.02384 0.0625 -0.025 C 0.06528 -0.03056 0.06806 -0.03797 0.0698 -0.04445 C 0.07049 -0.04746 0.07049 -0.0507 0.07136 -0.05347 C 0.07309 -0.05972 0.07622 -0.06505 0.07761 -0.07153 C 0.07795 -0.07732 0.07882 -0.08195 0.07969 -0.0875 C 0.07934 -0.09908 0.08247 -0.10648 0.07657 -0.1125 C 0.07205 -0.13033 0.054 -0.13959 0.04115 -0.14167 C 0.03403 -0.14121 0.02691 -0.14097 0.0198 -0.14028 C 0.01702 -0.14005 0.0132 -0.13519 0.01146 -0.13334 C 0.00556 -0.12732 -0.00069 -0.12199 -0.0052 -0.11389 C -0.0059 -0.1088 -0.0052 -0.11134 -0.00781 -0.10625 C -0.00816 -0.10556 -0.00885 -0.10417 -0.00885 -0.10417 C -0.00955 -0.09977 -0.01076 -0.09607 -0.01145 -0.09167 C -0.01111 -0.07269 -0.01284 -0.05301 -0.0052 -0.03611 C -0.0026 -0.02199 0.00539 -0.00926 0.01511 -0.00278 C 0.01789 -0.00093 0.01945 0.00185 0.0224 0.00278 C 0.03594 0.01481 0.05469 0.01412 0.07032 0.01528 C 0.08907 0.01944 0.07691 0.01713 0.12188 0.01458 C 0.12622 0.01435 0.13212 0.00995 0.13646 0.00833 C 0.13941 0.00717 0.14532 0.00486 0.14532 0.00486 C 0.154 -0.00371 0.16302 -0.01088 0.16875 -0.02361 C 0.17223 -0.03148 0.175 -0.04028 0.17813 -0.04861 C 0.18195 -0.0588 0.17639 -0.05047 0.18125 -0.05695 C 0.18282 -0.06297 0.18507 -0.06852 0.18698 -0.07431 C 0.18802 -0.08472 0.19202 -0.09375 0.1948 -0.10347 C 0.19827 -0.11551 0.20105 -0.12685 0.20677 -0.1375 C 0.20782 -0.14144 0.20955 -0.14537 0.21146 -0.14861 C 0.21407 -0.1588 0.22118 -0.16621 0.22813 -0.17084 C 0.23021 -0.17222 0.23438 -0.17616 0.23646 -0.17639 C 0.24236 -0.17732 0.23924 -0.17685 0.24636 -0.17778 C 0.26268 -0.17662 0.26407 -0.17778 0.27605 -0.17222 C 0.28455 -0.16829 0.29236 -0.15857 0.30105 -0.15625 C 0.304 -0.15232 0.30816 -0.14931 0.31094 -0.14514 C 0.31632 -0.13727 0.32014 -0.12616 0.3224 -0.11597 C 0.32223 -0.10509 0.32275 -0.09422 0.32188 -0.08334 C 0.32014 -0.06065 0.31302 -0.04121 0.30521 -0.02153 C 0.30243 -0.01459 0.3 -0.00509 0.29532 2.22222E-6 C 0.28872 0.00694 0.28143 0.0081 0.27344 0.00903 C 0.2599 0.00856 0.25434 0.00833 0.24323 0.00416 C 0.2408 0.00208 0.23802 0.00162 0.23542 -0.0007 C 0.23282 -0.00648 0.23125 -0.01181 0.22761 -0.01667 C 0.22622 -0.02246 0.22361 -0.02824 0.22032 -0.03264 C 0.2191 -0.03935 0.2198 -0.03634 0.21823 -0.04167 C 0.21736 -0.04908 0.21563 -0.05556 0.21563 -0.0632 " pathEditMode="relative" ptsTypes="ffffffffffffffffffffffffffffffffffffffffffffffffA">
                                      <p:cBhvr>
                                        <p:cTn id="26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0324 C 0.00573 0.00417 0.00833 0.00649 0.01163 0.01088 C 0.0125 0.01204 0.01267 0.01366 0.01371 0.01436 C 0.0151 0.01528 0.01684 0.01528 0.0184 0.01574 C 0.02291 0.02037 0.02534 0.02709 0.02934 0.03241 C 0.03003 0.03588 0.03107 0.03704 0.03246 0.04005 C 0.03333 0.0419 0.03455 0.04561 0.03455 0.04561 C 0.03541 0.05116 0.03645 0.05695 0.03819 0.06227 C 0.03889 0.06644 0.03906 0.06899 0.04132 0.07199 C 0.04184 0.07871 0.0434 0.08727 0.04705 0.09213 C 0.04774 0.09537 0.04913 0.09861 0.05069 0.10116 C 0.05173 0.10301 0.05434 0.10602 0.05434 0.10602 C 0.05694 0.11482 0.0533 0.10533 0.05798 0.11019 C 0.05902 0.11111 0.0592 0.1132 0.06007 0.11436 C 0.06145 0.11621 0.06336 0.11736 0.06475 0.11922 C 0.075 0.13287 0.0901 0.14074 0.1033 0.14769 C 0.10468 0.15047 0.10798 0.15162 0.11059 0.15255 C 0.11753 0.15139 0.12448 0.15116 0.13142 0.14977 C 0.13698 0.14723 0.1427 0.14375 0.14757 0.13936 C 0.14913 0.13797 0.15052 0.13565 0.15225 0.13449 C 0.15625 0.13195 0.15989 0.13079 0.16371 0.12755 C 0.16389 0.12686 0.16389 0.12616 0.16423 0.12547 C 0.16458 0.12454 0.16545 0.12385 0.1658 0.12269 C 0.16823 0.11551 0.17066 0.10695 0.17205 0.09908 C 0.17152 0.07014 0.17309 0.08079 0.17048 0.06644 C 0.16944 0.06135 0.1651 0.05857 0.16215 0.05672 C 0.15955 0.0551 0.16145 0.05533 0.15902 0.05324 C 0.1526 0.04769 0.14514 0.03959 0.13819 0.03588 C 0.13489 0.03149 0.12864 0.02778 0.12413 0.02686 C 0.12031 0.02431 0.11823 0.02338 0.11371 0.02269 C 0.11076 0.02107 0.10486 0.01852 0.10486 0.01852 C 0.08402 0.01968 0.09878 0.01713 0.08611 0.02547 C 0.08541 0.02593 0.08472 0.02616 0.08402 0.02686 C 0.0835 0.02732 0.08316 0.02848 0.08246 0.02894 C 0.08142 0.02963 0.07934 0.03033 0.07934 0.03033 C 0.07639 0.03334 0.07395 0.03704 0.071 0.04005 C 0.07014 0.04352 0.06805 0.04514 0.06684 0.04838 C 0.06527 0.05255 0.06441 0.05695 0.06371 0.06158 C 0.06406 0.07246 0.06319 0.08195 0.06684 0.09144 C 0.06805 0.10139 0.07257 0.11181 0.07621 0.12061 C 0.07725 0.12292 0.07916 0.12986 0.08142 0.13241 C 0.08698 0.1382 0.09913 0.14213 0.1059 0.14352 C 0.10746 0.14468 0.10937 0.14607 0.11111 0.1463 C 0.11527 0.14699 0.12361 0.14769 0.12361 0.14769 C 0.13055 0.14723 0.13628 0.14676 0.14288 0.14561 C 0.15295 0.14121 0.15677 0.12848 0.16215 0.11713 C 0.16406 0.11297 0.16649 0.10949 0.1684 0.10533 C 0.17066 0.09306 0.17465 0.08102 0.17882 0.06991 C 0.18055 0.06551 0.18055 0.06158 0.18298 0.05741 C 0.18472 0.04792 0.18802 0.03635 0.19132 0.02755 C 0.19184 0.02361 0.19288 0.02014 0.19392 0.01644 C 0.19635 -0.00856 0.196 -0.03588 0.19132 -0.06064 C 0.1901 -0.07708 0.18819 -0.10902 0.20434 -0.1162 C 0.20555 -0.11875 0.20798 -0.12152 0.21007 -0.12245 C 0.21215 -0.12453 0.21319 -0.12639 0.2158 -0.12731 C 0.22274 -0.13472 0.23194 -0.13958 0.2408 -0.1412 C 0.2434 -0.14351 0.24757 -0.14537 0.25069 -0.14537 " pathEditMode="relative" ptsTypes="ffffffffffffffffffffffffffffffffffffffffffffffffffffffffA">
                                      <p:cBhvr>
                                        <p:cTn id="28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4.81481E-6 C 0.00261 0.00347 0.00383 0.0081 0.00626 0.01204 C 0.00782 0.01458 0.01042 0.01574 0.01251 0.01759 C 0.01824 0.02268 0.02379 0.0287 0.03056 0.03055 C 0.03421 0.03333 0.03751 0.03495 0.04167 0.03611 C 0.054 0.03518 0.06615 0.03125 0.07848 0.03009 C 0.08143 0.0294 0.08386 0.02778 0.08681 0.02731 C 0.08942 0.02616 0.09167 0.025 0.09445 0.02454 C 0.09671 0.02245 0.09654 0.01991 0.09758 0.01667 C 0.10036 0.00856 0.10365 0.00092 0.10591 -0.00741 C 0.1073 -0.0125 0.10661 -0.00903 0.10869 -0.01482 C 0.10938 -0.0169 0.11077 -0.0213 0.11077 -0.0213 C 0.11216 -0.03056 0.11546 -0.03889 0.11702 -0.04815 C 0.11841 -0.07083 0.11615 -0.09005 0.09966 -0.10093 C 0.09671 -0.10695 0.08786 -0.10718 0.08299 -0.10787 C 0.0797 -0.10833 0.07292 -0.1088 0.07292 -0.1088 C 0.0698 -0.11019 0.06667 -0.10972 0.06355 -0.10926 C 0.05956 -0.10787 0.05678 -0.10648 0.05313 -0.10371 C 0.05088 -0.10185 0.04827 -0.09908 0.04584 -0.09815 C 0.04341 -0.0956 0.0415 -0.09306 0.0389 -0.09074 C 0.03751 -0.08704 0.03473 -0.08519 0.03334 -0.08148 C 0.03108 -0.07593 0.029 -0.07037 0.02622 -0.06528 C 0.02588 -0.06111 0.02518 -0.05764 0.02397 -0.05371 C 0.02345 -0.04699 0.02119 -0.03958 0.0198 -0.03287 C 0.01945 -0.02917 0.01841 -0.02616 0.01772 -0.02269 C 0.01754 -0.01736 0.01754 -0.01181 0.0172 -0.00648 C 0.0172 -0.00232 0.01841 0.00254 0.01667 0.00602 C 0.01529 0.00879 0.01494 0.0125 0.01424 0.01574 C 0.0132 0.02037 0.01251 0.025 0.01077 0.02917 C 0.01008 0.03079 0.00869 0.03379 0.00869 0.03379 C 0.00817 0.03842 0.00435 0.0493 0.0007 0.05046 C -0.00121 0.05417 -0.00676 0.05532 -0.00971 0.05555 C -0.01805 0.05532 -0.02169 0.05486 -0.02881 0.05417 C -0.03037 0.05254 -0.03211 0.05162 -0.03402 0.05092 C -0.03558 0.04884 -0.03784 0.04815 -0.03992 0.04768 C -0.046 0.04213 -0.06978 0.04398 -0.07083 0.04398 C -0.07621 0.04305 -0.08159 0.04282 -0.0868 0.04074 C -0.08714 0.04028 -0.08749 0.03981 -0.08784 0.03935 C -0.08819 0.03889 -0.08853 0.03889 -0.08888 0.03842 C -0.08975 0.0375 -0.09131 0.03518 -0.09131 0.03518 C -0.09201 0.03217 -0.09322 0.0294 -0.09409 0.02639 C -0.09513 0.01528 -0.09791 0.00463 -0.10034 -0.00602 C -0.10086 -0.01296 -0.10103 -0.01343 -0.10103 -0.02315 C -0.10103 -0.0456 -0.10069 -0.06158 -0.0986 -0.08195 C -0.09808 -0.08681 -0.0986 -0.0963 -0.09583 -0.10093 C -0.09322 -0.10509 -0.0861 -0.10996 -0.08194 -0.11019 C -0.07464 -0.11065 -0.06006 -0.11111 -0.06006 -0.11111 C -0.05312 -0.11296 -0.04843 -0.11065 -0.04235 -0.10833 C -0.03923 -0.10417 -0.03315 -0.1 -0.02881 -0.09815 C -0.02655 -0.09722 -0.02447 -0.0963 -0.02221 -0.09537 C -0.02135 -0.09491 -0.01944 -0.09445 -0.01944 -0.09445 C -0.01458 -0.09491 -0.01423 -0.0956 -0.01041 -0.0963 C -0.00815 -0.09769 -0.00607 -0.09931 -0.00416 -0.10139 C -0.00051 -0.10949 0.00313 -0.11921 0.00452 -0.12871 C 0.0047 -0.13403 0.00504 -0.14167 0.00556 -0.14676 C 0.00591 -0.15 0.00765 -0.15301 0.00799 -0.15648 C 0.00869 -0.1625 0.00921 -0.16875 0.01008 -0.17454 C 0.01164 -0.18542 0.01667 -0.19514 0.01806 -0.20602 C 0.01911 -0.21435 0.0231 -0.22083 0.02501 -0.22871 C 0.02588 -0.23218 0.02674 -0.23634 0.02917 -0.23843 C 0.03004 -0.24051 0.03056 -0.24259 0.03161 -0.24445 C 0.0323 -0.24699 0.03351 -0.25046 0.03508 -0.25185 C 0.03924 -0.26134 0.05088 -0.26482 0.05869 -0.26574 C 0.07223 -0.27014 0.09515 -0.26528 0.11042 -0.26389 C 0.11476 -0.26296 0.11876 -0.25972 0.12223 -0.25602 C 0.12345 -0.25347 0.12449 -0.2507 0.1257 -0.24815 C 0.1264 -0.24329 0.12692 -0.23773 0.12813 -0.23287 C 0.129 -0.20371 0.13213 -0.16389 0.12154 -0.13565 C 0.11997 -0.12523 0.11407 -0.11875 0.10661 -0.11667 C 0.10487 -0.11505 0.10174 -0.11366 0.09966 -0.11343 C 0.09341 -0.11296 0.08091 -0.1125 0.08091 -0.1125 C 0.07622 -0.11088 0.07171 -0.10926 0.06702 -0.10741 C 0.06442 -0.10394 0.05504 -0.09954 0.05105 -0.09815 C 0.04949 -0.09653 0.0474 -0.0956 0.04549 -0.09491 C 0.04185 -0.0919 0.03786 -0.09097 0.03438 -0.08704 C 0.03108 -0.0831 0.02848 -0.0757 0.0257 -0.07083 C 0.02327 -0.06134 0.02015 -0.05208 0.01598 -0.04352 C 0.01459 -0.03727 0.01372 -0.03125 0.01286 -0.025 C 0.01303 -0.01227 0.0132 -0.00417 0.01598 0.00694 C 0.01702 0.01088 0.0172 0.01597 0.01945 0.01898 C 0.02101 0.025 0.02362 0.03241 0.02744 0.03657 C 0.03056 0.04004 0.0349 0.04167 0.0382 0.04491 C 0.04081 0.04745 0.04411 0.04954 0.04723 0.05092 C 0.05105 0.05254 0.05539 0.05278 0.05938 0.0537 C 0.06199 0.05579 0.06511 0.05602 0.06806 0.05694 C 0.07431 0.05625 0.08195 0.0544 0.08786 0.05092 C 0.09133 0.04884 0.09463 0.04514 0.09827 0.04352 C 0.09983 0.0419 0.10174 0.04167 0.10313 0.03981 " pathEditMode="relative" ptsTypes="fffffffffffffffffffffffffffffffffffffffffffffffffffffffffffffffffffffffffffffffffffffffA">
                                      <p:cBhvr>
                                        <p:cTn id="30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C 0.00104 0.0044 0.00087 0.0088 0.00243 0.01296 C 0.00278 0.01505 0.00347 0.01898 0.00347 0.01898 C 0.00399 0.02801 0.00643 0.03727 0.00903 0.04583 C 0.01077 0.05972 0.01077 0.075 0.00764 0.08843 C 0.0066 0.09954 0.00434 0.11227 -0.00035 0.12176 C -0.11163 0.12107 -0.04913 0.12384 -0.08125 0.12037 C -0.08368 0.11875 -0.08663 0.11806 -0.08923 0.11759 C -0.09097 0.1169 -0.09271 0.1169 -0.09444 0.11621 C -0.09531 0.11458 -0.09531 0.11366 -0.09653 0.1125 C -0.09791 0.1088 -0.10121 0.10671 -0.10347 0.10371 C -0.10469 0.10208 -0.10469 0.09954 -0.10555 0.09769 C -0.10607 0.09583 -0.10642 0.09398 -0.10677 0.09213 C -0.10729 0.07963 -0.10746 0.06713 -0.10694 0.05463 C -0.10538 0.01852 -0.07048 0.01458 -0.05035 0.01389 C -0.0467 0.0132 -0.04271 0.01273 -0.03889 0.01204 C -0.03541 0.01065 -0.03194 0.00972 -0.02847 0.00833 C -0.02187 0.00579 -0.0158 -0.00092 -0.00972 -0.00509 C -0.00764 -0.00903 -0.00469 -0.01296 -0.00208 -0.0162 C 0.00052 -0.01944 0.00261 -0.02014 0.00417 -0.02454 C 0.00799 -0.03495 0.01077 -0.04491 0.01285 -0.05602 C 0.01337 -0.06296 0.01511 -0.06921 0.01563 -0.07685 C 0.01528 -0.08773 0.01354 -0.0956 0.01077 -0.10555 C 0.0099 -0.10856 0.0099 -0.11204 0.00799 -0.11389 C 0.00295 -0.13403 -0.01371 -0.13588 -0.02708 -0.13796 C -0.03455 -0.14051 -0.04166 -0.14421 -0.0493 -0.14491 C -0.0566 -0.14861 -0.0533 -0.14745 -0.05868 -0.14907 C -0.06389 -0.15254 -0.06979 -0.14884 -0.07465 -0.14583 C -0.07847 -0.14352 -0.08437 -0.14213 -0.0875 -0.13842 C -0.09219 -0.1331 -0.09392 -0.12616 -0.09618 -0.11898 C -0.09844 -0.11134 -0.10156 -0.10463 -0.10347 -0.09676 C -0.10451 -0.0875 -0.10694 -0.0787 -0.10833 -0.06944 C -0.10937 -0.06204 -0.10955 -0.05463 -0.10972 -0.04722 C -0.1092 -0.0412 -0.10868 -0.03634 -0.10677 -0.03102 C -0.10469 -0.01805 -0.09982 -0.00532 -0.09305 0.00463 C -0.09097 0.00787 -0.08767 0.0088 -0.08524 0.01111 C -0.07743 0.01783 -0.07066 0.02384 -0.06146 0.02546 C -0.05677 0.02523 -0.05191 0.02523 -0.04722 0.025 C -0.04114 0.02454 -0.0368 0.01806 -0.0316 0.01574 C -0.02882 0.01204 -0.03038 0.01435 -0.02708 0.0088 C -0.02656 0.0081 -0.02569 0.00648 -0.02569 0.00648 C -0.02378 -0.00046 -0.01823 -0.01134 -0.01458 -0.01759 C -0.01302 -0.02384 -0.01024 -0.0294 -0.00833 -0.03565 C -0.00729 -0.04329 -0.00555 -0.05092 -0.00347 -0.05833 C -0.0026 -0.06782 0.00122 -0.08287 0.00452 -0.09167 C 0.00504 -0.09629 0.00608 -0.10069 0.00729 -0.10509 C 0.00816 -0.11458 0.00972 -0.12176 0.01146 -0.13055 C 0.01181 -0.13796 0.01476 -0.15856 0.00834 -0.16065 C 0.00643 -0.16412 0.00313 -0.16597 1.66667E-6 -0.16713 C -0.00399 -0.1706 -0.0092 -0.17176 -0.01389 -0.17222 C -0.01962 -0.17199 -0.025 -0.17222 -0.03055 -0.17037 C -0.03646 -0.16852 -0.04166 -0.16366 -0.04757 -0.1625 C -0.05903 -0.15741 -0.05781 -0.16065 -0.07847 -0.16111 C -0.08229 -0.16227 -0.08177 -0.16551 -0.08524 -0.16713 C -0.08611 -0.16759 -0.08941 -0.16805 -0.08993 -0.16805 C -0.09184 -0.17129 -0.09462 -0.17245 -0.09722 -0.17454 C -0.09809 -0.17639 -0.09913 -0.17778 -0.1 -0.17963 C -0.10087 -0.18611 -0.10295 -0.19282 -0.10521 -0.19861 C -0.10555 -0.20231 -0.10642 -0.20602 -0.10677 -0.20972 C -0.10625 -0.2243 -0.10677 -0.23356 -0.10278 -0.24583 C -0.10017 -0.26366 -0.08837 -0.28379 -0.07673 -0.29305 C -0.07274 -0.29629 -0.06684 -0.29977 -0.0625 -0.30139 C -0.0625 -0.30139 -0.05816 -0.30278 -0.05694 -0.30324 C -0.05573 -0.3037 -0.05347 -0.30463 -0.05347 -0.30463 C -0.04375 -0.30417 -0.0342 -0.30092 -0.02535 -0.29491 C -0.02326 -0.29167 -0.02031 -0.28773 -0.01736 -0.28611 C -0.01458 -0.28148 -0.01285 -0.27546 -0.00972 -0.27129 C -0.00816 -0.26528 -0.00677 -0.25949 -0.0059 -0.25324 C -0.00712 -0.23866 -0.00903 -0.22731 -0.01423 -0.21435 C -0.01684 -0.20787 -0.02135 -0.20231 -0.02465 -0.19629 C -0.02986 -0.1868 -0.03385 -0.17361 -0.04201 -0.16805 C -0.04323 -0.16551 -0.04687 -0.16319 -0.04896 -0.1625 C -0.05243 -0.15972 -0.05677 -0.15949 -0.06076 -0.15879 C -0.06719 -0.15903 -0.07378 -0.15926 -0.08021 -0.15972 C -0.08246 -0.15995 -0.08715 -0.16065 -0.08715 -0.16065 C -0.09566 -0.16342 -0.10121 -0.16944 -0.10694 -0.17824 C -0.10781 -0.1794 -0.1092 -0.17963 -0.11007 -0.18055 C -0.11371 -0.18449 -0.11701 -0.18866 -0.11979 -0.19352 C -0.12118 -0.19907 -0.12309 -0.20463 -0.12465 -0.21018 C -0.12587 -0.21921 -0.12673 -0.22986 -0.12361 -0.23842 C -0.12274 -0.24491 -0.11927 -0.24722 -0.11649 -0.25185 C -0.11076 -0.26018 -0.10555 -0.26944 -0.09826 -0.275 C -0.0934 -0.2787 -0.08646 -0.28194 -0.0816 -0.28611 C -0.07673 -0.29074 -0.07882 -0.28958 -0.07569 -0.29074 C -0.07118 -0.29444 -0.06562 -0.29838 -0.06041 -0.29954 C -0.05798 -0.30092 -0.05573 -0.30162 -0.05312 -0.30231 C -0.03958 -0.30162 -0.03298 -0.29722 -0.02118 -0.28935 C -0.01666 -0.28634 -0.01163 -0.28333 -0.00798 -0.27824 C -0.00434 -0.27315 -0.0026 -0.26736 1.66667E-6 -0.26157 C 0.0033 -0.25417 0.00695 -0.24792 0.00938 -0.23981 C 0.01042 -0.23125 0.01024 -0.22083 0.0132 -0.21296 " pathEditMode="relative" ptsTypes="ffffffffffffffffffffffffffffffffffffffffffffffffffffffffffffffffffffffffffffffffffffffffffA">
                                      <p:cBhvr>
                                        <p:cTn id="32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C 0.00191 0.00139 0.0033 0.00718 0.00451 0.00972 C 0.00851 0.01806 0.01267 0.02639 0.01823 0.03287 C 0.01892 0.03472 0.01979 0.03542 0.02118 0.03634 C 0.02257 0.03889 0.02535 0.04421 0.0276 0.04514 C 0.02847 0.04607 0.02899 0.04653 0.03003 0.04676 C 0.03351 0.04908 0.03906 0.04908 0.04253 0.04954 C 0.04844 0.05185 0.05417 0.05301 0.06024 0.05417 C 0.0651 0.05602 0.06979 0.05486 0.07448 0.05301 C 0.07587 0.05185 0.07899 0.05093 0.07899 0.05093 C 0.08021 0.04977 0.08177 0.04931 0.08316 0.04861 C 0.0868 0.04468 0.09028 0.04051 0.09358 0.03611 C 0.09479 0.03449 0.09514 0.03195 0.0967 0.03079 C 0.09722 0.02662 0.09983 0.0206 0.10191 0.01736 C 0.10278 0.01412 0.10208 0.01597 0.10399 0.01273 C 0.10434 0.01204 0.10521 0.01065 0.10521 0.01065 C 0.10694 0.00394 0.11042 -0.00185 0.11233 -0.00833 C 0.11354 -0.0125 0.11441 -0.01713 0.11597 -0.02129 C 0.11701 -0.02708 0.11875 -0.03264 0.11927 -0.03866 C 0.1191 -0.0456 0.11944 -0.05231 0.11823 -0.05903 C 0.11701 -0.07963 0.10347 -0.09028 0.09115 -0.09861 C 0.08455 -0.10301 0.0783 -0.10787 0.07118 -0.11041 C 0.06979 -0.11088 0.0684 -0.1118 0.06701 -0.11227 C 0.06406 -0.11342 0.06128 -0.11435 0.05833 -0.11528 C 0.05365 -0.1169 0.04896 -0.11759 0.04427 -0.11875 C 0.03715 -0.11759 0.03472 -0.11412 0.03021 -0.10671 C 0.02986 -0.1037 0.0283 -0.10139 0.02743 -0.09861 C 0.02465 -0.09051 0.02066 -0.08217 0.01701 -0.07477 C 0.01562 -0.0662 0.01094 -0.05741 0.00729 -0.05 C 0.00608 -0.04768 0.00503 -0.04537 0.00399 -0.04305 C 0.0033 -0.04143 0.0026 -0.03981 0.00191 -0.03819 C 0.00156 -0.0375 0.00087 -0.03588 0.00087 -0.03588 C 0.00052 -0.03287 0.00017 -0.03009 -0.0007 -0.02708 C -0.00035 -0.02153 -0.00087 -0.01551 0.00052 -0.01018 C 0.00104 -0.0081 0.0026 -0.00393 0.0026 -0.00393 C 0.00555 0.01574 0.01771 0.02847 0.03177 0.03403 C 0.03472 0.03658 0.03871 0.03843 0.04201 0.03959 C 0.0467 0.04283 0.05156 0.04421 0.0566 0.04653 C 0.06094 0.0456 0.06198 0.04514 0.06545 0.04329 C 0.06892 0.04121 0.06528 0.04352 0.06823 0.04121 C 0.06892 0.04074 0.07031 0.03982 0.07031 0.03982 C 0.07205 0.03704 0.07361 0.03496 0.07535 0.03218 C 0.07604 0.03102 0.0776 0.02871 0.0776 0.02871 C 0.07865 0.0257 0.08003 0.02269 0.0816 0.02014 C 0.08246 0.01528 0.08437 0.01088 0.08594 0.00625 C 0.0868 -0.00046 0.08941 -0.00602 0.09201 -0.0118 C 0.09375 -0.01574 0.09496 -0.02037 0.0967 -0.0243 C 0.10365 -0.04028 0.11319 -0.05671 0.1243 -0.06782 C 0.12986 -0.07338 0.13611 -0.07801 0.14219 -0.08264 C 0.14375 -0.08379 0.14514 -0.08518 0.1467 -0.08657 C 0.14774 -0.0875 0.14861 -0.08842 0.14948 -0.08935 C 0.14983 -0.08958 0.15052 -0.09028 0.15052 -0.09028 C 0.15139 -0.09259 0.15278 -0.09398 0.15451 -0.09491 C 0.15746 -0.09884 0.16215 -0.10185 0.16649 -0.10324 C 0.16719 -0.10416 0.16962 -0.10532 0.17066 -0.10555 C 0.17153 -0.10648 0.17222 -0.10694 0.17326 -0.10741 C 0.1743 -0.10833 0.175 -0.10949 0.17621 -0.10972 C 0.17865 -0.11111 0.18021 -0.11296 0.18264 -0.11366 C 0.18507 -0.11574 0.18854 -0.1169 0.19149 -0.11736 C 0.1934 -0.11805 0.19549 -0.11852 0.19774 -0.11875 C 0.21076 -0.11852 0.21944 -0.11852 0.23108 -0.11528 C 0.23281 -0.11389 0.23437 -0.11366 0.23628 -0.1125 C 0.23611 -0.06018 0.2493 -0.00347 0.23385 0.04468 C 0.23333 0.05 0.23038 0.05347 0.22691 0.05579 C 0.22465 0.05741 0.22066 0.06088 0.21823 0.06134 C 0.21163 0.06273 0.20503 0.0632 0.19844 0.06389 C 0.17257 0.06343 0.17882 0.06482 0.16701 0.0625 C 0.16545 0.06134 0.16406 0.06065 0.16233 0.05996 C 0.15799 0.05533 0.15191 0.05209 0.14774 0.04746 C 0.14653 0.04607 0.14549 0.04445 0.14427 0.04306 C 0.14358 0.04236 0.14201 0.04097 0.14201 0.04097 C 0.14097 0.03866 0.1401 0.03681 0.13854 0.03496 C 0.13715 0.02894 0.13507 0.02222 0.13281 0.01667 C 0.13264 0.01389 0.13194 0.01111 0.13125 0.00857 C 0.13073 0.00209 0.12917 -0.0044 0.12865 -0.01088 C 0.12847 -0.01389 0.12812 -0.01991 0.12812 -0.01991 C 0.12795 -0.02523 0.12812 -0.03079 0.12708 -0.03588 C 0.12691 -0.03912 0.12708 -0.04629 0.12587 -0.04861 C 0.12552 -0.05278 0.12535 -0.05694 0.12448 -0.06111 C 0.1243 -0.06504 0.12378 -0.06967 0.12187 -0.07291 C 0.12153 -0.07708 0.11823 -0.08333 0.11562 -0.08611 C 0.11285 -0.09236 0.10642 -0.09861 0.10104 -0.1 C 0.09896 -0.10116 0.09705 -0.10185 0.09479 -0.10208 C 0.09219 -0.10486 0.08854 -0.10648 0.08524 -0.10694 C 0.07795 -0.11018 0.06476 -0.10694 0.0566 -0.10671 C 0.04531 -0.10579 0.0342 -0.10347 0.02292 -0.10254 C 0.01944 -0.10185 0.0158 -0.10162 0.01233 -0.10116 C 0.01024 -0.10046 0.00833 -0.09884 0.00625 -0.09838 C 0.00451 -0.09676 0.00208 -0.09329 -2.5E-6 -0.09282 C -0.00139 -0.09051 -0.00295 -0.08889 -0.00469 -0.08727 C -0.00538 -0.08657 -0.00608 -0.08588 -0.00677 -0.08518 C -0.00695 -0.08495 -0.00747 -0.08449 -0.00747 -0.08449 C -0.0092 -0.08102 -0.01181 -0.07916 -0.01406 -0.07616 C -0.01476 -0.07384 -0.01545 -0.07106 -0.01684 -0.06944 C -0.01771 -0.0669 -0.01875 -0.06481 -0.01927 -0.06227 C -0.01979 -0.05069 -0.02135 -0.03866 -0.01892 -0.02754 C -0.01875 -0.02569 -0.01788 -0.02222 -0.01788 -0.02222 C -0.01771 -0.0206 -0.01754 -0.01921 -0.01684 -0.01782 C -0.01563 -0.01018 -0.01424 0.00185 -0.01094 0.00834 C -0.01024 0.01158 -0.00938 0.01551 -0.00781 0.01829 C -0.00747 0.02037 -0.00677 0.02338 -0.00573 0.02523 C -0.00521 0.02593 -0.00417 0.02732 -0.00417 0.02732 C -0.00156 0.03796 0.01163 0.04398 0.01927 0.04537 C 0.02049 0.04607 0.02326 0.04607 0.02326 0.04607 " pathEditMode="relative" ptsTypes="fffffffffffffffffffffffffffffffffffffffffffffffffffffffffffffffffffffffffffffffffffffffffffffffffffffffA">
                                      <p:cBhvr>
                                        <p:cTn id="34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5.55556E-6 C 0.00208 -0.00277 0.00468 -0.0037 0.00729 -0.00555 C 0.01458 -0.01087 0.02239 -0.01527 0.02968 -0.02083 C 0.03628 -0.02569 0.0427 -0.03078 0.04947 -0.03541 C 0.05572 -0.03958 0.06058 -0.04698 0.06718 -0.04999 C 0.07083 -0.0537 0.07447 -0.05508 0.07812 -0.05833 C 0.08333 -0.06319 0.08854 -0.07013 0.09479 -0.07291 C 0.09843 -0.07638 0.10104 -0.08078 0.10468 -0.08402 C 0.10694 -0.08842 0.11006 -0.09166 0.11249 -0.09583 C 0.11354 -0.10184 0.11788 -0.10717 0.12031 -0.11249 C 0.1217 -0.1155 0.12204 -0.11828 0.12395 -0.12083 C 0.12673 -0.13008 0.12986 -0.13726 0.13072 -0.14721 C 0.12933 -0.15856 0.12951 -0.15925 0.12499 -0.17291 C 0.12326 -0.17777 0.11927 -0.18101 0.11614 -0.18402 C 0.1085 -0.19096 0.10381 -0.19675 0.09427 -0.1986 C 0.08854 -0.20184 0.08663 -0.20254 0.08072 -0.20346 C 0.07031 -0.20323 0.05989 -0.20416 0.04947 -0.20277 C 0.04739 -0.20254 0.046 -0.19999 0.04427 -0.1986 C 0.0342 -0.19073 0.02986 -0.1824 0.02552 -0.16874 C 0.0243 -0.1611 0.02326 -0.15346 0.02187 -0.14583 C 0.021 -0.1361 0.02048 -0.13286 0.02239 -0.12013 C 0.02326 -0.11388 0.02968 -0.09675 0.03437 -0.09374 C 0.04288 -0.0787 0.05329 -0.06712 0.06666 -0.06041 C 0.07326 -0.05717 0.08402 -0.05763 0.0901 -0.05694 C 0.09513 -0.05717 0.10017 -0.05671 0.1052 -0.05763 C 0.10798 -0.05809 0.11302 -0.0618 0.11302 -0.0618 C 0.12204 -0.07198 0.12899 -0.08495 0.13489 -0.0986 C 0.13628 -0.10161 0.13663 -0.10532 0.13802 -0.10833 C 0.14045 -0.11388 0.14236 -0.11643 0.14427 -0.12221 C 0.14513 -0.12499 0.14687 -0.13055 0.14687 -0.13055 C 0.14774 -0.13726 0.14965 -0.14421 0.15208 -0.14999 C 0.15312 -0.15601 0.15607 -0.16018 0.15833 -0.16527 C 0.15954 -0.16805 0.16197 -0.1736 0.16197 -0.1736 C 0.16371 -0.18286 0.1776 -0.19721 0.18385 -0.19999 C 0.19062 -0.20902 0.20694 -0.20856 0.2151 -0.20902 C 0.23142 -0.2074 0.21336 -0.21018 0.22708 -0.20555 C 0.22951 -0.20485 0.23437 -0.20346 0.23437 -0.20346 C 0.23611 -0.20231 0.23767 -0.20092 0.23958 -0.19999 C 0.24236 -0.19629 0.24357 -0.1905 0.24583 -0.1861 C 0.24687 -0.17916 0.24756 -0.17314 0.24999 -0.16666 C 0.25086 -0.15485 0.25086 -0.15902 0.24947 -0.14305 C 0.24895 -0.13726 0.24496 -0.13263 0.2427 -0.12777 C 0.2335 -0.10809 0.21961 -0.09351 0.20208 -0.09027 C 0.19982 -0.08934 0.19756 -0.08865 0.19531 -0.08749 C 0.18749 -0.08772 0.1769 -0.08171 0.17187 -0.08958 C 0.15867 -0.11018 0.14548 -0.13958 0.13906 -0.16527 C 0.13871 -0.16897 0.13836 -0.17268 0.13749 -0.17638 C 0.13732 -0.1861 0.13402 -0.19791 0.13854 -0.20555 C 0.14236 -0.2118 0.15347 -0.2199 0.15937 -0.22152 C 0.16805 -0.22916 0.17968 -0.22754 0.1894 -0.22846 C 0.20225 -0.228 0.20433 -0.2287 0.21302 -0.22638 C 0.21631 -0.22337 0.21996 -0.22106 0.22343 -0.21874 C 0.22638 -0.21342 0.23107 -0.2111 0.23541 -0.20833 C 0.23836 -0.20254 0.23923 -0.19675 0.24114 -0.19027 C 0.24201 -0.17036 0.24288 -0.14027 0.23385 -0.12221 C 0.23194 -0.1118 0.22604 -0.09328 0.21979 -0.0861 C 0.21406 -0.07962 0.2026 -0.07221 0.19531 -0.06944 C 0.19253 -0.07013 0.1894 -0.07036 0.18697 -0.07152 C 0.18541 -0.07221 0.18506 -0.07499 0.18385 -0.07638 C 0.18142 -0.07939 0.17951 -0.08147 0.17656 -0.08333 C 0.17308 -0.08958 0.17499 -0.08819 0.17187 -0.08958 C 0.17065 -0.09189 0.16718 -0.09513 0.16718 -0.09513 C 0.16545 -0.10092 0.16284 -0.10694 0.15989 -0.1118 C 0.15972 -0.11272 0.15972 -0.11365 0.15937 -0.11458 C 0.15885 -0.11596 0.15763 -0.11666 0.15729 -0.11805 C 0.15677 -0.12013 0.15711 -0.12221 0.15677 -0.1243 C 0.15607 -0.12754 0.15486 -0.13078 0.15416 -0.13402 C 0.15381 -0.13911 0.1526 -0.14421 0.1526 -0.1493 C 0.15242 -0.15948 0.15277 -0.16967 0.15312 -0.17985 C 0.15347 -0.18981 0.15798 -0.19883 0.16302 -0.20555 C 0.16701 -0.21087 0.17482 -0.21133 0.17968 -0.21458 C 0.18333 -0.21712 0.18663 -0.2199 0.19062 -0.22083 C 0.19895 -0.22823 0.21041 -0.2236 0.21874 -0.21805 C 0.22135 -0.21643 0.22378 -0.21504 0.22656 -0.21388 C 0.22795 -0.21319 0.23072 -0.2111 0.23072 -0.2111 C 0.23229 -0.20809 0.23402 -0.20624 0.23489 -0.20277 C 0.23281 -0.19467 0.2335 -0.18356 0.23541 -0.17569 C 0.23611 -0.16342 0.23784 -0.15208 0.2401 -0.14027 C 0.23992 -0.13124 0.24166 -0.12152 0.23906 -0.11319 C 0.23402 -0.09745 0.2177 -0.08819 0.20572 -0.08541 C 0.19513 -0.07962 0.18697 -0.07846 0.17499 -0.07777 C 0.16267 -0.07453 0.14982 -0.07569 0.13749 -0.07846 C 0.12326 -0.078 0.10902 -0.07754 0.09479 -0.07638 C 0.09201 -0.07522 0.0894 -0.07476 0.08645 -0.0743 C 0.07638 -0.0699 0.06458 -0.07221 0.05416 -0.07152 C 0.04808 -0.07245 0.04201 -0.07291 0.03593 -0.0743 C 0.03402 -0.07592 0.03281 -0.07777 0.03072 -0.07916 C 0.02968 -0.08309 0.02725 -0.08703 0.02552 -0.09027 C 0.02517 -0.09096 0.02447 -0.09235 0.02447 -0.09235 C 0.02378 -0.09606 0.02187 -0.09814 0.02083 -0.10208 C 0.01909 -0.10833 0.01805 -0.11458 0.01614 -0.12083 C 0.01545 -0.12592 0.01545 -0.13101 0.01458 -0.1361 C 0.01371 -0.1574 0.01406 -0.18819 0.02656 -0.20485 C 0.03385 -0.22939 0.06076 -0.22569 0.07499 -0.22569 " pathEditMode="relative" ptsTypes="fffffffffffffffffffffffffffffffffffffffffffffffffffffffffffffffffffffffffffffffffffffffffffffA">
                                      <p:cBhvr>
                                        <p:cTn id="36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C 0.00799 0.00023 0.01632 -3.33333E-6 0.02448 0.0007 C 0.02934 0.00116 0.03385 0.00509 0.03854 0.00625 C 0.04219 0.00857 0.04653 0.01111 0.05052 0.0125 C 0.05469 0.01806 0.05816 0.02245 0.06094 0.02986 C 0.0625 0.03403 0.06163 0.03287 0.06302 0.0375 C 0.06372 0.03935 0.0651 0.04306 0.0651 0.04306 C 0.0658 0.04745 0.06701 0.05208 0.06823 0.05625 C 0.06962 0.06783 0.07222 0.0794 0.07552 0.09028 C 0.07604 0.09491 0.07726 0.09838 0.07865 0.10278 C 0.07917 0.10764 0.08073 0.11111 0.08229 0.11528 C 0.08333 0.11783 0.08333 0.12083 0.08438 0.12361 C 0.08785 0.1331 0.09201 0.14097 0.09688 0.14931 C 0.10069 0.15579 0.10399 0.1625 0.11042 0.16458 C 0.11476 0.17037 0.12465 0.16783 0.12917 0.16806 C 0.14045 0.17176 0.16354 0.16759 0.17344 0.15625 C 0.17743 0.15162 0.17934 0.14421 0.18385 0.14028 C 0.18455 0.13634 0.1875 0.1331 0.18958 0.12986 C 0.19149 0.12685 0.19167 0.12361 0.19375 0.12083 C 0.19705 0.10972 0.19653 0.09769 0.2 0.08681 C 0.20052 0.0831 0.20174 0.08009 0.2026 0.07639 C 0.20382 0.06273 0.20122 0.05648 0.19896 0.04445 C 0.19844 0.04167 0.19549 0.0412 0.19375 0.03958 C 0.18802 0.03449 0.18438 0.02732 0.1776 0.02431 C 0.17517 0.01945 0.17847 0.025 0.17344 0.02083 C 0.1724 0.01991 0.17188 0.01829 0.17083 0.01736 C 0.16771 0.01458 0.16424 0.01435 0.16094 0.0125 C 0.15486 0.00926 0.15035 0.00579 0.14375 0.00486 C 0.13802 0.00232 0.14167 0.00347 0.13229 0.00417 C 0.12205 0.0081 0.11215 0.0125 0.10313 0.02014 C 0.10035 0.02245 0.09566 0.02546 0.09271 0.02708 C 0.09097 0.02801 0.0875 0.02986 0.0875 0.02986 C 0.0849 0.03333 0.08212 0.03495 0.07917 0.0375 C 0.07708 0.03935 0.07604 0.04375 0.075 0.04653 C 0.07274 0.05278 0.0691 0.05787 0.06667 0.06389 C 0.06111 0.07732 0.05903 0.09259 0.05208 0.10486 C 0.05191 0.10579 0.05191 0.10671 0.05156 0.10764 C 0.05122 0.10857 0.05035 0.1088 0.05 0.10972 C 0.04965 0.11111 0.04983 0.1125 0.04948 0.11389 C 0.04792 0.12083 0.04271 0.13195 0.03889 0.13681 C 0.03663 0.1463 0.02934 0.15162 0.02292 0.15486 C 0.02049 0.15602 0.01875 0.1581 0.01615 0.15903 C 0.01111 0.16389 0.00122 0.16597 -0.00469 0.16667 C -0.01667 0.1713 -0.02274 0.16852 -0.03854 0.16806 C -0.04809 0.1662 -0.05764 0.16458 -0.06719 0.16389 C -0.07257 0.16273 -0.07708 0.16158 -0.08281 0.16111 C -0.09045 0.15764 -0.09878 0.15741 -0.10677 0.15625 C -0.11215 0.15394 -0.10347 0.15764 -0.11823 0.15486 C -0.12153 0.15417 -0.12413 0.14931 -0.12708 0.14792 C -0.13194 0.1456 -0.13941 0.1463 -0.14427 0.14583 C -0.14549 0.1456 -0.1467 0.14514 -0.14792 0.14514 C -0.15226 0.14468 -0.1566 0.14514 -0.16094 0.14445 C -0.16267 0.14421 -0.16528 0.14144 -0.16719 0.14097 C -0.16892 0.13982 -0.1724 0.13681 -0.1724 0.13681 C -0.17396 0.13125 -0.17795 0.12361 -0.18229 0.12222 C -0.18385 0.12014 -0.18576 0.11852 -0.18698 0.11597 C -0.18854 0.10602 -0.18941 0.09514 -0.18646 0.08542 C -0.1849 0.07986 -0.18576 0.0831 -0.18385 0.0757 C -0.18368 0.075 -0.18333 0.07361 -0.18333 0.07361 C -0.18559 0.06551 -0.17795 0.05278 -0.17361 0.04792 C -0.17205 0.04236 -0.16858 0.03982 -0.1651 0.03681 C -0.15764 0.03009 -0.14844 0.02245 -0.13958 0.02014 C -0.12951 0.01343 -0.11823 0.01181 -0.10729 0.01111 C -0.10243 0.00972 -0.10122 0.00995 -0.09531 0.01042 C -0.09271 0.01158 -0.08976 0.01181 -0.08698 0.0125 C -0.08403 0.01412 -0.08212 0.01644 -0.07865 0.01736 C -0.07743 0.02245 -0.07465 0.02477 -0.07101 0.02639 C -0.06771 0.03195 -0.06181 0.0338 -0.05781 0.03889 C -0.0566 0.04352 -0.05417 0.04769 -0.0526 0.05208 C -0.05035 0.05833 -0.05 0.0662 -0.04948 0.07292 C -0.04965 0.07685 -0.04965 0.08079 -0.05 0.08472 C -0.05 0.08588 -0.05052 0.08704 -0.05052 0.0882 C -0.05122 0.10093 -0.05226 0.13333 -0.0651 0.13681 C -0.06858 0.13935 -0.07135 0.1412 -0.075 0.14306 C -0.08038 0.14583 -0.08472 0.15208 -0.0901 0.15486 C -0.09913 0.15972 -0.10781 0.16389 -0.11719 0.16736 C -0.14184 0.16667 -0.13576 0.16736 -0.14896 0.16389 C -0.15208 0.16111 -0.15382 0.15695 -0.15781 0.15556 C -0.16198 0.15139 -0.16406 0.14653 -0.16771 0.14167 C -0.17101 0.13079 -0.17326 0.1213 -0.175 0.10972 C -0.17483 0.1007 -0.175 0.09167 -0.17448 0.08264 C -0.17413 0.075 -0.17083 0.06644 -0.16823 0.05972 C -0.16632 0.0544 -0.16545 0.04861 -0.16319 0.04375 C -0.16181 0.03704 -0.16354 0.04537 -0.16094 0.0382 C -0.15764 0.02917 -0.15694 0.02616 -0.14948 0.02292 C -0.14809 0.01991 -0.14479 0.01713 -0.14219 0.01597 C -0.1375 0.00972 -0.13056 0.00556 -0.12396 0.00556 " pathEditMode="relative" ptsTypes="ffffffffffffffffffffffffffffffffffffffffffffffffffffffffffffffffffffffffffffffffffffffA">
                                      <p:cBhvr>
                                        <p:cTn id="38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C -0.00191 -0.0125 0.00104 0.00116 -0.00278 -0.00648 C -0.00382 -0.00833 -0.00382 -0.01111 -0.00486 -0.01296 C -0.00642 -0.0213 -0.00764 -0.02894 -0.00972 -0.03704 C -0.01076 -0.04144 -0.0132 -0.05 -0.0132 -0.05 C -0.01111 -0.0669 -0.00573 -0.08333 -0.00208 -0.1 C -0.00417 -0.11806 -0.00191 -0.12037 0.00278 -0.13611 C 0.00278 -0.13611 0.00625 -0.15 0.00694 -0.15278 C 0.01059 -0.16759 0.01875 -0.18125 0.02569 -0.19352 C 0.02812 -0.19792 0.03021 -0.2037 0.03333 -0.20741 C 0.04392 -0.21944 0.05816 -0.22616 0.07153 -0.23056 C 0.07396 -0.23264 0.07569 -0.23333 0.07847 -0.23426 C 0.08038 -0.23588 0.08472 -0.23796 0.08472 -0.23796 C 0.08715 -0.2412 0.09045 -0.24375 0.09236 -0.24722 C 0.0967 -0.25486 0.09809 -0.26505 0.10208 -0.27315 C 0.10347 -0.28056 0.10434 -0.28426 0.10486 -0.29259 C 0.10434 -0.29907 0.10434 -0.30556 0.10347 -0.31204 C 0.10295 -0.31574 0.09983 -0.31551 0.09792 -0.31667 C 0.0934 -0.31944 0.08941 -0.32407 0.08472 -0.32593 C 0.07917 -0.32801 0.07187 -0.32778 0.06597 -0.3287 C 0.03628 -0.32755 0.01094 -0.32639 -0.02014 -0.32593 C -0.02344 -0.32153 -0.02465 -0.3169 -0.02708 -0.31204 C -0.03073 -0.28982 -0.02813 -0.31343 -0.02708 -0.29907 C -0.02674 -0.29514 -0.02813 -0.29097 -0.02847 -0.28704 C -0.02778 -0.27778 -0.02656 -0.26111 -0.02431 -0.25185 C -0.02344 -0.24838 -0.02014 -0.24259 -0.02014 -0.24259 C -0.01858 -0.23009 -0.02118 -0.24259 -0.01667 -0.23426 C -0.01615 -0.23333 -0.01649 -0.23171 -0.01597 -0.23056 C -0.01545 -0.2294 -0.01458 -0.2287 -0.01389 -0.22778 C -0.0125 -0.22245 -0.00938 -0.21644 -0.00695 -0.21204 C -0.00642 -0.20995 -0.00399 -0.20394 -0.00278 -0.20278 C 0.00052 -0.19977 0.00868 -0.19537 0.0125 -0.19444 C 0.02396 -0.18681 0.03646 -0.18264 0.0493 -0.18056 C 0.05278 -0.18079 0.05625 -0.18056 0.05972 -0.18148 C 0.06458 -0.18287 0.06667 -0.18611 0.07083 -0.18796 C 0.08229 -0.21111 0.09097 -0.23565 0.09514 -0.26296 C 0.09444 -0.28264 0.09705 -0.29329 0.08264 -0.29815 C 0.07656 -0.30463 0.07118 -0.3088 0.06319 -0.31019 C 0.05469 -0.31574 0.0467 -0.31944 0.0375 -0.32222 C 0.03351 -0.32338 0.03073 -0.32593 0.02639 -0.32685 C 0.01285 -0.325 0.01562 -0.32662 0.00764 -0.31944 C 0.0059 -0.3125 0.00851 -0.32083 0.00486 -0.31482 C -0.00469 -0.29884 0.00538 -0.31273 -0.0007 -0.30463 C -0.00278 -0.29607 -0.00504 -0.29537 -0.00695 -0.28889 C -0.01059 -0.27685 -0.01233 -0.26389 -0.01597 -0.25185 C -0.01684 -0.24421 -0.01823 -0.23611 -0.02014 -0.2287 C -0.01945 -0.21644 -0.01979 -0.20394 -0.01806 -0.19167 C -0.01788 -0.19005 -0.01545 -0.19097 -0.01458 -0.18982 C -0.01372 -0.18889 -0.01389 -0.18727 -0.0132 -0.18611 C -0.00868 -0.17894 -0.00608 -0.17847 0.00139 -0.17685 C 0.01354 -0.17894 0.02413 -0.18611 0.03542 -0.19167 C 0.04566 -0.2037 0.05833 -0.2125 0.06944 -0.22315 C 0.08038 -0.23357 0.08854 -0.24884 0.09722 -0.26204 C 0.10434 -0.27292 0.10608 -0.28889 0.1118 -0.30093 C 0.11302 -0.30347 0.11458 -0.30579 0.11597 -0.30833 C 0.11753 -0.31111 0.12292 -0.31389 0.12292 -0.31389 C 0.12569 -0.31968 0.13733 -0.32708 0.14236 -0.32963 C 0.14809 -0.33727 0.15816 -0.34005 0.16597 -0.34167 C 0.16892 -0.34375 0.17187 -0.34421 0.175 -0.34537 C 0.18906 -0.34282 0.19427 -0.33634 0.20694 -0.32685 C 0.21163 -0.32338 0.21753 -0.31991 0.22083 -0.31389 C 0.22969 -0.29769 0.23472 -0.27338 0.2368 -0.2537 C 0.23628 -0.2287 0.23871 -0.19884 0.21528 -0.19537 C 0.2092 -0.1912 0.20208 -0.18611 0.19514 -0.18519 C 0.18819 -0.18426 0.1743 -0.18333 0.1743 -0.18333 C 0.15677 -0.18357 0.13906 -0.18287 0.12153 -0.18426 C 0.12083 -0.18426 0.11632 -0.19745 0.11528 -0.19907 C 0.10833 -0.21019 0.10069 -0.22153 0.09653 -0.23519 C 0.09705 -0.24375 0.09722 -0.25255 0.09792 -0.26111 C 0.09844 -0.26713 0.10069 -0.2706 0.10278 -0.27593 C 0.10729 -0.28727 0.11128 -0.29838 0.11805 -0.30741 C 0.1217 -0.31227 0.12292 -0.31806 0.12778 -0.3213 C 0.13003 -0.32523 0.13611 -0.33148 0.13611 -0.33148 C 0.13715 -0.33542 0.14097 -0.33773 0.14375 -0.33982 C 0.14566 -0.3412 0.14722 -0.34329 0.1493 -0.34444 C 0.15417 -0.34699 0.15903 -0.34792 0.16389 -0.35 C 0.16771 -0.34907 0.17118 -0.34699 0.175 -0.34537 C 0.17899 -0.3412 0.18038 -0.33819 0.18542 -0.33704 C 0.19601 -0.32639 0.20816 -0.31898 0.21875 -0.30833 C 0.21962 -0.30139 0.22118 -0.29398 0.22292 -0.28704 C 0.22205 -0.27454 0.21875 -0.26389 0.21597 -0.25185 C 0.21198 -0.23472 0.20764 -0.22037 0.19792 -0.20741 C 0.19531 -0.19884 0.19844 -0.20602 0.19097 -0.19907 C 0.18802 -0.1963 0.18594 -0.1919 0.18264 -0.18982 C 0.17153 -0.18241 0.16024 -0.17593 0.14792 -0.17407 C 0.12222 -0.17477 0.09635 -0.17431 0.07083 -0.17685 C 0.05625 -0.17824 0.04236 -0.18241 0.02778 -0.18333 C 0.01719 -0.18657 0.00746 -0.18958 -0.00347 -0.19074 C -0.01285 -0.19421 -0.02222 -0.19815 -0.03195 -0.2 C -0.03767 -0.20255 -0.0434 -0.20463 -0.04931 -0.20648 C -0.05486 -0.20625 -0.06042 -0.20602 -0.06597 -0.20556 C -0.06945 -0.20532 -0.07344 -0.20116 -0.07708 -0.2 C -0.07847 -0.19861 -0.08056 -0.19861 -0.08195 -0.19722 C -0.08264 -0.19653 -0.08247 -0.19491 -0.08333 -0.19444 C -0.08524 -0.19352 -0.0875 -0.19375 -0.08958 -0.19352 C -0.09236 -0.19236 -0.09583 -0.19259 -0.09792 -0.18982 " pathEditMode="relative" ptsTypes="fffffffffffffffffffffffffffffffffffffffffffffffffffffffffffffffffffffffffffffffffffffffffffffffA">
                                      <p:cBhvr>
                                        <p:cTn id="40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0348 -0.00156 0.00672 -0.00312 0.00973 C -0.00416 0.01667 -0.00677 0.02269 -0.00885 0.02917 C -0.01041 0.0338 -0.00798 0.02824 -0.00989 0.03473 C -0.01076 0.03773 -0.01232 0.04028 -0.01354 0.04306 C -0.0158 0.04861 -0.01718 0.05486 -0.01927 0.06042 C -0.02291 0.07037 -0.02014 0.06019 -0.02239 0.06736 C -0.03038 0.0919 -0.03628 0.12084 -0.0526 0.1382 C -0.05347 0.14144 -0.05538 0.14121 -0.05729 0.14375 C -0.06406 0.15278 -0.07205 0.15857 -0.08177 0.15973 C -0.08698 0.15949 -0.09218 0.16019 -0.09739 0.15903 C -0.09965 0.15857 -0.10104 0.1551 -0.10312 0.15417 C -0.10416 0.15023 -0.10833 0.14908 -0.11041 0.14584 C -0.11128 0.14468 -0.1125 0.14167 -0.1125 0.14167 C -0.11337 0.13681 -0.11475 0.13195 -0.11562 0.12709 C -0.11545 0.12153 -0.11736 0.09329 -0.1125 0.08334 C -0.11198 0.07963 -0.11093 0.07523 -0.10937 0.07223 C -0.10816 0.06551 -0.1092 0.06829 -0.10677 0.06389 C -0.10607 0.05764 -0.10382 0.05463 -0.10156 0.04931 C -0.09583 0.03611 -0.08784 0.02801 -0.07656 0.025 C -0.05903 0.0301 -0.05746 0.06181 -0.04791 0.07778 C -0.04687 0.08588 -0.04218 0.0926 -0.03958 0.1 C -0.03767 0.10556 -0.03975 0.10301 -0.03698 0.10556 C -0.03437 0.11111 -0.0342 0.11204 -0.03073 0.11667 C -0.02899 0.12246 -0.02569 0.12755 -0.02239 0.13195 C -0.02187 0.13264 -0.02187 0.13403 -0.02135 0.13473 C -0.02048 0.13611 -0.01771 0.13797 -0.01666 0.13889 C -0.0092 0.14584 -0.00312 0.15047 0.00573 0.15348 C 0.01129 0.15533 0.01684 0.15764 0.0224 0.15973 C 0.02396 0.16019 0.02552 0.16019 0.02709 0.16042 C 0.02795 0.16065 0.02882 0.16088 0.02969 0.16111 C 0.03177 0.16204 0.03386 0.16343 0.03594 0.16389 C 0.04063 0.16505 0.04532 0.16574 0.05 0.16736 C 0.05191 0.16713 0.05382 0.16736 0.05573 0.16667 C 0.05886 0.16574 0.06094 0.16065 0.06407 0.15973 C 0.07344 0.15648 0.07986 0.14723 0.08959 0.14514 C 0.09167 0.14329 0.09636 0.14028 0.09636 0.14028 C 0.09861 0.13635 0.10122 0.13311 0.10365 0.12917 C 0.10538 0.12246 0.10261 0.13195 0.10573 0.1257 C 0.10608 0.125 0.10591 0.12385 0.10625 0.12292 C 0.10712 0.12107 0.10834 0.11968 0.10938 0.11806 C 0.11077 0.11273 0.11302 0.10811 0.11459 0.10278 C 0.11511 0.09908 0.11615 0.09607 0.11667 0.09236 C 0.11719 0.07454 0.11736 0.05903 0.10521 0.04931 C 0.10434 0.04561 0.10174 0.04306 0.09896 0.04236 C 0.09115 0.03449 0.08177 0.02824 0.07188 0.02639 C 0.06771 0.02454 0.0632 0.02408 0.05886 0.02292 C 0.04931 0.02037 0.04045 0.01459 0.03073 0.0132 C 0.01563 0.00811 -0.00312 0.01088 -0.01823 0.01042 C -0.03628 0.00811 -0.05503 0.0088 -0.07291 0.00834 C -0.08159 0.00787 -0.08906 0.00648 -0.09739 0.00417 C -0.10104 0.00047 -0.1033 -0.00509 -0.10729 -0.00764 C -0.11163 -0.0162 -0.10399 -0.00139 -0.11041 -0.0118 C -0.11076 -0.0125 -0.11146 -0.01713 -0.11146 -0.01736 C -0.11284 -0.0243 -0.11423 -0.03055 -0.11614 -0.0375 C -0.11718 -0.0412 -0.11875 -0.04861 -0.11875 -0.04861 C -0.11857 -0.05254 -0.11944 -0.07801 -0.11718 -0.08472 C -0.11562 -0.08912 -0.11458 -0.09328 -0.1125 -0.09722 C -0.11128 -0.09953 -0.10885 -0.10416 -0.10885 -0.10416 C -0.10625 -0.11828 -0.09357 -0.12662 -0.08489 -0.13264 C -0.08194 -0.13472 -0.07916 -0.13703 -0.07604 -0.13889 C -0.0743 -0.13981 -0.07083 -0.14097 -0.07083 -0.14097 C -0.0625 -0.13865 -0.05399 -0.1324 -0.04791 -0.1243 C -0.04653 -0.11527 -0.04045 -0.11203 -0.03646 -0.10555 C -0.03437 -0.10231 -0.0335 -0.09953 -0.03073 -0.09722 C -0.03038 -0.09583 -0.03021 -0.09444 -0.02968 -0.09305 C -0.02934 -0.09213 -0.02847 -0.09189 -0.02812 -0.09097 C -0.02778 -0.08958 -0.02795 -0.08819 -0.0276 -0.0868 C -0.02743 -0.08588 -0.02691 -0.08495 -0.02656 -0.08402 C -0.02604 -0.08078 -0.02552 -0.0787 -0.02448 -0.07569 C -0.02396 -0.07222 -0.02309 -0.06875 -0.02239 -0.06527 C -0.02205 -0.06319 -0.02083 -0.05902 -0.02083 -0.05902 C -0.01996 -0.05023 -0.01458 -0.04143 -0.01146 -0.03333 C -0.01041 -0.03078 -0.01041 -0.02777 -0.00937 -0.025 C -0.00625 -0.01666 -0.0026 -0.00856 0 0 Z " pathEditMode="relative" ptsTypes="fffffffffffffffffffffffffffffffffffffffffffffffffffffffffffffffffffffffffff">
                                      <p:cBhvr>
                                        <p:cTn id="42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0348 -0.00156 0.00672 -0.00312 0.00973 C -0.00416 0.01667 -0.00677 0.02269 -0.00885 0.02917 C -0.01041 0.0338 -0.00798 0.02824 -0.00989 0.03473 C -0.01076 0.03773 -0.01232 0.04028 -0.01354 0.04306 C -0.0158 0.04861 -0.01718 0.05486 -0.01927 0.06042 C -0.02291 0.07037 -0.02014 0.06019 -0.02239 0.06736 C -0.03038 0.0919 -0.03628 0.12084 -0.0526 0.1382 C -0.05347 0.14144 -0.05538 0.14121 -0.05729 0.14375 C -0.06406 0.15278 -0.07205 0.15857 -0.08177 0.15973 C -0.08698 0.15949 -0.09218 0.16019 -0.09739 0.15903 C -0.09965 0.15857 -0.10104 0.1551 -0.10312 0.15417 C -0.10416 0.15023 -0.10833 0.14908 -0.11041 0.14584 C -0.11128 0.14468 -0.1125 0.14167 -0.1125 0.14167 C -0.11337 0.13681 -0.11475 0.13195 -0.11562 0.12709 C -0.11545 0.12153 -0.11736 0.09329 -0.1125 0.08334 C -0.11198 0.07963 -0.11093 0.07523 -0.10937 0.07223 C -0.10816 0.06551 -0.1092 0.06829 -0.10677 0.06389 C -0.10607 0.05764 -0.10382 0.05463 -0.10156 0.04931 C -0.09583 0.03611 -0.08784 0.02801 -0.07656 0.025 C -0.05903 0.0301 -0.05746 0.06181 -0.04791 0.07778 C -0.04687 0.08588 -0.04218 0.0926 -0.03958 0.1 C -0.03767 0.10556 -0.03975 0.10301 -0.03698 0.10556 C -0.03437 0.11111 -0.0342 0.11204 -0.03073 0.11667 C -0.02899 0.12246 -0.02569 0.12755 -0.02239 0.13195 C -0.02187 0.13264 -0.02187 0.13403 -0.02135 0.13473 C -0.02048 0.13611 -0.01771 0.13797 -0.01666 0.13889 C -0.0092 0.14584 -0.00312 0.15047 0.00573 0.15348 C 0.01129 0.15533 0.01684 0.15764 0.0224 0.15973 C 0.02396 0.16019 0.02552 0.16019 0.02709 0.16042 C 0.02795 0.16065 0.02882 0.16088 0.02969 0.16111 C 0.03177 0.16204 0.03386 0.16343 0.03594 0.16389 C 0.04063 0.16505 0.04532 0.16574 0.05 0.16736 C 0.05191 0.16713 0.05382 0.16736 0.05573 0.16667 C 0.05886 0.16574 0.06094 0.16065 0.06407 0.15973 C 0.07344 0.15648 0.07986 0.14723 0.08959 0.14514 C 0.09167 0.14329 0.09636 0.14028 0.09636 0.14028 C 0.09861 0.13635 0.10122 0.13311 0.10365 0.12917 C 0.10538 0.12246 0.10261 0.13195 0.10573 0.1257 C 0.10608 0.125 0.10591 0.12385 0.10625 0.12292 C 0.10712 0.12107 0.10834 0.11968 0.10938 0.11806 C 0.11077 0.11273 0.11302 0.10811 0.11459 0.10278 C 0.11511 0.09908 0.11615 0.09607 0.11667 0.09236 C 0.11719 0.07454 0.11736 0.05903 0.10521 0.04931 C 0.10434 0.04561 0.10174 0.04306 0.09896 0.04236 C 0.09115 0.03449 0.08177 0.02824 0.07188 0.02639 C 0.06771 0.02454 0.0632 0.02408 0.05886 0.02292 C 0.04931 0.02037 0.04045 0.01459 0.03073 0.0132 C 0.01563 0.00811 -0.00312 0.01088 -0.01823 0.01042 C -0.03628 0.00811 -0.05503 0.0088 -0.07291 0.00834 C -0.08159 0.00787 -0.08906 0.00648 -0.09739 0.00417 C -0.10104 0.00047 -0.1033 -0.00509 -0.10729 -0.00764 C -0.11163 -0.0162 -0.10399 -0.00139 -0.11041 -0.0118 C -0.11076 -0.0125 -0.11146 -0.01713 -0.11146 -0.01736 C -0.11284 -0.0243 -0.11423 -0.03055 -0.11614 -0.0375 C -0.11718 -0.0412 -0.11875 -0.04861 -0.11875 -0.04861 C -0.11857 -0.05254 -0.11944 -0.07801 -0.11718 -0.08472 C -0.11562 -0.08912 -0.11458 -0.09328 -0.1125 -0.09722 C -0.11128 -0.09953 -0.10885 -0.10416 -0.10885 -0.10416 C -0.10625 -0.11828 -0.09357 -0.12662 -0.08489 -0.13264 C -0.08194 -0.13472 -0.07916 -0.13703 -0.07604 -0.13889 C -0.0743 -0.13981 -0.07083 -0.14097 -0.07083 -0.14097 C -0.0625 -0.13865 -0.05399 -0.1324 -0.04791 -0.1243 C -0.04653 -0.11527 -0.04045 -0.11203 -0.03646 -0.10555 C -0.03437 -0.10231 -0.0335 -0.09953 -0.03073 -0.09722 C -0.03038 -0.09583 -0.03021 -0.09444 -0.02968 -0.09305 C -0.02934 -0.09213 -0.02847 -0.09189 -0.02812 -0.09097 C -0.02778 -0.08958 -0.02795 -0.08819 -0.0276 -0.0868 C -0.02743 -0.08588 -0.02691 -0.08495 -0.02656 -0.08402 C -0.02604 -0.08078 -0.02552 -0.0787 -0.02448 -0.07569 C -0.02396 -0.07222 -0.02309 -0.06875 -0.02239 -0.06527 C -0.02205 -0.06319 -0.02083 -0.05902 -0.02083 -0.05902 C -0.01996 -0.05023 -0.01458 -0.04143 -0.01146 -0.03333 C -0.01041 -0.03078 -0.01041 -0.02777 -0.00937 -0.025 C -0.00625 -0.01666 -0.0026 -0.00856 0 0 Z " pathEditMode="relative" ptsTypes="fffffffffffffffffffffffffffffffffffffffffffffffffffffffffffffffffffffffffff">
                                      <p:cBhvr>
                                        <p:cTn id="44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42 0.01273 -0.02552 0.01458 -0.03541 0.01528 C -0.04288 0.01574 -0.05035 0.0162 -0.05781 0.01666 C -0.06719 0.01597 -0.07621 0.01574 -0.08541 0.01319 C -0.08923 0.01065 -0.08576 0.0125 -0.09166 0.01111 C -0.09548 0.01018 -0.09948 0.00787 -0.10312 0.00625 C -0.1026 0.00092 -0.10173 -0.00394 -0.10052 -0.00903 C -0.09982 -0.01713 -0.09791 -0.02593 -0.09635 -0.03403 C -0.09687 -0.04144 -0.09635 -0.04908 -0.09791 -0.05625 C -0.09861 -0.05903 -0.10017 -0.06111 -0.10104 -0.06389 C -0.1026 -0.06898 -0.10382 -0.07222 -0.10521 -0.07778 C -0.10538 -0.07847 -0.10573 -0.07986 -0.10573 -0.07986 C -0.10607 -0.0838 -0.10677 -0.08727 -0.10729 -0.09097 C -0.10677 -0.10533 -0.10573 -0.12292 -0.09739 -0.13403 C -0.09531 -0.14491 -0.08333 -0.15023 -0.07604 -0.15209 C -0.06875 -0.15162 -0.06632 -0.15347 -0.0625 -0.14653 C -0.05833 -0.13009 -0.05087 -0.11459 -0.04531 -0.09861 C -0.04236 -0.09028 -0.03837 -0.08218 -0.03594 -0.07361 C -0.03246 -0.06158 -0.03559 -0.06898 -0.03229 -0.06181 C -0.03177 -0.05695 -0.03055 -0.05347 -0.02864 -0.04931 C -0.0276 -0.04398 -0.02882 -0.04861 -0.02552 -0.04236 C -0.01753 -0.02709 -0.01163 -0.02176 0.00156 -0.01528 C 0.00486 -0.01366 0.00799 -0.01065 0.01146 -0.00972 C 0.01632 -0.00857 0.02136 -0.00787 0.02604 -0.00625 C 0.02847 -0.00533 0.03334 -0.00347 0.03334 -0.00347 C 0.04219 -0.00394 0.04462 -0.00278 0.05104 -0.00764 C 0.05695 -0.01204 0.06337 -0.02292 0.06979 -0.025 C 0.07101 -0.02963 0.07327 -0.03357 0.07448 -0.0382 C 0.07587 -0.04329 0.07778 -0.05232 0.07917 -0.05834 C 0.08004 -0.0669 0.08073 -0.07547 0.08125 -0.08403 C 0.08038 -0.10209 0.07743 -0.1169 0.07031 -0.13195 C 0.06788 -0.13704 0.06597 -0.14144 0.0625 -0.14514 C 0.06111 -0.14653 0.05781 -0.14792 0.05781 -0.14792 C 0.05469 -0.15116 0.05018 -0.15209 0.04636 -0.15278 C 0.01875 -0.15185 0.02917 -0.15394 0.0125 -0.14514 C 0.00504 -0.13519 0.01875 -0.15301 0.00834 -0.14097 C 0.00174 -0.13334 0.00087 -0.11922 -0.00208 -0.10903 C -0.00538 -0.09746 -0.01111 -0.08588 -0.0151 -0.075 C -0.01823 -0.06667 -0.02135 -0.05834 -0.02448 -0.05 C -0.02587 -0.04653 -0.02864 -0.03959 -0.02864 -0.03959 C -0.03038 -0.02824 -0.03229 -0.01551 -0.03698 -0.00556 C -0.03871 0.00347 -0.04149 0.01065 -0.04427 0.01944 C -0.04861 0.03264 -0.05191 0.04653 -0.05469 0.06041 C -0.05555 0.07245 -0.05642 0.08472 -0.05416 0.09653 C -0.05347 0.10903 -0.05069 0.12315 -0.04583 0.13403 C -0.04496 0.13588 -0.04357 0.13703 -0.04271 0.13889 C -0.03837 0.14907 -0.03698 0.15949 -0.02812 0.16389 C -0.02413 0.16921 -0.01753 0.17361 -0.01198 0.17569 C -0.00955 0.17662 -0.00469 0.17708 -0.00469 0.17708 C 0.02257 0.17639 0.03959 0.17592 0.06302 0.17361 C 0.0684 0.17199 0.07587 0.17106 0.08021 0.16528 C 0.08229 0.1625 0.08594 0.15625 0.08594 0.15625 C 0.08976 0.14328 0.09358 0.13032 0.0974 0.11736 C 0.09792 0.1118 0.09844 0.10625 0.09896 0.10069 C 0.09879 0.09166 0.09931 0.08264 0.09844 0.07361 C 0.09566 0.04722 0.08195 0.02754 0.06667 0.0125 C 0.06476 0.01065 0.06198 0.01111 0.0599 0.00972 C 0.05608 0.00741 0.05261 0.00416 0.04896 0.00139 C 0.04618 -0.0007 0.04254 -0.00047 0.03959 -0.00209 C 0.03403 -0.00486 0.02917 -0.00972 0.02344 -0.01181 C 0.02153 -0.0125 0.01962 -0.0132 0.01771 -0.01389 C 0.0158 -0.01482 0.01406 -0.01621 0.01198 -0.01667 C 0.00834 -0.01759 0.00104 -0.01806 0.00104 -0.01806 C -0.00382 -0.01783 -0.00868 -0.01806 -0.01354 -0.01736 C -0.02465 -0.01574 -0.03437 0.01574 -0.03854 0.02708 C -0.03923 0.03657 -0.04219 0.04421 -0.04323 0.05347 C -0.04392 0.05926 -0.04479 0.07083 -0.04479 0.07083 C -0.04462 0.08009 -0.04496 0.08935 -0.04427 0.09861 C -0.04375 0.10532 -0.03958 0.1125 -0.03698 0.11805 C -0.02882 0.13565 -0.02083 0.14166 -0.00781 0.15208 C -0.00087 0.15764 0.00417 0.16273 0.0125 0.16389 C 0.03386 0.17338 0.05104 0.13634 0.06406 0.12014 C 0.07084 0.1118 0.0783 0.10393 0.08177 0.09236 C 0.08299 0.08102 0.0842 0.07639 0.08281 0.0625 C 0.08143 0.0493 0.07153 0.03634 0.06511 0.02639 C 0.06163 0.01412 0.05139 0.01018 0.04323 0.00486 C 0.03143 -0.00301 0.02084 -0.01019 0.00781 -0.0132 C -0.01024 -0.0125 -0.00399 -0.0125 -0.01094 -0.0125 " pathEditMode="relative" ptsTypes="fffffffffffffffffffffffffffffffffffffffffffffffffffffffffffffffffffffffffffffA">
                                      <p:cBhvr>
                                        <p:cTn id="46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04 0.00649 -0.00225 0.01204 -0.0059 0.01667 C -0.00711 0.02269 -0.00764 0.02616 -0.01007 0.03125 C -0.0125 0.04283 -0.01736 0.05255 -0.02257 0.06227 C -0.025 0.07361 -0.03385 0.08704 -0.04253 0.09005 C -0.046 0.09468 -0.0493 0.09746 -0.05416 0.09885 C -0.06093 0.10348 -0.06788 0.10463 -0.075 0.10787 C -0.096 0.10348 -0.08611 0.10486 -0.10503 0.10348 C -0.11007 0.1007 -0.11458 0.09908 -0.11996 0.09792 C -0.12882 0.08982 -0.12777 0.08218 -0.13333 0.07107 C -0.13541 0.05533 -0.13628 0.03843 -0.13159 0.02338 C -0.1302 0.01412 -0.12864 0.00463 -0.12673 -0.00439 C -0.12777 -0.02361 -0.12725 -0.01851 -0.14253 -0.0199 C -0.15642 -0.02476 -0.16684 -0.02893 -0.18159 -0.02986 C -0.1875 -0.03148 -0.19236 -0.03518 -0.19826 -0.03657 C -0.20173 -0.03958 -0.20173 -0.04189 -0.2059 -0.04328 C -0.20902 -0.04745 -0.21215 -0.04976 -0.2158 -0.05324 C -0.2177 -0.05787 -0.21961 -0.06064 -0.22257 -0.06435 C -0.225 -0.07106 -0.22777 -0.07824 -0.2309 -0.08449 C -0.23211 -0.09213 -0.23489 -0.09791 -0.23923 -0.10324 C -0.24062 -0.11018 -0.24305 -0.1162 -0.24409 -0.12338 C -0.24236 -0.14514 -0.23611 -0.15648 -0.22257 -0.16782 C -0.22014 -0.17245 -0.21562 -0.17847 -0.2125 -0.18217 C -0.20955 -0.18541 -0.20416 -0.1875 -0.20086 -0.19004 C -0.19635 -0.19351 -0.19236 -0.1993 -0.1875 -0.20208 C -0.18073 -0.20601 -0.17378 -0.2074 -0.16666 -0.20995 C -0.13524 -0.2081 -0.1243 -0.21041 -0.1 -0.19328 C -0.09514 -0.18518 -0.09531 -0.17731 -0.09253 -0.16782 C -0.09132 -0.16389 -0.08836 -0.15671 -0.08836 -0.15671 C -0.08593 -0.13726 -0.08524 -0.11551 -0.09253 -0.09768 C -0.09861 -0.0831 -0.10972 -0.07615 -0.11996 -0.06782 C -0.12326 -0.06527 -0.12586 -0.06134 -0.12916 -0.05879 C -0.14514 -0.04606 -0.1684 -0.03819 -0.18663 -0.03657 C -0.19583 -0.03703 -0.20503 -0.03703 -0.21423 -0.03773 C -0.21545 -0.03773 -0.21684 -0.03773 -0.21753 -0.03889 C -0.22187 -0.04652 -0.22135 -0.05787 -0.22586 -0.06551 C -0.23038 -0.07291 -0.22847 -0.06898 -0.23159 -0.07777 C -0.23316 -0.08958 -0.2368 -0.10092 -0.23836 -0.11319 C -0.23923 -0.13125 -0.24461 -0.15926 -0.23333 -0.1743 C -0.23125 -0.17708 -0.22812 -0.17801 -0.22586 -0.17986 C -0.21736 -0.18657 -0.22465 -0.18402 -0.21336 -0.18541 C -0.20173 -0.1949 -0.1868 -0.20254 -0.17326 -0.20555 C -0.16961 -0.20648 -0.16614 -0.20694 -0.1625 -0.20764 C -0.16059 -0.2081 -0.15659 -0.20879 -0.15659 -0.20879 C -0.14288 -0.20694 -0.13264 -0.20347 -0.12083 -0.19444 C -0.11944 -0.18726 -0.11718 -0.18101 -0.11336 -0.17546 C -0.1125 -0.17083 -0.11076 -0.16759 -0.1092 -0.16319 C -0.10677 -0.14814 -0.10607 -0.13264 -0.11007 -0.11782 C -0.11059 -0.11273 -0.11093 -0.10185 -0.11336 -0.09768 C -0.11389 -0.09676 -0.1151 -0.09652 -0.1158 -0.0956 C -0.12448 -0.08402 -0.13455 -0.06967 -0.1467 -0.06435 C -0.15642 -0.05486 -0.14409 -0.0662 -0.1533 -0.05995 C -0.15885 -0.05625 -0.15885 -0.05486 -0.16493 -0.05324 C -0.17048 -0.04976 -0.17586 -0.04722 -0.18159 -0.04444 C -0.1835 -0.0449 -0.18576 -0.04444 -0.1875 -0.0456 C -0.20104 -0.05463 -0.18489 -0.0493 -0.19496 -0.05208 C -0.19705 -0.05393 -0.19982 -0.05463 -0.20173 -0.05671 C -0.20243 -0.0574 -0.2026 -0.05902 -0.2033 -0.05995 C -0.20416 -0.06111 -0.20555 -0.06157 -0.20659 -0.06226 C -0.21093 -0.06944 -0.20816 -0.06527 -0.21493 -0.0743 C -0.2177 -0.07801 -0.21927 -0.08472 -0.2217 -0.08889 C -0.22257 -0.09189 -0.22343 -0.09467 -0.22413 -0.09768 C -0.22465 -0.1 -0.22586 -0.10439 -0.22586 -0.10439 C -0.22708 -0.11574 -0.2283 -0.13889 -0.2283 -0.13889 C -0.22708 -0.15578 -0.225 -0.16759 -0.2217 -0.18333 C -0.22066 -0.18842 -0.21961 -0.19375 -0.21666 -0.19768 C -0.21267 -0.20301 -0.20451 -0.20648 -0.19913 -0.20764 C -0.19184 -0.21111 -0.18593 -0.21412 -0.1783 -0.21551 C -0.17222 -0.21875 -0.16614 -0.21805 -0.16007 -0.22106 C -0.1552 -0.22708 -0.14705 -0.23148 -0.1408 -0.23541 C -0.13541 -0.24305 -0.13489 -0.25231 -0.1309 -0.26111 C -0.12777 -0.28125 -0.13211 -0.28588 -0.1342 -0.30439 C -0.13524 -0.31435 -0.13663 -0.32291 -0.1434 -0.32893 C -0.14652 -0.33541 -0.15034 -0.33842 -0.15503 -0.34213 C -0.1526 -0.35185 -0.1717 -0.34884 -0.17326 -0.34884 C -0.17916 -0.34791 -0.18455 -0.34699 -0.18993 -0.34328 C -0.19218 -0.33912 -0.19479 -0.33657 -0.19757 -0.33333 C -0.1993 -0.33125 -0.20069 -0.32893 -0.20243 -0.32662 C -0.2033 -0.32546 -0.20503 -0.32338 -0.20503 -0.32338 C -0.20659 -0.31551 -0.20972 -0.30926 -0.2125 -0.30208 C -0.21597 -0.29328 -0.2184 -0.28379 -0.22257 -0.27546 C -0.22205 -0.25555 -0.2243 -0.23564 -0.21336 -0.22106 C -0.21163 -0.21574 -0.20746 -0.2081 -0.2033 -0.20555 C -0.20121 -0.20416 -0.1967 -0.20324 -0.1967 -0.20324 C -0.1901 -0.1949 -0.19427 -0.19861 -0.17673 -0.20115 C -0.17187 -0.20185 -0.16857 -0.20625 -0.16423 -0.20879 C -0.15017 -0.21713 -0.14548 -0.21828 -0.1342 -0.23333 " pathEditMode="relative" ptsTypes="ffffffffffffffffffffffffffffffffffffffffffffffffffffffffffffffffffffffffffffffffffffffA">
                                      <p:cBhvr>
                                        <p:cTn id="48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04 0.00649 -0.00225 0.01204 -0.0059 0.01667 C -0.00711 0.02269 -0.00764 0.02616 -0.01007 0.03125 C -0.0125 0.04283 -0.01736 0.05255 -0.02257 0.06227 C -0.025 0.07361 -0.03385 0.08704 -0.04253 0.09005 C -0.046 0.09468 -0.0493 0.09746 -0.05416 0.09885 C -0.06093 0.10348 -0.06788 0.10463 -0.075 0.10787 C -0.096 0.10348 -0.08611 0.10486 -0.10503 0.10348 C -0.11007 0.1007 -0.11458 0.09908 -0.11996 0.09792 C -0.12882 0.08982 -0.12777 0.08218 -0.13333 0.07107 C -0.13541 0.05533 -0.13628 0.03843 -0.13159 0.02338 C -0.1302 0.01412 -0.12864 0.00463 -0.12673 -0.00439 C -0.12777 -0.02361 -0.12725 -0.01851 -0.14253 -0.0199 C -0.15642 -0.02476 -0.16684 -0.02893 -0.18159 -0.02986 C -0.1875 -0.03148 -0.19236 -0.03518 -0.19826 -0.03657 C -0.20173 -0.03958 -0.20173 -0.04189 -0.2059 -0.04328 C -0.20902 -0.04745 -0.21215 -0.04976 -0.2158 -0.05324 C -0.2177 -0.05787 -0.21961 -0.06064 -0.22257 -0.06435 C -0.225 -0.07106 -0.22777 -0.07824 -0.2309 -0.08449 C -0.23211 -0.09213 -0.23489 -0.09791 -0.23923 -0.10324 C -0.24062 -0.11018 -0.24305 -0.1162 -0.24409 -0.12338 C -0.24236 -0.14514 -0.23611 -0.15648 -0.22257 -0.16782 C -0.22014 -0.17245 -0.21562 -0.17847 -0.2125 -0.18217 C -0.20955 -0.18541 -0.20416 -0.1875 -0.20086 -0.19004 C -0.19635 -0.19351 -0.19236 -0.1993 -0.1875 -0.20208 C -0.18073 -0.20601 -0.17378 -0.2074 -0.16666 -0.20995 C -0.13524 -0.2081 -0.1243 -0.21041 -0.1 -0.19328 C -0.09514 -0.18518 -0.09531 -0.17731 -0.09253 -0.16782 C -0.09132 -0.16389 -0.08836 -0.15671 -0.08836 -0.15671 C -0.08593 -0.13726 -0.08524 -0.11551 -0.09253 -0.09768 C -0.09861 -0.0831 -0.10972 -0.07615 -0.11996 -0.06782 C -0.12326 -0.06527 -0.12586 -0.06134 -0.12916 -0.05879 C -0.14514 -0.04606 -0.1684 -0.03819 -0.18663 -0.03657 C -0.19583 -0.03703 -0.20503 -0.03703 -0.21423 -0.03773 C -0.21545 -0.03773 -0.21684 -0.03773 -0.21753 -0.03889 C -0.22187 -0.04652 -0.22135 -0.05787 -0.22586 -0.06551 C -0.23038 -0.07291 -0.22847 -0.06898 -0.23159 -0.07777 C -0.23316 -0.08958 -0.2368 -0.10092 -0.23836 -0.11319 C -0.23923 -0.13125 -0.24461 -0.15926 -0.23333 -0.1743 C -0.23125 -0.17708 -0.22812 -0.17801 -0.22586 -0.17986 C -0.21736 -0.18657 -0.22465 -0.18402 -0.21336 -0.18541 C -0.20173 -0.1949 -0.1868 -0.20254 -0.17326 -0.20555 C -0.16961 -0.20648 -0.16614 -0.20694 -0.1625 -0.20764 C -0.16059 -0.2081 -0.15659 -0.20879 -0.15659 -0.20879 C -0.14288 -0.20694 -0.13264 -0.20347 -0.12083 -0.19444 C -0.11944 -0.18726 -0.11718 -0.18101 -0.11336 -0.17546 C -0.1125 -0.17083 -0.11076 -0.16759 -0.1092 -0.16319 C -0.10677 -0.14814 -0.10607 -0.13264 -0.11007 -0.11782 C -0.11059 -0.11273 -0.11093 -0.10185 -0.11336 -0.09768 C -0.11389 -0.09676 -0.1151 -0.09652 -0.1158 -0.0956 C -0.12448 -0.08402 -0.13455 -0.06967 -0.1467 -0.06435 C -0.15642 -0.05486 -0.14409 -0.0662 -0.1533 -0.05995 C -0.15885 -0.05625 -0.15885 -0.05486 -0.16493 -0.05324 C -0.17048 -0.04976 -0.17586 -0.04722 -0.18159 -0.04444 C -0.1835 -0.0449 -0.18576 -0.04444 -0.1875 -0.0456 C -0.20104 -0.05463 -0.18489 -0.0493 -0.19496 -0.05208 C -0.19705 -0.05393 -0.19982 -0.05463 -0.20173 -0.05671 C -0.20243 -0.0574 -0.2026 -0.05902 -0.2033 -0.05995 C -0.20416 -0.06111 -0.20555 -0.06157 -0.20659 -0.06226 C -0.21093 -0.06944 -0.20816 -0.06527 -0.21493 -0.0743 C -0.2177 -0.07801 -0.21927 -0.08472 -0.2217 -0.08889 C -0.22257 -0.09189 -0.22343 -0.09467 -0.22413 -0.09768 C -0.22465 -0.1 -0.22586 -0.10439 -0.22586 -0.10439 C -0.22708 -0.11574 -0.2283 -0.13889 -0.2283 -0.13889 C -0.22708 -0.15578 -0.225 -0.16759 -0.2217 -0.18333 C -0.22066 -0.18842 -0.21961 -0.19375 -0.21666 -0.19768 C -0.21267 -0.20301 -0.20451 -0.20648 -0.19913 -0.20764 C -0.19184 -0.21111 -0.18593 -0.21412 -0.1783 -0.21551 C -0.17222 -0.21875 -0.16614 -0.21805 -0.16007 -0.22106 C -0.1552 -0.22708 -0.14705 -0.23148 -0.1408 -0.23541 C -0.13541 -0.24305 -0.13489 -0.25231 -0.1309 -0.26111 C -0.12777 -0.28125 -0.13211 -0.28588 -0.1342 -0.30439 C -0.13524 -0.31435 -0.13663 -0.32291 -0.1434 -0.32893 C -0.14652 -0.33541 -0.15034 -0.33842 -0.15503 -0.34213 C -0.1526 -0.35185 -0.1717 -0.34884 -0.17326 -0.34884 C -0.17916 -0.34791 -0.18455 -0.34699 -0.18993 -0.34328 C -0.19218 -0.33912 -0.19479 -0.33657 -0.19757 -0.33333 C -0.1993 -0.33125 -0.20069 -0.32893 -0.20243 -0.32662 C -0.2033 -0.32546 -0.20503 -0.32338 -0.20503 -0.32338 C -0.20659 -0.31551 -0.20972 -0.30926 -0.2125 -0.30208 C -0.21597 -0.29328 -0.2184 -0.28379 -0.22257 -0.27546 C -0.22205 -0.25555 -0.2243 -0.23564 -0.21336 -0.22106 C -0.21163 -0.21574 -0.20746 -0.2081 -0.2033 -0.20555 C -0.20121 -0.20416 -0.1967 -0.20324 -0.1967 -0.20324 C -0.1901 -0.1949 -0.19427 -0.19861 -0.17673 -0.20115 C -0.17187 -0.20185 -0.16857 -0.20625 -0.16423 -0.20879 C -0.15017 -0.21713 -0.14548 -0.21828 -0.1342 -0.23333 " pathEditMode="relative" ptsTypes="ffffffffffffffffffffffffffffffffffffffffffffffffffffffffffffffffffffffffffffffffffffffA">
                                      <p:cBhvr>
                                        <p:cTn id="50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-0.00763 C 0.01685 0.00579 0.02084 0.01482 0.02883 0.02246 C 0.03595 0.0294 0.02692 0.02524 0.03473 0.02801 C 0.04046 0.03334 0.04463 0.03565 0.0514 0.03797 C 0.05695 0.0375 0.06286 0.03889 0.06806 0.03588 C 0.07258 0.03334 0.0764 0.03149 0.08143 0.03033 C 0.08525 0.02848 0.08699 0.02662 0.09133 0.0257 C 0.09515 0.02269 0.10383 0.01922 0.10383 0.01922 C 0.11598 0.00811 0.11633 -1.85185E-6 0.12223 -0.01759 C 0.12292 -0.01944 0.12345 -0.02129 0.12397 -0.02314 C 0.12431 -0.02453 0.12414 -0.02615 0.12466 -0.02754 C 0.1257 -0.03055 0.12813 -0.03634 0.12813 -0.03634 C 0.12987 -0.05949 0.13351 -0.09768 0.10973 -0.10301 C 0.09897 -0.11851 0.08108 -0.12824 0.06563 -0.13078 C 0.06164 -0.13217 0.05799 -0.13426 0.05383 -0.13541 C 0.04827 -0.14027 0.04202 -0.14236 0.0356 -0.14421 C 0.03299 -0.14907 0.02883 -0.15115 0.02553 -0.15532 C 0.0224 -0.16713 0.01581 -0.17708 0.01216 -0.18865 C 0.01251 -0.1949 0.01164 -0.22476 0.01633 -0.2375 C 0.01754 -0.24051 0.02015 -0.24236 0.02136 -0.24537 C 0.02431 -0.25231 0.02119 -0.25 0.02553 -0.25208 C 0.02674 -0.25787 0.02935 -0.25856 0.03299 -0.26203 C 0.04063 -0.26921 0.04792 -0.27291 0.0573 -0.2743 C 0.07379 -0.27268 0.07987 -0.27222 0.09306 -0.26759 C 0.09358 -0.26643 0.09393 -0.26481 0.0948 -0.26412 C 0.09601 -0.26319 0.09758 -0.26365 0.09897 -0.26319 C 0.10365 -0.26157 0.10713 -0.25879 0.1106 -0.25416 C 0.11164 -0.2456 0.11442 -0.24004 0.11806 -0.2331 C 0.12171 -0.21481 0.11841 -0.18888 0.10973 -0.17314 C 0.10886 -0.16365 0.10799 -0.16088 0.10226 -0.15532 C 0.09983 -0.14768 0.09723 -0.14421 0.09306 -0.13865 C 0.08768 -0.13148 0.08473 -0.11851 0.07726 -0.11412 C 0.07518 -0.11296 0.07275 -0.11296 0.07049 -0.11203 C 0.0573 -0.11388 0.05921 -0.11597 0.04897 -0.1243 C 0.04723 -0.12569 0.04497 -0.12615 0.04306 -0.12754 C 0.03404 -0.13379 0.02536 -0.14699 0.02136 -0.15972 C 0.02101 -0.16273 0.02084 -0.16574 0.02049 -0.16875 C 0.02032 -0.1699 0.01997 -0.17083 0.0198 -0.17199 C 0.01911 -0.17708 0.01806 -0.1875 0.01806 -0.1875 C 0.02015 -0.21226 0.02258 -0.22152 0.03299 -0.24097 C 0.03664 -0.24768 0.04115 -0.25625 0.04723 -0.25856 C 0.05088 -0.26388 0.04879 -0.2618 0.05556 -0.26527 C 0.0573 -0.2662 0.0606 -0.26759 0.0606 -0.26759 C 0.08473 -0.26643 0.07883 -0.26805 0.09306 -0.26203 C 0.09688 -0.25879 0.10036 -0.25694 0.1047 -0.25532 C 0.11233 -0.24814 0.10851 -0.25138 0.11633 -0.24537 C 0.12206 -0.23611 0.12466 -0.22476 0.12726 -0.21319 C 0.12674 -0.20463 0.1264 -0.19606 0.12553 -0.1875 C 0.12327 -0.16412 0.11077 -0.14467 0.09723 -0.13078 C 0.09254 -0.12592 0.08577 -0.12338 0.08056 -0.11967 C 0.06858 -0.12013 0.06008 -0.11597 0.0514 -0.1243 C 0.0481 -0.13171 0.04862 -0.13194 0.0422 -0.13865 C 0.03976 -0.1412 0.03473 -0.14652 0.03473 -0.14652 C 0.03386 -0.15208 0.03404 -0.15439 0.03056 -0.15763 C 0.029 -0.16597 0.02674 -0.16875 0.02466 -0.17638 C 0.02397 -0.1824 0.0231 -0.1875 0.02136 -0.19305 C 0.02049 -0.19976 0.01841 -0.20555 0.0172 -0.21203 C 0.01633 -0.23588 0.01841 -0.24537 -0.00034 -0.24652 C -0.01006 -0.24699 -0.01978 -0.24722 -0.02951 -0.24745 C -0.04079 -0.24722 -0.05225 -0.24814 -0.06353 -0.24652 C -0.06839 -0.24583 -0.0736 -0.23541 -0.07603 -0.23078 C -0.08194 -0.21967 -0.08437 -0.19652 -0.08697 -0.1831 C -0.08749 -0.17407 -0.08853 -0.16064 -0.08853 -0.15208 C -0.08853 -0.14189 -0.0861 -0.13518 -0.0861 -0.12638 " pathEditMode="relative" ptsTypes="fffffffffffffffffffffffffffffffffffffffffffffffffffffffffffffffA">
                                      <p:cBhvr>
                                        <p:cTn id="52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0301 C 0.00729 0.01573 0.01163 0.02498 0.02083 0.03099 C 0.02777 0.04024 0.03125 0.04233 0.04045 0.04418 C 0.05486 0.04302 0.06927 0.04233 0.08368 0.04071 C 0.09357 0.03978 0.09826 0.02475 0.1059 0.01781 C 0.10868 0.01272 0.1118 0.0081 0.11458 0.00301 C 0.11632 -0.00023 0.11961 -0.00693 0.11961 -0.00693 C 0.12187 -0.0185 0.12465 -0.02983 0.12691 -0.04139 C 0.12656 -0.05064 0.12708 -0.06013 0.12569 -0.06938 C 0.12395 -0.08001 0.1125 -0.09482 0.10468 -0.09736 C 0.10034 -0.10129 0.09722 -0.10175 0.09236 -0.10384 C 0.08975 -0.10476 0.08732 -0.10615 0.08489 -0.1073 C 0.08368 -0.10777 0.08125 -0.10892 0.08125 -0.10892 C 0.07743 -0.11401 0.07413 -0.11632 0.06892 -0.11864 C 0.06284 -0.12442 0.06632 -0.12072 0.05902 -0.1302 C 0.05573 -0.13459 0.05 -0.13298 0.04548 -0.13506 C 0.04323 -0.13483 0.0283 -0.13598 0.02205 -0.13182 C -0.00313 -0.1154 -0.0066 -0.0851 -0.01511 -0.05296 C -0.01441 0.00579 -0.01268 0.05921 -0.01007 0.11656 C -0.0092 0.13668 -0.00851 0.16073 -0.00139 0.179 C 0.00121 0.19265 0.01024 0.19658 0.01961 0.19866 C 0.03055 0.20606 0.01701 0.19751 0.03559 0.20537 C 0.04253 0.20814 0.04809 0.21184 0.05538 0.21346 C 0.07083 0.2204 0.0651 0.21901 0.09236 0.21508 C 0.09375 0.21485 0.09461 0.21254 0.096 0.21184 C 0.10156 0.2093 0.10764 0.20884 0.11336 0.20699 C 0.11493 0.20653 0.11823 0.20537 0.11823 0.20537 C 0.11944 0.20421 0.12066 0.20282 0.12205 0.2019 C 0.12326 0.20121 0.12465 0.20121 0.12569 0.20028 C 0.12882 0.19797 0.13437 0.19219 0.13437 0.19219 C 0.13698 0.18664 0.13767 0.18132 0.14045 0.17577 C 0.14392 0.15865 0.14409 0.16837 0.14548 0.1427 C 0.14427 0.13344 0.14305 0.12026 0.13802 0.11309 C 0.13368 0.09875 0.13229 0.09436 0.12448 0.08349 C 0.12239 0.07493 0.12465 0.08187 0.11961 0.07378 C 0.10659 0.05296 0.09357 0.05412 0.07378 0.05227 C 0.0592 0.05481 0.06736 0.05389 0.05781 0.06221 C 0.05156 0.0828 0.05955 0.05967 0.05156 0.0754 C 0.04757 0.08326 0.04982 0.08511 0.04305 0.09182 C 0.04045 0.10222 0.04392 0.09089 0.03802 0.10176 C 0.03437 0.10847 0.03611 0.11009 0.03316 0.11818 C 0.0302 0.12604 0.02656 0.13437 0.02448 0.1427 C 0.01979 0.16143 0.01736 0.18132 0.01336 0.20028 C 0.0118 0.20745 0.01163 0.21369 0.0085 0.22017 C 0.00538 0.24515 0.00659 0.23127 0.0085 0.27591 C 0.0092 0.2914 0.00746 0.28747 0.01215 0.29418 C 0.01319 0.29764 0.0177 0.31476 0.01961 0.31707 C 0.02048 0.31823 0.02205 0.31823 0.02326 0.31869 C 0.0302 0.33303 0.04114 0.32493 0.05156 0.32031 C 0.06093 0.30828 0.07326 0.30111 0.08368 0.29071 C 0.08698 0.28747 0.09236 0.27937 0.09236 0.27937 C 0.09409 0.27221 0.09722 0.26804 0.10104 0.26272 C 0.10451 0.25139 0.10781 0.24191 0.1158 0.23497 C 0.12448 0.21693 0.15156 0.20676 0.16649 0.20028 C 0.18368 0.20074 0.20104 0.20028 0.21823 0.2019 C 0.22014 0.20213 0.22604 0.20629 0.22812 0.20861 C 0.23038 0.21115 0.23437 0.2167 0.23437 0.2167 C 0.23698 0.22387 0.2375 0.23081 0.23923 0.23821 C 0.23871 0.26134 0.24739 0.30643 0.22569 0.32031 C 0.22066 0.32725 0.21111 0.32748 0.20451 0.32863 C 0.18941 0.32817 0.17395 0.3291 0.15902 0.32702 C 0.15694 0.32678 0.15538 0.32424 0.15416 0.32193 C 0.14652 0.30828 0.14375 0.29186 0.14045 0.27591 C 0.14114 0.25509 0.13854 0.21994 0.14913 0.20028 C 0.15034 0.19357 0.15173 0.18733 0.15295 0.18062 C 0.15225 0.15495 0.15382 0.13206 0.14791 0.10824 C 0.14635 0.09159 0.14114 0.06846 0.15034 0.05551 C 0.15555 0.02752 0.18333 0.02937 0.19982 0.02937 " pathEditMode="relative" ptsTypes="fffffffffffffffffffffffffffffffffffffffffffffffffffffffffffffffffffA">
                                      <p:cBhvr>
                                        <p:cTn id="54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0092 C 0.00451 0.01133 0.00295 0.00555 0.00868 0.01734 L 0.00868 0.01734 C 0.0118 0.0296 0.01007 0.02405 0.01371 0.03376 C 0.01475 0.04116 0.01684 0.04671 0.01857 0.05365 C 0.02031 0.07146 0.02413 0.09181 0.01614 0.10777 C 0.01458 0.11655 0.01076 0.1228 0.00625 0.12927 C 0.00277 0.14338 -0.01355 0.1487 -0.02344 0.15055 C -0.02917 0.15009 -0.0349 0.14986 -0.04063 0.14893 C -0.04601 0.14801 -0.04271 0.14731 -0.04688 0.14408 C -0.04775 0.14338 -0.05504 0.14061 -0.05539 0.14061 C -0.0573 0.13829 -0.06007 0.13691 -0.06164 0.13413 C -0.0625 0.13274 -0.06216 0.13066 -0.06285 0.12927 C -0.06424 0.12627 -0.06632 0.12396 -0.06789 0.12095 C -0.07049 0.11031 -0.07136 0.09875 -0.07396 0.08811 C -0.07361 0.0777 -0.07379 0.06729 -0.07275 0.05689 C -0.0717 0.04625 -0.05052 0.0296 -0.04306 0.02729 C -0.03611 0.02104 -0.02657 0.02104 -0.01841 0.01896 C -0.00973 0.02081 -0.00209 0.0252 0.00625 0.0289 C 0.01128 0.03792 0.01319 0.04741 0.01736 0.05689 C 0.02448 0.09505 0.00972 0.14153 0.02725 0.17368 C 0.02899 0.18062 0.02951 0.18825 0.0335 0.19334 C 0.03437 0.1968 0.03645 0.19981 0.03715 0.20328 C 0.03923 0.21484 0.03819 0.22086 0.04201 0.23126 C 0.04444 0.24676 0.04496 0.24676 0.04948 0.25902 C 0.05225 0.27382 0.04965 0.26896 0.05434 0.27567 C 0.05694 0.28492 0.05729 0.29209 0.06163 0.30018 C 0.06302 0.3055 0.06805 0.31498 0.06805 0.31498 C 0.07413 0.3129 0.07899 0.30989 0.08524 0.30851 C 0.08698 0.30735 0.08836 0.30527 0.09027 0.30527 C 0.09149 0.30527 0.08645 0.30851 0.08767 0.30851 C 0.09218 0.30851 0.09479 0.30319 0.09878 0.3018 C 0.10156 0.30064 0.10451 0.30064 0.10746 0.30018 C 0.11145 0.29671 0.11597 0.29556 0.11979 0.29209 C 0.12083 0.29116 0.12135 0.28954 0.12239 0.28862 C 0.12361 0.28746 0.12482 0.28654 0.12604 0.28538 C 0.12795 0.27798 0.13125 0.27127 0.1335 0.2641 C 0.1342 0.23936 0.14184 0.19195 0.12361 0.17368 C 0.12083 0.16651 0.1217 0.16628 0.11614 0.16211 C 0.11215 0.15911 0.10382 0.15379 0.10382 0.15379 C 0.09566 0.15425 0.08732 0.15402 0.07916 0.15541 C 0.07031 0.1568 0.0625 0.16674 0.05434 0.17021 C 0.0493 0.18062 0.05277 0.17368 0.04323 0.1901 C 0.03298 0.20744 0.04357 0.19079 0.03836 0.20328 C 0.03611 0.20837 0.03316 0.21299 0.0309 0.21808 C 0.02951 0.22525 0.02795 0.23149 0.02482 0.23774 C 0.02135 0.25231 0.01632 0.27359 0.00868 0.28538 C 0.0059 0.28977 0.00034 0.29209 -0.00365 0.29371 C -0.00486 0.29486 -0.00591 0.29625 -0.0073 0.29694 C -0.00973 0.29833 -0.01476 0.30018 -0.01476 0.30018 C -0.02379 0.29972 -0.03316 0.30157 -0.04184 0.29856 C -0.04723 0.29671 -0.04983 0.28816 -0.05417 0.28376 C -0.05643 0.27821 -0.05782 0.27266 -0.06042 0.26734 C -0.06198 0.2567 -0.06493 0.25185 -0.07153 0.24606 C -0.0724 0.24213 -0.07379 0.23843 -0.07396 0.2345 C -0.07448 0.22201 -0.07136 0.19403 -0.06164 0.18501 C -0.05695 0.18085 -0.05105 0.17877 -0.04566 0.17692 C -0.03629 0.16512 -0.01719 0.16235 -0.00486 0.1605 C -0.00243 0.16096 0.00034 0.1605 0.0026 0.16211 C 0.00364 0.16304 0.0033 0.16535 0.00382 0.16697 C 0.0092 0.18385 0.0033 0.16165 0.00868 0.18339 C 0.01024 0.18987 0.01406 0.1968 0.01614 0.20328 C 0.01927 0.21253 0.02014 0.22224 0.02361 0.23126 C 0.02552 0.24352 0.02916 0.25485 0.0335 0.26572 C 0.03698 0.27474 0.03663 0.28122 0.04323 0.287 C 0.05642 0.31128 0.07135 0.31568 0.0927 0.31822 C 0.10416 0.31776 0.1158 0.31799 0.12725 0.3166 C 0.12864 0.31637 0.12951 0.31429 0.1309 0.31336 C 0.13298 0.31198 0.13507 0.31105 0.13715 0.31013 C 0.13836 0.30943 0.13958 0.3092 0.1408 0.30851 C 0.14531 0.3055 0.14705 0.30064 0.15191 0.29856 C 0.15555 0.28908 0.15868 0.2826 0.16302 0.27382 C 0.16423 0.26711 0.16493 0.26063 0.16684 0.25416 C 0.16875 0.23797 0.16857 0.20952 0.17916 0.19981 C 0.18246 0.19102 0.18663 0.18964 0.1927 0.18501 C 0.20052 0.179 0.20746 0.17345 0.21614 0.17021 C 0.225 0.16235 0.22812 0.16396 0.23958 0.16535 C 0.24652 0.16836 0.24236 0.16581 0.25069 0.17692 C 0.25277 0.17969 0.25659 0.179 0.25937 0.18015 C 0.25972 0.18177 0.25972 0.18385 0.26059 0.18501 C 0.26145 0.18617 0.26354 0.18547 0.26423 0.18686 C 0.26527 0.18917 0.26475 0.19241 0.26545 0.19495 C 0.26614 0.19727 0.26718 0.19935 0.26805 0.20166 C 0.26892 0.21022 0.27048 0.21785 0.2717 0.22618 C 0.27083 0.25925 0.27239 0.28052 0.25937 0.30689 C 0.25868 0.30828 0.25902 0.31059 0.25816 0.31174 C 0.25347 0.31776 0.23559 0.31938 0.2309 0.32007 C 0.22882 0.31938 0.22691 0.31845 0.22482 0.31822 C 0.21909 0.31729 0.21319 0.31776 0.20746 0.3166 C 0.20364 0.31568 0.20017 0.31267 0.19635 0.31174 C 0.18923 0.30527 0.19531 0.31244 0.19149 0.30342 C 0.18628 0.29162 0.18871 0.30249 0.18524 0.29047 C 0.1809 0.2759 0.18073 0.26133 0.17795 0.24606 C 0.17882 0.23334 0.17951 0.22086 0.18038 0.20814 C 0.18073 0.20374 0.18055 0.19912 0.18159 0.19495 C 0.18524 0.18108 0.18507 0.18871 0.18906 0.18177 C 0.19583 0.16998 0.20121 0.16211 0.2125 0.15726 C 0.2158 0.15263 0.21371 0.15379 0.21857 0.15379 " pathEditMode="relative" ptsTypes="fFfffffffffffffffffffffffffffffffffffffffffffffffffffffffffffffffffffffffffffffffffffffffffffffffA">
                                      <p:cBhvr>
                                        <p:cTn id="56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8 -0.03241 C -0.01389 -0.02986 -0.01093 -0.02731 -0.00746 -0.025 C -0.00382 -0.01782 0.00591 -0.01412 0.01198 -0.01296 C 0.02361 -0.00625 0.03195 -0.00139 0.04462 0.00093 C 0.05139 0.00023 0.05591 -0.00092 0.06198 -0.0037 C 0.06268 -0.00393 0.06667 -0.00833 0.06684 -0.00833 C 0.07309 -0.01296 0.079 -0.01875 0.08559 -0.02222 C 0.08802 -0.02546 0.09028 -0.02639 0.09254 -0.02963 C 0.09393 -0.03148 0.0967 -0.03518 0.0967 -0.03518 C 0.09792 -0.03981 0.10018 -0.04328 0.10226 -0.04722 C 0.10521 -0.05926 0.10764 -0.07199 0.11198 -0.08333 C 0.11285 -0.08935 0.11684 -0.10069 0.1217 -0.10278 C 0.12639 -0.10903 0.12431 -0.10694 0.12795 -0.11018 C 0.13229 -0.11875 0.12639 -0.10833 0.13143 -0.11389 C 0.13229 -0.11481 0.13264 -0.11643 0.13351 -0.11759 C 0.13594 -0.12083 0.13993 -0.12176 0.14254 -0.125 C 0.14705 -0.13032 0.14636 -0.12986 0.14948 -0.13611 C 0.15018 -0.13727 0.1533 -0.13819 0.15434 -0.13889 C 0.16059 -0.14259 0.16702 -0.14583 0.17379 -0.14815 C 0.18282 -0.14676 0.19115 -0.14491 0.19879 -0.13796 C 0.20157 -0.13241 0.20677 -0.13032 0.21129 -0.12778 C 0.21354 -0.12662 0.21754 -0.12315 0.21754 -0.12315 C 0.22014 -0.11643 0.22275 -0.10995 0.22587 -0.1037 C 0.229 -0.08657 0.22622 -0.06273 0.21893 -0.04722 C 0.21702 -0.04328 0.21684 -0.04051 0.21407 -0.03796 C 0.21268 -0.03241 0.20886 -0.02731 0.20573 -0.02315 C 0.20382 -0.01551 0.18959 -0.00509 0.18351 -0.00278 C 0.18177 -0.00208 0.17257 -0.00116 0.1717 -0.00092 C 0.16302 0.00185 0.15504 -0.00092 0.1467 -0.0037 C 0.13889 -0.01065 0.13212 -0.01736 0.12309 -0.02037 C 0.12205 -0.02037 0.1033 -0.01551 0.09879 -0.01944 C 0.08629 -0.01898 0.07709 -0.01852 0.06545 -0.01666 C 0.06059 -0.01342 0.05469 -0.0125 0.04948 -0.01018 C 0.04341 -0.00741 0.0382 -0.00278 0.03212 -2.22222E-6 C 0.02709 0.00672 0.02014 0.01343 0.01407 0.01852 C 0.01268 0.01968 0.01042 0.0206 0.0092 0.02222 C 0.00521 0.02755 0.00434 0.03472 0.00157 0.04074 C 0.00122 0.04398 -0.00034 0.04676 -0.00052 0.05 C -0.00104 0.05972 0.00295 0.07986 0.00643 0.08889 C 0.00747 0.09746 0.01059 0.10371 0.01337 0.11111 C 0.01181 0.11922 0.01545 0.12384 0.02032 0.12778 C 0.02882 0.13472 0.03941 0.13866 0.04948 0.13982 C 0.05486 0.14051 0.06007 0.14121 0.06545 0.14167 C 0.07101 0.14213 0.07657 0.14236 0.08212 0.14259 C 0.09271 0.14722 0.11684 0.14514 0.1217 0.14537 C 0.13733 0.14722 0.16893 0.14815 0.16893 0.14815 C 0.17865 0.14954 0.18229 0.15463 0.19045 0.16111 C 0.19549 0.16528 0.19341 0.16088 0.1967 0.16482 C 0.19809 0.16667 0.20087 0.17037 0.20087 0.17037 C 0.20295 0.17709 0.20556 0.18334 0.20782 0.18982 C 0.20886 0.19283 0.21059 0.19908 0.21059 0.19908 C 0.21198 0.20949 0.21233 0.21991 0.21337 0.23056 C 0.2132 0.23704 0.21302 0.24352 0.21268 0.25 C 0.2125 0.25371 0.21059 0.26111 0.21059 0.26111 C 0.20973 0.26875 0.20712 0.27778 0.20295 0.28334 C 0.20104 0.29121 0.19775 0.29861 0.19323 0.30463 C 0.18959 0.31898 0.18125 0.31852 0.1717 0.31945 C 0.1665 0.32292 0.16007 0.32246 0.15434 0.32408 C 0.11268 0.32292 0.13473 0.3257 0.11615 0.31852 C 0.11389 0.30949 0.11754 0.32222 0.11337 0.31389 C 0.11216 0.31134 0.11181 0.3081 0.11059 0.30556 C 0.11042 0.30347 0.11025 0.30116 0.1099 0.29908 C 0.10973 0.29815 0.10938 0.29722 0.1092 0.2963 C 0.10868 0.29329 0.10782 0.28704 0.10782 0.28704 C 0.10799 0.27755 0.10799 0.26783 0.10851 0.25834 C 0.10868 0.25579 0.1099 0.25093 0.1099 0.25093 C 0.11111 0.23727 0.11563 0.22384 0.12101 0.21204 C 0.12188 0.20718 0.12535 0.2007 0.12795 0.19722 C 0.12917 0.19097 0.13125 0.18704 0.1349 0.18334 C 0.13646 0.17732 0.13959 0.17523 0.14323 0.17222 C 0.1533 0.16389 0.15955 0.1588 0.1717 0.15648 C 0.18021 0.15209 0.18733 0.14283 0.19601 0.13982 C 0.20313 0.13033 0.21476 0.12871 0.22309 0.1213 C 0.22934 0.11574 0.23056 0.11019 0.2342 0.10278 C 0.23716 0.08287 0.23299 0.0713 0.22865 0.05371 C 0.22761 0.04931 0.22361 0.04306 0.2217 0.03982 C 0.22084 0.0382 0.21893 0.03519 0.21893 0.03519 C 0.21719 0.02824 0.21962 0.03611 0.21198 0.02593 C 0.20556 0.01736 0.19705 0.01343 0.18837 0.01111 C 0.17466 0.01204 0.17917 0.00949 0.17379 0.01297 " pathEditMode="relative" ptsTypes="fffffffffffffffffffffffffffffffffffffffffffffffffffffffffffffffffffffffffffffffA">
                                      <p:cBhvr>
                                        <p:cTn id="58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0037 C 0.00591 -0.00625 0.004 -0.01644 0.00122 -0.02593 C 0.00052 -0.03287 -0.00121 -0.04121 -0.00416 -0.04723 C -0.00538 -0.06065 -0.00312 -0.05047 -0.00764 -0.05741 C -0.01111 -0.06297 -0.0125 -0.07176 -0.01736 -0.07593 C -0.0243 -0.08218 -0.03489 -0.08449 -0.04323 -0.08611 C -0.05121 -0.08982 -0.06163 -0.0875 -0.06944 -0.08704 C -0.07326 -0.08611 -0.07691 -0.08449 -0.08073 -0.08334 C -0.09097 -0.07315 -0.09705 -0.0588 -0.10364 -0.04445 C -0.10642 -0.03797 -0.11024 -0.03264 -0.11319 -0.02593 C -0.11562 -0.02107 -0.11701 -0.01482 -0.11944 -0.01019 C -0.12118 -0.00672 -0.12309 -0.00209 -0.125 0.00092 C -0.12777 0.00509 -0.13264 0.00902 -0.13472 0.01389 C -0.13993 0.025 -0.15295 0.03449 -0.1625 0.03703 C -0.16892 0.03588 -0.175 0.03356 -0.18125 0.0324 C -0.19409 0.02662 -0.2184 0.02893 -0.22708 0.0287 C -0.2309 0.02777 -0.23211 0.02754 -0.23472 0.02407 C -0.23854 0.01111 -0.24323 -0.00116 -0.24583 -0.01482 C -0.24531 -0.0294 -0.24531 -0.04375 -0.24444 -0.05834 C -0.24427 -0.06042 -0.24166 -0.06412 -0.24097 -0.06574 C -0.2342 -0.08033 -0.21614 -0.09144 -0.20347 -0.0926 C -0.19913 -0.09306 -0.19461 -0.09329 -0.19027 -0.09352 C -0.17951 -0.0919 -0.16614 -0.09028 -0.15625 -0.08241 C -0.15312 -0.07986 -0.14809 -0.0757 -0.14583 -0.0713 C -0.14496 -0.06945 -0.14305 -0.06574 -0.14305 -0.06574 C -0.14184 -0.05949 -0.14062 -0.05371 -0.13958 -0.04723 C -0.13993 -0.02917 -0.13819 -0.01366 -0.14531 0.00185 C -0.14739 0.01273 -0.15156 0.02245 -0.15625 0.03148 C -0.15764 0.03402 -0.15798 0.0375 -0.15972 0.03981 C -0.16406 0.04537 -0.17152 0.05046 -0.17708 0.05185 C -0.18246 0.05625 -0.18923 0.05902 -0.19531 0.06111 C -0.19774 0.06458 -0.20104 0.06666 -0.20347 0.07037 C -0.20781 0.07685 -0.2118 0.08541 -0.21545 0.09259 C -0.21701 0.09606 -0.2184 0.1 -0.22014 0.1037 C -0.22135 0.10625 -0.22361 0.11111 -0.22361 0.11111 C -0.22569 0.12546 -0.23229 0.13819 -0.23402 0.15277 C -0.23385 0.16018 -0.23437 0.16782 -0.23333 0.175 C -0.23142 0.18889 -0.21736 0.19352 -0.20902 0.19537 C -0.20156 0.19467 -0.19531 0.19236 -0.18819 0.19074 C -0.18281 0.18541 -0.17691 0.17754 -0.17291 0.17037 C -0.1684 0.1625 -0.16701 0.15347 -0.16041 0.14814 C -0.15434 0.13449 -0.14895 0.12037 -0.14166 0.1074 C -0.14097 0.10347 -0.13489 0.09143 -0.13194 0.08889 C -0.12864 0.08148 -0.12326 0.07801 -0.11736 0.07407 C -0.11597 0.07314 -0.11371 0.0706 -0.1125 0.06944 C -0.10972 0.06713 -0.10642 0.0662 -0.10364 0.06389 C -0.09479 0.05717 -0.08489 0.05139 -0.07517 0.04907 C -0.06007 0.05023 -0.04409 0.05416 -0.02916 0.0574 C -0.02517 0.06134 -0.02031 0.0625 -0.01527 0.06389 C -0.01093 0.07268 -0.01753 0.06064 -0.01111 0.06759 C -0.01059 0.06828 -0.01093 0.06967 -0.01041 0.07037 C -0.00972 0.07152 -0.00833 0.07199 -0.00764 0.07314 C -0.00625 0.07546 -0.00486 0.07801 -0.00347 0.08055 C -0.0026 0.08217 -0.00104 0.08287 -0.00017 0.08426 C 0.00157 0.08657 0.004 0.09166 0.004 0.09166 C 0.00521 0.09884 0.00643 0.10347 0.00695 0.11111 C 0.00643 0.13009 0.00695 0.14467 -0.00208 0.15926 C -0.00833 0.18009 -0.02066 0.19375 -0.0368 0.19907 C -0.03906 0.19977 -0.04236 0.20254 -0.04461 0.20277 C -0.05434 0.2037 -0.06441 0.20347 -0.0743 0.2037 C -0.08507 0.2074 -0.09097 0.20671 -0.10364 0.2074 C -0.10659 0.20879 -0.10989 0.20949 -0.11319 0.21018 C -0.11788 0.21273 -0.12274 0.21527 -0.12777 0.21666 C -0.1368 0.22361 -0.14739 0.23148 -0.15764 0.23426 C -0.1625 0.2375 -0.1677 0.24074 -0.17291 0.24259 C -0.1776 0.24606 -0.18125 0.24838 -0.18611 0.25092 C -0.18836 0.25208 -0.19305 0.25463 -0.19305 0.25463 C -0.19861 0.26203 -0.20017 0.26852 -0.20208 0.2787 C -0.20191 0.29328 -0.20191 0.30764 -0.20139 0.32222 C -0.20139 0.32546 -0.19878 0.3287 -0.19791 0.33148 C -0.19375 0.34421 -0.1835 0.3493 -0.17361 0.35092 C -0.16875 0.3537 -0.16736 0.35393 -0.1618 0.35185 C -0.15573 0.34652 -0.14913 0.34421 -0.14392 0.33703 C -0.14288 0.33171 -0.14132 0.32708 -0.13958 0.32222 C -0.13784 0.31088 -0.13611 0.29907 -0.14027 0.28796 C -0.14166 0.27569 -0.14461 0.27176 -0.1493 0.26203 C -0.15555 0.24953 -0.16198 0.24004 -0.17291 0.23518 C -0.17847 0.23541 -0.18385 0.23518 -0.18889 0.23611 C -0.19184 0.23657 -0.19566 0.2412 -0.19861 0.24259 C -0.2026 0.24791 -0.2059 0.25115 -0.21041 0.25555 C -0.21336 0.25833 -0.21545 0.26273 -0.21805 0.26574 C -0.21979 0.27477 -0.21718 0.26389 -0.22152 0.27222 C -0.22205 0.27314 -0.22187 0.27477 -0.22222 0.27592 C -0.22378 0.28055 -0.22586 0.28541 -0.22777 0.28981 C -0.22795 0.29143 -0.22812 0.29305 -0.22847 0.29444 C -0.22882 0.29583 -0.22951 0.29676 -0.22986 0.29814 C -0.23073 0.30115 -0.23125 0.3074 -0.23125 0.3074 C -0.23073 0.32801 -0.23229 0.33032 -0.22639 0.34352 C -0.22552 0.34768 -0.22569 0.3493 -0.22291 0.35185 C -0.21875 0.36296 -0.20972 0.36828 -0.20069 0.37037 C -0.18889 0.37824 -0.1625 0.37245 -0.15694 0.37222 C -0.15434 0.36759 -0.15382 0.3625 -0.15069 0.35833 C -0.1493 0.35092 -0.14566 0.34421 -0.14166 0.33889 C -0.13628 0.32083 -0.13038 0.30463 -0.12309 0.28796 C -0.1177 0.27615 -0.11371 0.26319 -0.10555 0.2537 C -0.09809 0.24514 -0.1059 0.25393 -0.09861 0.24814 C -0.09531 0.24537 -0.09236 0.24166 -0.08906 0.23889 C -0.08402 0.23495 -0.0783 0.23287 -0.07291 0.23055 C -0.06145 0.22546 -0.05069 0.2199 -0.03819 0.21759 C -0.02656 0.2118 -0.02083 0.21412 -0.00625 0.21481 C -0.00295 0.21828 0.004 0.22407 0.004 0.22407 C 0.00868 0.23217 0.00313 0.22338 0.01111 0.23055 C 0.01302 0.23217 0.01424 0.23518 0.01598 0.23703 C 0.02066 0.24699 0.02275 0.25694 0.02414 0.26852 C 0.02535 0.28703 0.025 0.32152 0.01806 0.33981 C 0.01615 0.35324 0.00868 0.37708 0.00122 0.38703 C -0.00086 0.39004 -0.00382 0.39259 -0.00625 0.39537 C -0.01527 0.40625 -0.01892 0.41412 -0.03194 0.41666 C -0.04184 0.41551 -0.0493 0.41458 -0.05833 0.41111 C -0.06076 0.40902 -0.06441 0.40694 -0.06666 0.40463 C -0.06944 0.40185 -0.07152 0.39814 -0.0743 0.39537 C -0.07795 0.39189 -0.07708 0.39537 -0.07986 0.38981 C -0.0835 0.38287 -0.08402 0.37453 -0.08767 0.36759 C -0.08906 0.35717 -0.0868 0.36828 -0.09045 0.35926 C -0.09236 0.35439 -0.09305 0.34884 -0.09444 0.34352 C -0.09514 0.30995 -0.10121 0.26852 -0.08819 0.23796 C -0.0868 0.22963 -0.08593 0.21898 -0.08211 0.21203 C -0.0802 0.20439 -0.07395 0.19652 -0.06805 0.19444 C -0.06562 0.19236 -0.06649 0.19328 -0.06527 0.19166 " pathEditMode="relative" ptsTypes="ffffffffffffffffffffffffffffffffffffffffffffffffffffffffffffffffffffffffffffffffffffffffffffffffffffffffffffffffffffffA">
                                      <p:cBhvr>
                                        <p:cTn id="60" dur="5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3 0.00277 0.00695 0.0199 0.01042 0.02685 C 0.01146 0.03263 0.01181 0.03888 0.0132 0.04444 C 0.01354 0.05324 0.01302 0.0662 0.01528 0.075 C 0.01424 0.09375 0.01372 0.11597 0.00556 0.1324 C 0.00452 0.13842 -0.00191 0.15532 -0.00555 0.15925 C -0.00764 0.16134 -0.01146 0.16203 -0.01389 0.16296 C -0.02708 0.16782 -0.03958 0.16875 -0.05347 0.16944 C -0.06823 0.16875 -0.06996 0.16944 -0.08055 0.16481 C -0.0835 0.16088 -0.0934 0.15648 -0.09809 0.15555 C -0.10156 0.15324 -0.10434 0.1493 -0.10764 0.14629 C -0.10955 0.14236 -0.11007 0.13888 -0.11319 0.13611 C -0.11528 0.13078 -0.1184 0.12708 -0.12083 0.12222 C -0.125 0.11388 -0.12708 0.10277 -0.12986 0.09351 C -0.13194 0.07685 -0.13576 0.05717 -0.12847 0.04259 C -0.125 0.01481 -0.09687 0.00023 -0.07986 -0.01019 C -0.07361 -0.01412 -0.07066 -0.01621 -0.06389 -0.0176 C -0.0592 -0.01737 -0.05469 -0.01713 -0.05 -0.01667 C -0.04618 -0.01621 -0.04201 -0.0125 -0.03819 -0.01112 C -0.03177 -0.00533 -0.02882 0.00277 -0.0243 0.01111 C -0.01962 0.01944 -0.01632 0.02569 -0.0125 0.03425 C -0.00955 0.04768 -0.00382 0.05902 -0.00208 0.07314 C -0.00243 0.0831 -0.00191 0.09583 -0.00555 0.10555 C -0.01666 0.13541 -0.04618 0.14398 -0.06875 0.14907 C -0.08177 0.15648 -0.0993 0.15671 -0.11319 0.1574 C -0.12621 0.15717 -0.13906 0.15694 -0.15208 0.15648 C -0.1585 0.15625 -0.16597 0.15208 -0.17222 0.15092 C -0.17969 0.14953 -0.18698 0.14884 -0.19444 0.14814 C -0.19809 0.14838 -0.20191 0.14791 -0.20555 0.14907 C -0.20885 0.15023 -0.21111 0.15856 -0.2125 0.16203 C -0.21441 0.16713 -0.21684 0.17175 -0.21875 0.17685 C -0.22031 0.18101 -0.22048 0.18634 -0.22153 0.19074 C -0.22309 0.19675 -0.22708 0.20277 -0.23055 0.2074 C -0.23142 0.21111 -0.23264 0.21296 -0.23472 0.21574 C -0.23594 0.22199 -0.23802 0.22708 -0.23889 0.23333 C -0.23871 0.24097 -0.24097 0.27129 -0.23055 0.27592 C -0.22326 0.28564 -0.21337 0.29189 -0.20347 0.29629 C -0.19375 0.30069 -0.18559 0.3074 -0.175 0.30925 C -0.1658 0.30902 -0.15642 0.30879 -0.14722 0.30833 C -0.146 0.30833 -0.14479 0.30833 -0.14375 0.3074 C -0.13107 0.2956 -0.12482 0.27152 -0.11875 0.2537 C -0.11736 0.24953 -0.11719 0.2456 -0.11528 0.24166 C -0.11458 0.23588 -0.11284 0.22615 -0.11041 0.22129 C -0.11024 0.22013 -0.11007 0.21875 -0.10972 0.21759 C -0.10955 0.21666 -0.1092 0.21574 -0.1092 0.21481 C -0.1085 0.21226 -0.10764 0.2074 -0.10764 0.2074 C -0.10798 0.19537 -0.10469 0.17106 -0.11736 0.16759 C -0.13159 0.15347 -0.16215 0.15625 -0.17864 0.15555 C -0.18177 0.15486 -0.18507 0.15463 -0.18819 0.1537 C -0.19201 0.15254 -0.19496 0.14953 -0.19861 0.14814 C -0.20469 0.1456 -0.21215 0.14606 -0.21805 0.14259 C -0.22534 0.13842 -0.22951 0.13634 -0.2375 0.13518 C -0.24722 0.13101 -0.24809 0.11828 -0.25139 0.1074 C -0.25312 0.09213 -0.25052 0.10787 -0.25416 0.09722 C -0.2559 0.09213 -0.25677 0.08402 -0.25764 0.0787 C -0.25816 0.05972 -0.26163 0.02407 -0.24305 0.01574 C -0.24028 0.01273 -0.23819 0.0118 -0.23541 0.00925 C -0.23298 -0.0007 -0.23541 0.00671 -0.21805 0.00463 C -0.20434 0.003 -0.19184 0.00115 -0.17778 0 C -0.17309 -0.00139 -0.16979 -0.00301 -0.16528 -0.00463 C -0.16076 -0.00834 -0.15625 -0.01019 -0.15208 -0.01482 C -0.14722 -0.02014 -0.14219 -0.02778 -0.13611 -0.03056 C -0.1342 -0.0345 -0.13264 -0.03866 -0.13055 -0.0426 C -0.12899 -0.04885 -0.12708 -0.05649 -0.1243 -0.06204 C -0.12326 -0.06852 -0.12291 -0.07385 -0.12222 -0.08056 C -0.12291 -0.09746 -0.12187 -0.09375 -0.1243 -0.10556 C -0.12673 -0.1176 -0.13802 -0.13357 -0.14722 -0.13612 C -0.15208 -0.1426 -0.16163 -0.14491 -0.16805 -0.14815 C -0.17569 -0.15186 -0.18229 -0.15764 -0.19028 -0.16019 C -0.19965 -0.1632 -0.2092 -0.16459 -0.21875 -0.16667 C -0.22361 -0.16598 -0.22847 -0.16598 -0.23333 -0.16482 C -0.23646 -0.16412 -0.23837 -0.15996 -0.24097 -0.15741 C -0.24323 -0.1551 -0.24722 -0.15394 -0.25 -0.15278 C -0.25173 -0.14607 -0.2493 -0.15417 -0.25278 -0.14723 C -0.25347 -0.14584 -0.25364 -0.1419 -0.25416 -0.14075 C -0.25677 -0.13403 -0.2592 -0.12894 -0.26041 -0.1213 C -0.26024 -0.11204 -0.26007 -0.10278 -0.25972 -0.09352 C -0.2592 -0.08334 -0.25486 -0.07084 -0.25139 -0.06204 C -0.25034 -0.0595 -0.24861 -0.05741 -0.24791 -0.05463 C -0.246 -0.047 -0.24236 -0.04283 -0.2368 -0.03982 C -0.23333 -0.03287 -0.22309 -0.03473 -0.21805 -0.03426 C -0.20208 -0.03287 -0.18611 -0.03079 -0.17014 -0.02963 C -0.16302 -0.02732 -0.17187 -0.0301 -0.15694 -0.02778 C -0.15243 -0.02709 -0.14844 -0.02176 -0.14375 -0.0213 C -0.13281 -0.02037 -0.12205 -0.02061 -0.11111 -0.02037 C -0.096 -0.0169 -0.11371 -0.01737 -0.08055 -0.01852 C -0.06441 -0.01968 -0.04948 -0.0257 -0.03333 -0.02686 C -0.03125 -0.02778 -0.02899 -0.02755 -0.02708 -0.02871 C -0.02552 -0.02963 -0.0243 -0.03125 -0.02291 -0.03241 C -0.02205 -0.03311 -0.021 -0.03311 -0.02014 -0.03334 C -0.01736 -0.03588 -0.01389 -0.03635 -0.01111 -0.03889 C -0.00885 -0.04098 -0.00746 -0.04468 -0.00555 -0.04723 C -0.00434 -0.05278 -0.00104 -0.05741 0.0007 -0.06297 C 0.00191 -0.06713 0.00156 -0.07107 0.00347 -0.075 C 0.00538 -0.08496 0.00643 -0.09468 0.00747 -0.10463 C 0.00816 -0.10926 0.01025 -0.1132 0.01111 -0.1176 C 0.01233 -0.12362 0.0125 -0.12963 0.01597 -0.13426 C 0.01945 -0.15255 0.03351 -0.1632 0.04653 -0.16667 C 0.06007 -0.16621 0.06771 -0.16667 0.07917 -0.16482 C 0.08438 -0.16389 0.08924 -0.16135 0.09445 -0.16019 C 0.09983 -0.15718 0.10538 -0.15463 0.11111 -0.15278 C 0.11337 -0.15047 0.11702 -0.14769 0.11875 -0.14445 C 0.12344 -0.13565 0.12795 -0.12454 0.12986 -0.11389 C 0.12969 -0.10186 0.12952 -0.08982 0.12917 -0.07778 C 0.12882 -0.06899 0.12396 -0.05834 0.12084 -0.05093 C 0.11945 -0.04746 0.11875 -0.04329 0.11736 -0.03982 C 0.11181 -0.02662 0.09861 -0.00857 0.0875 -0.00371 C 0.08351 0.00162 0.07761 0.00185 0.07222 0.00277 C 0.0632 0.00879 0.04393 0.00486 0.03681 0.00463 C 0.03368 0.00324 0.03038 0.00254 0.02709 0.00185 C 0.02691 0.00092 0.02691 -0.00024 0.02639 -0.00093 C 0.02587 -0.00139 0.01788 -0.00463 0.01736 -0.00463 " pathEditMode="relative" ptsTypes="fffffffffffffffffffffffffffffffffffffffffffffffffffffffffffffffffffffffffffffffffffffffffffffffffffffffffffffffA">
                                      <p:cBhvr>
                                        <p:cTn id="62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3 0.00277 0.00695 0.0199 0.01042 0.02685 C 0.01146 0.03263 0.01181 0.03888 0.0132 0.04444 C 0.01354 0.05324 0.01302 0.0662 0.01528 0.075 C 0.01424 0.09375 0.01372 0.11597 0.00556 0.1324 C 0.00452 0.13842 -0.00191 0.15532 -0.00555 0.15925 C -0.00764 0.16134 -0.01146 0.16203 -0.01389 0.16296 C -0.02708 0.16782 -0.03958 0.16875 -0.05347 0.16944 C -0.06823 0.16875 -0.06996 0.16944 -0.08055 0.16481 C -0.0835 0.16088 -0.0934 0.15648 -0.09809 0.15555 C -0.10156 0.15324 -0.10434 0.1493 -0.10764 0.14629 C -0.10955 0.14236 -0.11007 0.13888 -0.11319 0.13611 C -0.11528 0.13078 -0.1184 0.12708 -0.12083 0.12222 C -0.125 0.11388 -0.12708 0.10277 -0.12986 0.09351 C -0.13194 0.07685 -0.13576 0.05717 -0.12847 0.04259 C -0.125 0.01481 -0.09687 0.00023 -0.07986 -0.01019 C -0.07361 -0.01412 -0.07066 -0.01621 -0.06389 -0.0176 C -0.0592 -0.01737 -0.05469 -0.01713 -0.05 -0.01667 C -0.04618 -0.01621 -0.04201 -0.0125 -0.03819 -0.01112 C -0.03177 -0.00533 -0.02882 0.00277 -0.0243 0.01111 C -0.01962 0.01944 -0.01632 0.02569 -0.0125 0.03425 C -0.00955 0.04768 -0.00382 0.05902 -0.00208 0.07314 C -0.00243 0.0831 -0.00191 0.09583 -0.00555 0.10555 C -0.01666 0.13541 -0.04618 0.14398 -0.06875 0.14907 C -0.08177 0.15648 -0.0993 0.15671 -0.11319 0.1574 C -0.12621 0.15717 -0.13906 0.15694 -0.15208 0.15648 C -0.1585 0.15625 -0.16597 0.15208 -0.17222 0.15092 C -0.17969 0.14953 -0.18698 0.14884 -0.19444 0.14814 C -0.19809 0.14838 -0.20191 0.14791 -0.20555 0.14907 C -0.20885 0.15023 -0.21111 0.15856 -0.2125 0.16203 C -0.21441 0.16713 -0.21684 0.17175 -0.21875 0.17685 C -0.22031 0.18101 -0.22048 0.18634 -0.22153 0.19074 C -0.22309 0.19675 -0.22708 0.20277 -0.23055 0.2074 C -0.23142 0.21111 -0.23264 0.21296 -0.23472 0.21574 C -0.23594 0.22199 -0.23802 0.22708 -0.23889 0.23333 C -0.23871 0.24097 -0.24097 0.27129 -0.23055 0.27592 C -0.22326 0.28564 -0.21337 0.29189 -0.20347 0.29629 C -0.19375 0.30069 -0.18559 0.3074 -0.175 0.30925 C -0.1658 0.30902 -0.15642 0.30879 -0.14722 0.30833 C -0.146 0.30833 -0.14479 0.30833 -0.14375 0.3074 C -0.13107 0.2956 -0.12482 0.27152 -0.11875 0.2537 C -0.11736 0.24953 -0.11719 0.2456 -0.11528 0.24166 C -0.11458 0.23588 -0.11284 0.22615 -0.11041 0.22129 C -0.11024 0.22013 -0.11007 0.21875 -0.10972 0.21759 C -0.10955 0.21666 -0.1092 0.21574 -0.1092 0.21481 C -0.1085 0.21226 -0.10764 0.2074 -0.10764 0.2074 C -0.10798 0.19537 -0.10469 0.17106 -0.11736 0.16759 C -0.13159 0.15347 -0.16215 0.15625 -0.17864 0.15555 C -0.18177 0.15486 -0.18507 0.15463 -0.18819 0.1537 C -0.19201 0.15254 -0.19496 0.14953 -0.19861 0.14814 C -0.20469 0.1456 -0.21215 0.14606 -0.21805 0.14259 C -0.22534 0.13842 -0.22951 0.13634 -0.2375 0.13518 C -0.24722 0.13101 -0.24809 0.11828 -0.25139 0.1074 C -0.25312 0.09213 -0.25052 0.10787 -0.25416 0.09722 C -0.2559 0.09213 -0.25677 0.08402 -0.25764 0.0787 C -0.25816 0.05972 -0.26163 0.02407 -0.24305 0.01574 C -0.24028 0.01273 -0.23819 0.0118 -0.23541 0.00925 C -0.23298 -0.0007 -0.23541 0.00671 -0.21805 0.00463 C -0.20434 0.003 -0.19184 0.00115 -0.17778 0 C -0.17309 -0.00139 -0.16979 -0.00301 -0.16528 -0.00463 C -0.16076 -0.00834 -0.15625 -0.01019 -0.15208 -0.01482 C -0.14722 -0.02014 -0.14219 -0.02778 -0.13611 -0.03056 C -0.1342 -0.0345 -0.13264 -0.03866 -0.13055 -0.0426 C -0.12899 -0.04885 -0.12708 -0.05649 -0.1243 -0.06204 C -0.12326 -0.06852 -0.12291 -0.07385 -0.12222 -0.08056 C -0.12291 -0.09746 -0.12187 -0.09375 -0.1243 -0.10556 C -0.12673 -0.1176 -0.13802 -0.13357 -0.14722 -0.13612 C -0.15208 -0.1426 -0.16163 -0.14491 -0.16805 -0.14815 C -0.17569 -0.15186 -0.18229 -0.15764 -0.19028 -0.16019 C -0.19965 -0.1632 -0.2092 -0.16459 -0.21875 -0.16667 C -0.22361 -0.16598 -0.22847 -0.16598 -0.23333 -0.16482 C -0.23646 -0.16412 -0.23837 -0.15996 -0.24097 -0.15741 C -0.24323 -0.1551 -0.24722 -0.15394 -0.25 -0.15278 C -0.25173 -0.14607 -0.2493 -0.15417 -0.25278 -0.14723 C -0.25347 -0.14584 -0.25364 -0.1419 -0.25416 -0.14075 C -0.25677 -0.13403 -0.2592 -0.12894 -0.26041 -0.1213 C -0.26024 -0.11204 -0.26007 -0.10278 -0.25972 -0.09352 C -0.2592 -0.08334 -0.25486 -0.07084 -0.25139 -0.06204 C -0.25034 -0.0595 -0.24861 -0.05741 -0.24791 -0.05463 C -0.246 -0.047 -0.24236 -0.04283 -0.2368 -0.03982 C -0.23333 -0.03287 -0.22309 -0.03473 -0.21805 -0.03426 C -0.20208 -0.03287 -0.18611 -0.03079 -0.17014 -0.02963 C -0.16302 -0.02732 -0.17187 -0.0301 -0.15694 -0.02778 C -0.15243 -0.02709 -0.14844 -0.02176 -0.14375 -0.0213 C -0.13281 -0.02037 -0.12205 -0.02061 -0.11111 -0.02037 C -0.096 -0.0169 -0.11371 -0.01737 -0.08055 -0.01852 C -0.06441 -0.01968 -0.04948 -0.0257 -0.03333 -0.02686 C -0.03125 -0.02778 -0.02899 -0.02755 -0.02708 -0.02871 C -0.02552 -0.02963 -0.0243 -0.03125 -0.02291 -0.03241 C -0.02205 -0.03311 -0.021 -0.03311 -0.02014 -0.03334 C -0.01736 -0.03588 -0.01389 -0.03635 -0.01111 -0.03889 C -0.00885 -0.04098 -0.00746 -0.04468 -0.00555 -0.04723 C -0.00434 -0.05278 -0.00104 -0.05741 0.0007 -0.06297 C 0.00191 -0.06713 0.00156 -0.07107 0.00347 -0.075 C 0.00538 -0.08496 0.00643 -0.09468 0.00747 -0.10463 C 0.00816 -0.10926 0.01025 -0.1132 0.01111 -0.1176 C 0.01233 -0.12362 0.0125 -0.12963 0.01597 -0.13426 C 0.01945 -0.15255 0.03351 -0.1632 0.04653 -0.16667 C 0.06007 -0.16621 0.06771 -0.16667 0.07917 -0.16482 C 0.08438 -0.16389 0.08924 -0.16135 0.09445 -0.16019 C 0.09983 -0.15718 0.10538 -0.15463 0.11111 -0.15278 C 0.11337 -0.15047 0.11702 -0.14769 0.11875 -0.14445 C 0.12344 -0.13565 0.12795 -0.12454 0.12986 -0.11389 C 0.12969 -0.10186 0.12952 -0.08982 0.12917 -0.07778 C 0.12882 -0.06899 0.12396 -0.05834 0.12084 -0.05093 C 0.11945 -0.04746 0.11875 -0.04329 0.11736 -0.03982 C 0.11181 -0.02662 0.09861 -0.00857 0.0875 -0.00371 C 0.08351 0.00162 0.07761 0.00185 0.07222 0.00277 C 0.0632 0.00879 0.04393 0.00486 0.03681 0.00463 C 0.03368 0.00324 0.03038 0.00254 0.02709 0.00185 C 0.02691 0.00092 0.02691 -0.00024 0.02639 -0.00093 C 0.02587 -0.00139 0.01788 -0.00463 0.01736 -0.00463 " pathEditMode="relative" ptsTypes="fffffffffffffffffffffffffffffffffffffffffffffffffffffffffffffffffffffffffffffffffffffffffffffffffffffffffffffffA">
                                      <p:cBhvr>
                                        <p:cTn id="6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03704E-6 C 0.00226 0.00925 0.00677 0.01735 0.01042 0.02569 C 0.01701 0.04073 0.02344 0.05786 0.02604 0.07499 C 0.02569 0.09536 0.02587 0.10694 0.02031 0.1243 C 0.01944 0.13055 0.01875 0.13495 0.01614 0.14027 C 0.01562 0.1449 0.01458 0.1486 0.01302 0.15277 C 0.01232 0.15462 0.01042 0.15833 0.01042 0.15833 C 0.00937 0.16388 0.01076 0.15833 0.00729 0.16458 C 0.00607 0.16666 0.00538 0.1699 0.00417 0.17221 C 0.00278 0.17453 0.00173 0.17522 1.66667E-6 0.17708 C -0.00261 0.17985 -0.00903 0.18819 -0.01302 0.18958 C -0.01875 0.19143 -0.02483 0.19166 -0.03073 0.19235 C -0.03993 0.19189 -0.04861 0.1912 -0.05781 0.18958 C -0.06511 0.18819 -0.0724 0.18518 -0.07969 0.18471 C -0.08785 0.18425 -0.09601 0.18425 -0.10417 0.18402 C -0.11545 0.18333 -0.12448 0.1787 -0.13542 0.17638 C -0.13993 0.17383 -0.14462 0.17337 -0.14948 0.17221 C -0.15868 0.17268 -0.16511 0.17245 -0.17344 0.1743 C -0.17674 0.17684 -0.17934 0.17731 -0.18281 0.17916 C -0.18698 0.18147 -0.19028 0.18541 -0.19427 0.18819 C -0.19722 0.19397 -0.20208 0.1949 -0.20625 0.1986 C -0.21129 0.20323 -0.21632 0.20786 -0.22083 0.21319 C -0.22274 0.2155 -0.22552 0.2162 -0.22761 0.21805 C -0.22847 0.22245 -0.23038 0.22731 -0.23229 0.23124 C -0.23333 0.24004 -0.23455 0.24374 -0.2349 0.25416 C -0.23455 0.25925 -0.23472 0.26458 -0.23386 0.26944 C -0.23195 0.27985 -0.22656 0.29328 -0.22136 0.30138 C -0.21875 0.30555 -0.21372 0.30717 -0.21042 0.31041 C -0.19844 0.32268 -0.18143 0.32731 -0.16667 0.32985 C -0.15729 0.32962 -0.14792 0.32985 -0.13854 0.32916 C -0.13646 0.32893 -0.13229 0.32708 -0.13229 0.32708 C -0.12813 0.32152 -0.12743 0.31573 -0.12448 0.30971 C -0.12396 0.30671 -0.12327 0.30393 -0.12188 0.30138 C -0.12118 0.29721 -0.12101 0.29305 -0.12031 0.28888 C -0.11945 0.27846 -0.11806 0.26735 -0.11667 0.25694 C -0.11597 0.23333 -0.11406 0.21018 -0.11198 0.1868 C -0.11129 0.1787 -0.11042 0.17059 -0.10938 0.16249 C -0.10903 0.15971 -0.10833 0.15416 -0.10833 0.15416 C -0.10851 0.13796 -0.10833 0.12175 -0.10886 0.10555 C -0.10903 0.10184 -0.11042 0.09444 -0.11042 0.09444 C -0.11094 0.08749 -0.11111 0.08055 -0.11354 0.0743 C -0.11424 0.06944 -0.11563 0.05971 -0.11771 0.05555 C -0.11858 0.05022 -0.11893 0.04629 -0.12188 0.04235 C -0.12396 0.03124 -0.13004 0.02198 -0.13854 0.02013 C -0.14323 0.01388 -0.15399 0.0111 -0.16042 0.00833 C -0.16962 0.00902 -0.1684 0.00856 -0.17396 0.0111 C -0.17674 0.01481 -0.18004 0.01782 -0.18281 0.02152 C -0.1849 0.0243 -0.18559 0.02777 -0.18802 0.02985 C -0.19202 0.03888 -0.19028 0.03541 -0.19271 0.04027 C -0.1941 0.04721 -0.19549 0.05532 -0.19792 0.0618 C -0.19774 0.07546 -0.19792 0.08911 -0.1974 0.10277 C -0.19722 0.10601 -0.19479 0.1118 -0.19375 0.11527 C -0.19028 0.12684 -0.18681 0.13541 -0.18073 0.14513 C -0.17917 0.14768 -0.17743 0.15092 -0.175 0.15208 C -0.16945 0.15763 -0.16042 0.15948 -0.15365 0.16041 C -0.14809 0.15971 -0.14636 0.15925 -0.14167 0.15624 C -0.13837 0.14953 -0.13403 0.14258 -0.12969 0.1368 C -0.12465 0.11666 -0.11545 0.09814 -0.10833 0.07916 C -0.10695 0.07546 -0.10417 0.05948 -0.10417 0.05902 C -0.10365 0.05647 -0.10226 0.05439 -0.10174 0.05208 C -0.1 0.04675 -0.1 0.04096 -0.09948 0.03541 C -0.09861 0.02661 -0.09618 0.01828 -0.09479 0.00971 C -0.0934 0.00138 -0.09358 -0.00834 -0.09063 -0.01598 C -0.08941 -0.03103 -0.08924 -0.05325 -0.09479 -0.06806 C -0.09549 -0.07292 -0.09705 -0.07709 -0.09792 -0.08195 C -0.09983 -0.10579 -0.10087 -0.13195 -0.08021 -0.13751 C -0.0783 -0.13913 -0.07604 -0.1389 -0.075 -0.14167 " pathEditMode="relative" ptsTypes="ffffffffffffffffffffffffffffffffffffffffffffffffffffffffffffffffffA">
                                      <p:cBhvr>
                                        <p:cTn id="66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6.66667E-6 C -0.00451 -0.00439 -0.01128 -0.00393 -0.01667 -0.00486 C -0.04531 -0.00462 -0.06649 -0.00393 -0.09271 -0.00555 C -0.10608 -0.00763 -0.09896 -0.00671 -0.11406 -0.00763 C -0.12517 -0.00925 -0.13628 -0.00925 -0.1474 -0.00972 C -0.15556 -0.01087 -0.16372 -0.01134 -0.17187 -0.0118 C -0.17517 -0.01296 -0.17726 -0.01342 -0.17969 -0.01666 C -0.18021 -0.0206 -0.18073 -0.02407 -0.18177 -0.02777 C -0.18142 -0.04143 -0.18281 -0.04536 -0.17812 -0.05486 C -0.17986 -0.05949 -0.17795 -0.06087 -0.17656 -0.06527 C -0.17483 -0.07129 -0.17413 -0.078 -0.17135 -0.08333 C -0.16701 -0.10347 -0.15399 -0.12245 -0.13906 -0.12916 C -0.13507 -0.13286 -0.12639 -0.13981 -0.12187 -0.14097 C -0.11337 -0.14768 -0.10503 -0.15254 -0.09531 -0.15416 C -0.08385 -0.15393 -0.0724 -0.15393 -0.06094 -0.15347 C -0.0592 -0.15347 -0.05625 -0.14999 -0.05625 -0.14999 C -0.05417 -0.14444 -0.05226 -0.13634 -0.04896 -0.13194 C -0.04844 -0.12824 -0.04809 -0.12499 -0.04687 -0.12152 C -0.04705 -0.11759 -0.04618 -0.10138 -0.04844 -0.09374 C -0.05312 -0.07777 -0.06128 -0.07083 -0.0724 -0.06388 C -0.08021 -0.05902 -0.08698 -0.05161 -0.09531 -0.04791 C -0.10799 -0.04236 -0.12083 -0.03796 -0.13385 -0.03402 C -0.13993 -0.02847 -0.14687 -0.0243 -0.15208 -0.01736 C -0.15538 -0.01296 -0.15781 -0.00601 -0.16042 -0.00069 C -0.16146 0.00464 -0.16319 0.0095 -0.16458 0.01459 C -0.1658 0.01899 -0.16615 0.02385 -0.16719 0.02848 C -0.16753 0.03565 -0.16806 0.04283 -0.16875 0.05001 C -0.1691 0.05325 -0.16979 0.05973 -0.16979 0.05973 C -0.16944 0.08913 -0.17274 0.12153 -0.16094 0.14792 C -0.16042 0.15047 -0.15469 0.16528 -0.15312 0.16737 C -0.15139 0.17408 -0.14497 0.17477 -0.14062 0.1757 C -0.13576 0.17547 -0.1309 0.1757 -0.12604 0.17501 C -0.1217 0.17454 -0.11667 0.17061 -0.1125 0.16876 C -0.10556 0.16575 -0.09878 0.16343 -0.09271 0.15764 C -0.08785 0.15325 -0.08455 0.15093 -0.07917 0.14792 C -0.07344 0.14468 -0.07691 0.14676 -0.07292 0.14514 C -0.07187 0.14468 -0.06979 0.14376 -0.06979 0.14376 C -0.0625 0.14514 -0.05747 0.14491 -0.05156 0.15001 C -0.04878 0.15232 -0.04757 0.15764 -0.04583 0.16112 C -0.03837 0.17663 -0.03403 0.19098 -0.03125 0.20903 C -0.0309 0.21528 -0.03003 0.22454 -0.03125 0.23056 C -0.03212 0.23496 -0.0375 0.24329 -0.03958 0.24653 C -0.04931 0.26274 -0.06389 0.27315 -0.07812 0.28126 C -0.08628 0.28589 -0.09358 0.29214 -0.1026 0.29376 C -0.11684 0.29214 -0.13073 0.28889 -0.14479 0.28612 C -0.15174 0.28241 -0.1566 0.27524 -0.16354 0.27153 C -0.16615 0.26806 -0.16806 0.26436 -0.16979 0.25973 C -0.17066 0.25278 -0.17153 0.25047 -0.17187 0.24237 C -0.17118 0.23288 -0.17101 0.22339 -0.16979 0.21389 C -0.16927 0.21019 -0.16736 0.20695 -0.16615 0.20348 C -0.16181 0.19214 -0.15486 0.17501 -0.14479 0.17223 C -0.13003 0.16251 -0.11337 0.16459 -0.0974 0.16459 " pathEditMode="relative" ptsTypes="fffffffffffffffffffffffffffffffffffffffffffffffffffA">
                                      <p:cBhvr>
                                        <p:cTn id="68" dur="5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C -0.01372 -0.0007 -0.02743 -0.00579 -0.04062 -0.00625 C -0.05347 -0.00672 -0.06632 -0.00672 -0.07917 -0.00695 C -0.08472 -0.00718 -0.10069 -0.00602 -0.10729 -0.00903 C -0.11476 -0.0088 -0.12569 -0.01482 -0.12969 -0.00625 C -0.1342 0.00324 -0.12639 -0.00787 -0.13177 -0.0007 C -0.13264 0.00764 -0.13385 0.0169 -0.13542 0.025 C -0.13611 0.03472 -0.13646 0.05671 -0.13229 0.06528 C -0.13108 0.07129 -0.13038 0.07778 -0.12812 0.08333 C -0.12691 0.08634 -0.12517 0.08935 -0.12396 0.09236 C -0.12257 0.0956 -0.1217 0.09815 -0.12083 0.10139 C -0.12049 0.10278 -0.11979 0.10555 -0.11979 0.10555 C -0.12031 0.11458 -0.12083 0.12268 -0.12396 0.13055 C -0.12604 0.13565 -0.12969 0.13935 -0.13125 0.14444 C -0.13455 0.15486 -0.13472 0.1669 -0.13958 0.17639 C -0.14028 0.18078 -0.14132 0.18518 -0.14323 0.18889 C -0.14566 0.18773 -0.14583 0.18565 -0.1474 0.18889 C -0.14844 0.1956 -0.14896 0.20324 -0.15052 0.20972 C -0.15104 0.21782 -0.15191 0.22592 -0.15469 0.23333 C -0.15521 0.23796 -0.15538 0.24328 -0.15781 0.24653 C -0.15903 0.25092 -0.16007 0.25509 -0.16198 0.25903 C -0.16285 0.26435 -0.16615 0.27384 -0.17031 0.27569 C -0.17361 0.27893 -0.17552 0.27986 -0.17969 0.28055 C -0.1842 0.28032 -0.19549 0.28009 -0.20156 0.27916 C -0.20694 0.27824 -0.21181 0.27453 -0.21719 0.27361 C -0.21962 0.27245 -0.22326 0.27176 -0.22552 0.27014 C -0.22726 0.26898 -0.22847 0.26666 -0.23021 0.26528 C -0.23108 0.26157 -0.23021 0.26366 -0.23385 0.26041 C -0.23437 0.25995 -0.23542 0.25903 -0.23542 0.25903 C -0.23559 0.25833 -0.23854 0.25 -0.23854 0.25 C -0.23924 0.24907 -0.24028 0.24953 -0.24115 0.2493 C -0.24288 0.24768 -0.2441 0.24606 -0.24531 0.24375 C -0.24618 0.23935 -0.24757 0.23541 -0.24844 0.23125 C -0.24913 0.21921 -0.24931 0.22176 -0.24844 0.20694 C -0.24757 0.19259 -0.23906 0.17893 -0.23437 0.16666 C -0.23108 0.15787 -0.22812 0.15069 -0.22187 0.14514 C -0.21736 0.13588 -0.20417 0.13703 -0.19792 0.1368 C -0.19219 0.13356 -0.18646 0.13032 -0.18073 0.12708 C -0.17778 0.12546 -0.17448 0.12222 -0.17135 0.12083 C -0.16927 0.11805 -0.1684 0.11551 -0.16562 0.11458 C -0.16198 0.10856 -0.15642 0.1037 -0.15365 0.09653 C -0.15243 0.09328 -0.15104 0.09028 -0.15 0.0868 C -0.14878 0.0831 -0.14861 0.07916 -0.14687 0.07569 C -0.14427 0.06157 -0.14635 0.04676 -0.14375 0.03264 C -0.14306 0.01875 -0.13837 -0.00648 -0.13073 -0.01667 C -0.1276 -0.02685 -0.11198 -0.03218 -0.10469 -0.03542 C -0.1026 -0.03634 -0.10052 -0.03727 -0.09844 -0.0382 C -0.09687 -0.03889 -0.09375 -0.04028 -0.09375 -0.04028 C -0.08142 -0.03959 -0.07135 -0.03565 -0.05937 -0.03403 C -0.05556 -0.03241 -0.05226 -0.02917 -0.04844 -0.02778 C -0.04792 -0.02685 -0.04757 -0.02593 -0.04687 -0.025 C -0.04583 -0.02361 -0.04462 -0.02292 -0.04375 -0.02153 C -0.04253 -0.01945 -0.04184 -0.01667 -0.04062 -0.01459 C -0.03837 -0.00417 -0.03472 0.0044 -0.02917 0.0118 C -0.02899 0.01296 -0.02899 0.01412 -0.02865 0.01528 C -0.0283 0.0162 -0.02743 0.01643 -0.02708 0.01736 C -0.02569 0.02176 -0.02483 0.02592 -0.02344 0.03055 C -0.02292 0.03472 -0.02309 0.03889 -0.0224 0.04305 C -0.02187 0.04583 -0.02031 0.05139 -0.02031 0.05139 C -0.0191 0.08148 -0.02101 0.1118 -0.01875 0.14166 C -0.0184 0.15486 -0.0184 0.17916 -0.0151 0.19236 C -0.01406 0.20185 -0.01458 0.2118 -0.01198 0.22083 C -0.0099 0.23981 -0.00747 0.26366 0.00313 0.27778 C 0.00972 0.28657 0.025 0.29259 0.03385 0.29375 C 0.0408 0.29328 0.04479 0.29236 0.05104 0.29097 C 0.05642 0.28657 0.06267 0.28472 0.06823 0.28055 C 0.07292 0.27708 0.07622 0.27106 0.08125 0.26875 C 0.08611 0.26389 0.09132 0.25926 0.09635 0.25486 C 0.10052 0.24653 0.0967 0.25486 0.09948 0.24653 C 0.10017 0.24421 0.10208 0.23958 0.10208 0.23958 C 0.10226 0.23819 0.10243 0.2368 0.1026 0.23541 C 0.10295 0.23403 0.10365 0.23125 0.10365 0.23125 C 0.10538 0.21273 0.10365 0.1875 0.09531 0.17083 C 0.0941 0.16458 0.09184 0.16088 0.08698 0.15972 C 0.08316 0.15764 0.07951 0.15463 0.07552 0.15278 C 0.06337 0.1581 0.05764 0.15764 0.04219 0.15764 " pathEditMode="relative" ptsTypes="fffffffffffffffffffffffffffffffffffffffffffffffffffffffffffffffffffffffffffA">
                                      <p:cBhvr>
                                        <p:cTn id="70" dur="5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C -0.0026 0.00347 -0.00347 0.00578 -0.00573 0.00972 C -0.00833 0.0199 -0.01528 0.03101 -0.02135 0.03819 C -0.02482 0.04213 -0.02795 0.04699 -0.03125 0.05138 C -0.03316 0.05393 -0.03732 0.05578 -0.03958 0.05763 C -0.04253 0.06018 -0.04496 0.06412 -0.04791 0.06666 C -0.05312 0.07129 -0.06024 0.07338 -0.06614 0.07569 C -0.06771 0.07638 -0.0691 0.078 -0.07083 0.07847 C -0.07482 0.07963 -0.07916 0.07939 -0.08333 0.08055 C -0.08976 0.0824 -0.09583 0.08611 -0.10208 0.08819 C -0.10416 0.08773 -0.10642 0.08819 -0.10833 0.0868 C -0.11059 0.08518 -0.11198 0.075 -0.1125 0.07222 C -0.11423 0.06365 -0.11701 0.05555 -0.12135 0.04861 C -0.12257 0.04398 -0.12326 0.03935 -0.12448 0.03472 C -0.125 0.02986 -0.12604 0.02569 -0.12656 0.02083 C -0.12639 0.01226 -0.12916 -0.0132 -0.12187 -0.02292 C -0.12118 -0.02709 -0.12048 -0.03033 -0.11823 -0.03334 C -0.11562 -0.04213 -0.11007 -0.05394 -0.10416 -0.05903 C -0.10295 -0.06227 -0.10208 -0.06274 -0.09948 -0.06389 C -0.08976 -0.07362 -0.07847 -0.07755 -0.06719 -0.08264 C -0.06458 -0.08241 -0.0618 -0.08287 -0.05937 -0.08195 C -0.05816 -0.08149 -0.05781 -0.0794 -0.05677 -0.07848 C -0.05469 -0.07662 -0.05087 -0.07477 -0.04844 -0.07362 C -0.04427 -0.07547 -0.04097 -0.07917 -0.03698 -0.08125 C -0.03489 -0.08473 -0.03142 -0.08912 -0.02864 -0.09167 C -0.02587 -0.09422 -0.02239 -0.09514 -0.01979 -0.09792 C -0.0158 -0.10232 -0.01163 -0.10556 -0.00729 -0.10903 C -0.00278 -0.1125 -0.00104 -0.11991 0.00313 -0.12362 C 0.00399 -0.12662 0.00521 -0.12894 0.00573 -0.13195 C 0.00521 -0.14607 0.00486 -0.1551 -0.00208 -0.16528 C -0.00607 -0.17107 -0.0066 -0.17408 -0.0125 -0.17709 C -0.01476 -0.1794 -0.01632 -0.18264 -0.01875 -0.18473 C -0.02448 -0.18982 -0.03125 -0.1926 -0.0375 -0.19653 C -0.0434 -0.20024 -0.04913 -0.2051 -0.05573 -0.20625 C -0.06701 -0.21135 -0.07882 -0.21783 -0.09062 -0.22014 C -0.09288 -0.22176 -0.09548 -0.22315 -0.09791 -0.22431 C -0.11632 -0.22338 -0.10955 -0.22662 -0.11823 -0.21806 C -0.11892 -0.21505 -0.12101 -0.21158 -0.12291 -0.20973 C -0.12569 -0.20116 -0.12656 -0.19306 -0.1276 -0.18403 C -0.12812 -0.17894 -0.12969 -0.16875 -0.12969 -0.16875 C -0.13003 -0.15162 -0.13351 -0.12385 -0.12708 -0.10695 C -0.12587 -0.09237 -0.11875 -0.07871 -0.10729 -0.07709 C -0.09757 -0.07755 -0.0901 -0.07825 -0.08073 -0.07987 C -0.0658 -0.0919 -0.05 -0.10116 -0.03646 -0.11667 C -0.02969 -0.12431 -0.02778 -0.13658 -0.02396 -0.14653 C -0.02326 -0.15116 -0.02239 -0.15556 -0.02083 -0.15973 C -0.02014 -0.16922 -0.01857 -0.1801 -0.01354 -0.1875 C -0.01094 -0.19144 -0.00555 -0.19306 -0.00208 -0.19514 C 0.00538 -0.19977 0.01129 -0.20741 0.01927 -0.21042 C 0.02344 -0.21366 0.02917 -0.2176 0.03386 -0.21875 C 0.04254 -0.2257 0.05243 -0.22848 0.0625 -0.22987 C 0.09323 -0.22801 0.08177 -0.23426 0.09323 -0.21389 C 0.09445 -0.2088 0.0967 -0.2044 0.09792 -0.19931 C 0.09879 -0.19537 0.09879 -0.19098 0.09948 -0.18681 C 0.10018 -0.18218 0.10139 -0.17801 0.10209 -0.17362 C 0.10278 -0.16204 0.10399 -0.14375 0.10938 -0.13403 C 0.11094 -0.12408 0.11476 -0.11482 0.11927 -0.10695 C 0.12084 -0.10417 0.12084 -0.10255 0.12292 -0.1 C 0.12465 -0.09792 0.1257 -0.09815 0.12813 -0.09723 C 0.13021 -0.09537 0.13264 -0.09491 0.1349 -0.09306 C 0.13802 -0.09051 0.14132 -0.08681 0.14479 -0.08542 C 0.15087 -0.08311 0.15747 -0.08357 0.16354 -0.08195 C 0.16875 -0.08056 0.17344 -0.07778 0.17865 -0.07639 C 0.18264 -0.07385 0.18733 -0.07246 0.19167 -0.07153 C 0.19948 -0.07246 0.20677 -0.07362 0.21459 -0.07431 C 0.21927 -0.07801 0.22274 -0.08403 0.22709 -0.0882 C 0.2309 -0.0919 0.23524 -0.09422 0.23854 -0.09862 C 0.23906 -0.10093 0.24011 -0.10255 0.24063 -0.10487 C 0.24028 -0.11922 0.24149 -0.13588 0.23802 -0.15 C 0.2375 -0.1551 0.2375 -0.16042 0.23594 -0.16528 C 0.23351 -0.17315 0.23559 -0.16598 0.23177 -0.17292 C 0.22847 -0.17894 0.22691 -0.18635 0.22344 -0.19237 C 0.22118 -0.1963 0.22361 -0.19399 0.22136 -0.19862 C 0.21649 -0.20811 0.21354 -0.21482 0.20521 -0.21806 C 0.20191 -0.22107 0.20018 -0.2213 0.19636 -0.22223 C 0.19254 -0.22431 0.18906 -0.22454 0.1849 -0.225 C 0.17361 -0.22454 0.16667 -0.22431 0.15677 -0.22292 C 0.15313 -0.22037 0.15018 -0.21667 0.14636 -0.21459 C 0.14358 -0.21158 0.1408 -0.21042 0.13802 -0.20764 C 0.13542 -0.20487 0.13351 -0.20116 0.13073 -0.19862 C 0.12899 -0.19445 0.12743 -0.19144 0.125 -0.1882 C 0.1224 -0.17801 0.11649 -0.16968 0.11354 -0.15973 C 0.11146 -0.15255 0.11094 -0.14468 0.10886 -0.1375 C 0.10816 -0.13172 0.10712 -0.12709 0.10677 -0.12084 C 0.10695 -0.11227 0.10695 -0.10371 0.10729 -0.09514 C 0.10747 -0.08843 0.1099 -0.08218 0.1099 -0.075 " pathEditMode="relative" ptsTypes="fffffffffffffffffffffffffffffffffffffffffffffffffffffffffffffffffffffffffffffffffffffA">
                                      <p:cBhvr>
                                        <p:cTn id="72" dur="5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347 C 0.00868 0.00301 0.0165 0.00162 0.025 -0.0007 C 0.03351 -0.00579 0.04289 -0.00903 0.05105 -0.01528 C 0.05226 -0.01621 0.05348 -0.01713 0.05469 -0.01806 C 0.05556 -0.01852 0.05643 -0.01875 0.0573 -0.01945 C 0.05955 -0.02107 0.06007 -0.02384 0.0625 -0.025 C 0.06528 -0.03056 0.06806 -0.03797 0.0698 -0.04445 C 0.07049 -0.04746 0.07049 -0.0507 0.07136 -0.05347 C 0.07309 -0.05972 0.07622 -0.06505 0.07761 -0.07153 C 0.07795 -0.07732 0.07882 -0.08195 0.07969 -0.0875 C 0.07934 -0.09908 0.08247 -0.10648 0.07657 -0.1125 C 0.07205 -0.13033 0.054 -0.13959 0.04115 -0.14167 C 0.03403 -0.14121 0.02691 -0.14097 0.0198 -0.14028 C 0.01702 -0.14005 0.0132 -0.13519 0.01146 -0.13334 C 0.00556 -0.12732 -0.00069 -0.12199 -0.0052 -0.11389 C -0.0059 -0.1088 -0.0052 -0.11134 -0.00781 -0.10625 C -0.00816 -0.10556 -0.00885 -0.10417 -0.00885 -0.10417 C -0.00955 -0.09977 -0.01076 -0.09607 -0.01145 -0.09167 C -0.01111 -0.07269 -0.01284 -0.05301 -0.0052 -0.03611 C -0.0026 -0.02199 0.00539 -0.00926 0.01511 -0.00278 C 0.01789 -0.00093 0.01945 0.00185 0.0224 0.00278 C 0.03594 0.01481 0.05469 0.01412 0.07032 0.01528 C 0.08907 0.01944 0.07691 0.01713 0.12188 0.01458 C 0.12622 0.01435 0.13212 0.00995 0.13646 0.00833 C 0.13941 0.00717 0.14532 0.00486 0.14532 0.00486 C 0.154 -0.00371 0.16302 -0.01088 0.16875 -0.02361 C 0.17223 -0.03148 0.175 -0.04028 0.17813 -0.04861 C 0.18195 -0.0588 0.17639 -0.05047 0.18125 -0.05695 C 0.18282 -0.06297 0.18507 -0.06852 0.18698 -0.07431 C 0.18802 -0.08472 0.19202 -0.09375 0.1948 -0.10347 C 0.19827 -0.11551 0.20105 -0.12685 0.20677 -0.1375 C 0.20782 -0.14144 0.20955 -0.14537 0.21146 -0.14861 C 0.21407 -0.1588 0.22118 -0.16621 0.22813 -0.17084 C 0.23021 -0.17222 0.23438 -0.17616 0.23646 -0.17639 C 0.24236 -0.17732 0.23924 -0.17685 0.24636 -0.17778 C 0.26268 -0.17662 0.26407 -0.17778 0.27605 -0.17222 C 0.28455 -0.16829 0.29236 -0.15857 0.30105 -0.15625 C 0.304 -0.15232 0.30816 -0.14931 0.31094 -0.14514 C 0.31632 -0.13727 0.32014 -0.12616 0.3224 -0.11597 C 0.32223 -0.10509 0.32275 -0.09422 0.32188 -0.08334 C 0.32014 -0.06065 0.31302 -0.04121 0.30521 -0.02153 C 0.30243 -0.01459 0.3 -0.00509 0.29532 2.22222E-6 C 0.28872 0.00694 0.28143 0.0081 0.27344 0.00903 C 0.2599 0.00856 0.25434 0.00833 0.24323 0.00416 C 0.2408 0.00208 0.23802 0.00162 0.23542 -0.0007 C 0.23282 -0.00648 0.23125 -0.01181 0.22761 -0.01667 C 0.22622 -0.02246 0.22361 -0.02824 0.22032 -0.03264 C 0.2191 -0.03935 0.2198 -0.03634 0.21823 -0.04167 C 0.21736 -0.04908 0.21563 -0.05556 0.21563 -0.0632 " pathEditMode="relative" ptsTypes="ffffffffffffffffffffffffffffffffffffffffffffffffA">
                                      <p:cBhvr>
                                        <p:cTn id="74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0324 C 0.00573 0.00417 0.00833 0.00649 0.01163 0.01088 C 0.0125 0.01204 0.01267 0.01366 0.01371 0.01436 C 0.0151 0.01528 0.01684 0.01528 0.0184 0.01574 C 0.02291 0.02037 0.02534 0.02709 0.02934 0.03241 C 0.03003 0.03588 0.03107 0.03704 0.03246 0.04005 C 0.03333 0.0419 0.03455 0.04561 0.03455 0.04561 C 0.03541 0.05116 0.03645 0.05695 0.03819 0.06227 C 0.03889 0.06644 0.03906 0.06899 0.04132 0.07199 C 0.04184 0.07871 0.0434 0.08727 0.04705 0.09213 C 0.04774 0.09537 0.04913 0.09861 0.05069 0.10116 C 0.05173 0.10301 0.05434 0.10602 0.05434 0.10602 C 0.05694 0.11482 0.0533 0.10533 0.05798 0.11019 C 0.05902 0.11111 0.0592 0.1132 0.06007 0.11436 C 0.06145 0.11621 0.06336 0.11736 0.06475 0.11922 C 0.075 0.13287 0.0901 0.14074 0.1033 0.14769 C 0.10468 0.15047 0.10798 0.15162 0.11059 0.15255 C 0.11753 0.15139 0.12448 0.15116 0.13142 0.14977 C 0.13698 0.14723 0.1427 0.14375 0.14757 0.13936 C 0.14913 0.13797 0.15052 0.13565 0.15225 0.13449 C 0.15625 0.13195 0.15989 0.13079 0.16371 0.12755 C 0.16389 0.12686 0.16389 0.12616 0.16423 0.12547 C 0.16458 0.12454 0.16545 0.12385 0.1658 0.12269 C 0.16823 0.11551 0.17066 0.10695 0.17205 0.09908 C 0.17152 0.07014 0.17309 0.08079 0.17048 0.06644 C 0.16944 0.06135 0.1651 0.05857 0.16215 0.05672 C 0.15955 0.0551 0.16145 0.05533 0.15902 0.05324 C 0.1526 0.04769 0.14514 0.03959 0.13819 0.03588 C 0.13489 0.03149 0.12864 0.02778 0.12413 0.02686 C 0.12031 0.02431 0.11823 0.02338 0.11371 0.02269 C 0.11076 0.02107 0.10486 0.01852 0.10486 0.01852 C 0.08402 0.01968 0.09878 0.01713 0.08611 0.02547 C 0.08541 0.02593 0.08472 0.02616 0.08402 0.02686 C 0.0835 0.02732 0.08316 0.02848 0.08246 0.02894 C 0.08142 0.02963 0.07934 0.03033 0.07934 0.03033 C 0.07639 0.03334 0.07395 0.03704 0.071 0.04005 C 0.07014 0.04352 0.06805 0.04514 0.06684 0.04838 C 0.06527 0.05255 0.06441 0.05695 0.06371 0.06158 C 0.06406 0.07246 0.06319 0.08195 0.06684 0.09144 C 0.06805 0.10139 0.07257 0.11181 0.07621 0.12061 C 0.07725 0.12292 0.07916 0.12986 0.08142 0.13241 C 0.08698 0.1382 0.09913 0.14213 0.1059 0.14352 C 0.10746 0.14468 0.10937 0.14607 0.11111 0.1463 C 0.11527 0.14699 0.12361 0.14769 0.12361 0.14769 C 0.13055 0.14723 0.13628 0.14676 0.14288 0.14561 C 0.15295 0.14121 0.15677 0.12848 0.16215 0.11713 C 0.16406 0.11297 0.16649 0.10949 0.1684 0.10533 C 0.17066 0.09306 0.17465 0.08102 0.17882 0.06991 C 0.18055 0.06551 0.18055 0.06158 0.18298 0.05741 C 0.18472 0.04792 0.18802 0.03635 0.19132 0.02755 C 0.19184 0.02361 0.19288 0.02014 0.19392 0.01644 C 0.19635 -0.00856 0.196 -0.03588 0.19132 -0.06064 C 0.1901 -0.07708 0.18819 -0.10902 0.20434 -0.1162 C 0.20555 -0.11875 0.20798 -0.12152 0.21007 -0.12245 C 0.21215 -0.12453 0.21319 -0.12639 0.2158 -0.12731 C 0.22274 -0.13472 0.23194 -0.13958 0.2408 -0.1412 C 0.2434 -0.14351 0.24757 -0.14537 0.25069 -0.14537 " pathEditMode="relative" ptsTypes="ffffffffffffffffffffffffffffffffffffffffffffffffffffffffA">
                                      <p:cBhvr>
                                        <p:cTn id="76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4.81481E-6 C 0.00261 0.00347 0.00383 0.0081 0.00626 0.01204 C 0.00782 0.01458 0.01042 0.01574 0.01251 0.01759 C 0.01824 0.02268 0.02379 0.0287 0.03056 0.03055 C 0.03421 0.03333 0.03751 0.03495 0.04167 0.03611 C 0.054 0.03518 0.06615 0.03125 0.07848 0.03009 C 0.08143 0.0294 0.08386 0.02778 0.08681 0.02731 C 0.08942 0.02616 0.09167 0.025 0.09445 0.02454 C 0.09671 0.02245 0.09654 0.01991 0.09758 0.01667 C 0.10036 0.00856 0.10365 0.00092 0.10591 -0.00741 C 0.1073 -0.0125 0.10661 -0.00903 0.10869 -0.01482 C 0.10938 -0.0169 0.11077 -0.0213 0.11077 -0.0213 C 0.11216 -0.03056 0.11546 -0.03889 0.11702 -0.04815 C 0.11841 -0.07083 0.11615 -0.09005 0.09966 -0.10093 C 0.09671 -0.10695 0.08786 -0.10718 0.08299 -0.10787 C 0.0797 -0.10833 0.07292 -0.1088 0.07292 -0.1088 C 0.0698 -0.11019 0.06667 -0.10972 0.06355 -0.10926 C 0.05956 -0.10787 0.05678 -0.10648 0.05313 -0.10371 C 0.05088 -0.10185 0.04827 -0.09908 0.04584 -0.09815 C 0.04341 -0.0956 0.0415 -0.09306 0.0389 -0.09074 C 0.03751 -0.08704 0.03473 -0.08519 0.03334 -0.08148 C 0.03108 -0.07593 0.029 -0.07037 0.02622 -0.06528 C 0.02588 -0.06111 0.02518 -0.05764 0.02397 -0.05371 C 0.02345 -0.04699 0.02119 -0.03958 0.0198 -0.03287 C 0.01945 -0.02917 0.01841 -0.02616 0.01772 -0.02269 C 0.01754 -0.01736 0.01754 -0.01181 0.0172 -0.00648 C 0.0172 -0.00232 0.01841 0.00254 0.01667 0.00602 C 0.01529 0.00879 0.01494 0.0125 0.01424 0.01574 C 0.0132 0.02037 0.01251 0.025 0.01077 0.02917 C 0.01008 0.03079 0.00869 0.03379 0.00869 0.03379 C 0.00817 0.03842 0.00435 0.0493 0.0007 0.05046 C -0.00121 0.05417 -0.00676 0.05532 -0.00971 0.05555 C -0.01805 0.05532 -0.02169 0.05486 -0.02881 0.05417 C -0.03037 0.05254 -0.03211 0.05162 -0.03402 0.05092 C -0.03558 0.04884 -0.03784 0.04815 -0.03992 0.04768 C -0.046 0.04213 -0.06978 0.04398 -0.07083 0.04398 C -0.07621 0.04305 -0.08159 0.04282 -0.0868 0.04074 C -0.08714 0.04028 -0.08749 0.03981 -0.08784 0.03935 C -0.08819 0.03889 -0.08853 0.03889 -0.08888 0.03842 C -0.08975 0.0375 -0.09131 0.03518 -0.09131 0.03518 C -0.09201 0.03217 -0.09322 0.0294 -0.09409 0.02639 C -0.09513 0.01528 -0.09791 0.00463 -0.10034 -0.00602 C -0.10086 -0.01296 -0.10103 -0.01343 -0.10103 -0.02315 C -0.10103 -0.0456 -0.10069 -0.06158 -0.0986 -0.08195 C -0.09808 -0.08681 -0.0986 -0.0963 -0.09583 -0.10093 C -0.09322 -0.10509 -0.0861 -0.10996 -0.08194 -0.11019 C -0.07464 -0.11065 -0.06006 -0.11111 -0.06006 -0.11111 C -0.05312 -0.11296 -0.04843 -0.11065 -0.04235 -0.10833 C -0.03923 -0.10417 -0.03315 -0.1 -0.02881 -0.09815 C -0.02655 -0.09722 -0.02447 -0.0963 -0.02221 -0.09537 C -0.02135 -0.09491 -0.01944 -0.09445 -0.01944 -0.09445 C -0.01458 -0.09491 -0.01423 -0.0956 -0.01041 -0.0963 C -0.00815 -0.09769 -0.00607 -0.09931 -0.00416 -0.10139 C -0.00051 -0.10949 0.00313 -0.11921 0.00452 -0.12871 C 0.0047 -0.13403 0.00504 -0.14167 0.00556 -0.14676 C 0.00591 -0.15 0.00765 -0.15301 0.00799 -0.15648 C 0.00869 -0.1625 0.00921 -0.16875 0.01008 -0.17454 C 0.01164 -0.18542 0.01667 -0.19514 0.01806 -0.20602 C 0.01911 -0.21435 0.0231 -0.22083 0.02501 -0.22871 C 0.02588 -0.23218 0.02674 -0.23634 0.02917 -0.23843 C 0.03004 -0.24051 0.03056 -0.24259 0.03161 -0.24445 C 0.0323 -0.24699 0.03351 -0.25046 0.03508 -0.25185 C 0.03924 -0.26134 0.05088 -0.26482 0.05869 -0.26574 C 0.07223 -0.27014 0.09515 -0.26528 0.11042 -0.26389 C 0.11476 -0.26296 0.11876 -0.25972 0.12223 -0.25602 C 0.12345 -0.25347 0.12449 -0.2507 0.1257 -0.24815 C 0.1264 -0.24329 0.12692 -0.23773 0.12813 -0.23287 C 0.129 -0.20371 0.13213 -0.16389 0.12154 -0.13565 C 0.11997 -0.12523 0.11407 -0.11875 0.10661 -0.11667 C 0.10487 -0.11505 0.10174 -0.11366 0.09966 -0.11343 C 0.09341 -0.11296 0.08091 -0.1125 0.08091 -0.1125 C 0.07622 -0.11088 0.07171 -0.10926 0.06702 -0.10741 C 0.06442 -0.10394 0.05504 -0.09954 0.05105 -0.09815 C 0.04949 -0.09653 0.0474 -0.0956 0.04549 -0.09491 C 0.04185 -0.0919 0.03786 -0.09097 0.03438 -0.08704 C 0.03108 -0.0831 0.02848 -0.0757 0.0257 -0.07083 C 0.02327 -0.06134 0.02015 -0.05208 0.01598 -0.04352 C 0.01459 -0.03727 0.01372 -0.03125 0.01286 -0.025 C 0.01303 -0.01227 0.0132 -0.00417 0.01598 0.00694 C 0.01702 0.01088 0.0172 0.01597 0.01945 0.01898 C 0.02101 0.025 0.02362 0.03241 0.02744 0.03657 C 0.03056 0.04004 0.0349 0.04167 0.0382 0.04491 C 0.04081 0.04745 0.04411 0.04954 0.04723 0.05092 C 0.05105 0.05254 0.05539 0.05278 0.05938 0.0537 C 0.06199 0.05579 0.06511 0.05602 0.06806 0.05694 C 0.07431 0.05625 0.08195 0.0544 0.08786 0.05092 C 0.09133 0.04884 0.09463 0.04514 0.09827 0.04352 C 0.09983 0.0419 0.10174 0.04167 0.10313 0.03981 " pathEditMode="relative" ptsTypes="fffffffffffffffffffffffffffffffffffffffffffffffffffffffffffffffffffffffffffffffffffffffA">
                                      <p:cBhvr>
                                        <p:cTn id="78" dur="5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C 0.00104 0.0044 0.00087 0.0088 0.00243 0.01296 C 0.00278 0.01505 0.00347 0.01898 0.00347 0.01898 C 0.00399 0.02801 0.00643 0.03727 0.00903 0.04583 C 0.01077 0.05972 0.01077 0.075 0.00764 0.08843 C 0.0066 0.09954 0.00434 0.11227 -0.00035 0.12176 C -0.11163 0.12107 -0.04913 0.12384 -0.08125 0.12037 C -0.08368 0.11875 -0.08663 0.11806 -0.08923 0.11759 C -0.09097 0.1169 -0.09271 0.1169 -0.09444 0.11621 C -0.09531 0.11458 -0.09531 0.11366 -0.09653 0.1125 C -0.09791 0.1088 -0.10121 0.10671 -0.10347 0.10371 C -0.10469 0.10208 -0.10469 0.09954 -0.10555 0.09769 C -0.10607 0.09583 -0.10642 0.09398 -0.10677 0.09213 C -0.10729 0.07963 -0.10746 0.06713 -0.10694 0.05463 C -0.10538 0.01852 -0.07048 0.01458 -0.05035 0.01389 C -0.0467 0.0132 -0.04271 0.01273 -0.03889 0.01204 C -0.03541 0.01065 -0.03194 0.00972 -0.02847 0.00833 C -0.02187 0.00579 -0.0158 -0.00092 -0.00972 -0.00509 C -0.00764 -0.00903 -0.00469 -0.01296 -0.00208 -0.0162 C 0.00052 -0.01944 0.00261 -0.02014 0.00417 -0.02454 C 0.00799 -0.03495 0.01077 -0.04491 0.01285 -0.05602 C 0.01337 -0.06296 0.01511 -0.06921 0.01563 -0.07685 C 0.01528 -0.08773 0.01354 -0.0956 0.01077 -0.10555 C 0.0099 -0.10856 0.0099 -0.11204 0.00799 -0.11389 C 0.00295 -0.13403 -0.01371 -0.13588 -0.02708 -0.13796 C -0.03455 -0.14051 -0.04166 -0.14421 -0.0493 -0.14491 C -0.0566 -0.14861 -0.0533 -0.14745 -0.05868 -0.14907 C -0.06389 -0.15254 -0.06979 -0.14884 -0.07465 -0.14583 C -0.07847 -0.14352 -0.08437 -0.14213 -0.0875 -0.13842 C -0.09219 -0.1331 -0.09392 -0.12616 -0.09618 -0.11898 C -0.09844 -0.11134 -0.10156 -0.10463 -0.10347 -0.09676 C -0.10451 -0.0875 -0.10694 -0.0787 -0.10833 -0.06944 C -0.10937 -0.06204 -0.10955 -0.05463 -0.10972 -0.04722 C -0.1092 -0.0412 -0.10868 -0.03634 -0.10677 -0.03102 C -0.10469 -0.01805 -0.09982 -0.00532 -0.09305 0.00463 C -0.09097 0.00787 -0.08767 0.0088 -0.08524 0.01111 C -0.07743 0.01783 -0.07066 0.02384 -0.06146 0.02546 C -0.05677 0.02523 -0.05191 0.02523 -0.04722 0.025 C -0.04114 0.02454 -0.0368 0.01806 -0.0316 0.01574 C -0.02882 0.01204 -0.03038 0.01435 -0.02708 0.0088 C -0.02656 0.0081 -0.02569 0.00648 -0.02569 0.00648 C -0.02378 -0.00046 -0.01823 -0.01134 -0.01458 -0.01759 C -0.01302 -0.02384 -0.01024 -0.0294 -0.00833 -0.03565 C -0.00729 -0.04329 -0.00555 -0.05092 -0.00347 -0.05833 C -0.0026 -0.06782 0.00122 -0.08287 0.00452 -0.09167 C 0.00504 -0.09629 0.00608 -0.10069 0.00729 -0.10509 C 0.00816 -0.11458 0.00972 -0.12176 0.01146 -0.13055 C 0.01181 -0.13796 0.01476 -0.15856 0.00834 -0.16065 C 0.00643 -0.16412 0.00313 -0.16597 1.66667E-6 -0.16713 C -0.00399 -0.1706 -0.0092 -0.17176 -0.01389 -0.17222 C -0.01962 -0.17199 -0.025 -0.17222 -0.03055 -0.17037 C -0.03646 -0.16852 -0.04166 -0.16366 -0.04757 -0.1625 C -0.05903 -0.15741 -0.05781 -0.16065 -0.07847 -0.16111 C -0.08229 -0.16227 -0.08177 -0.16551 -0.08524 -0.16713 C -0.08611 -0.16759 -0.08941 -0.16805 -0.08993 -0.16805 C -0.09184 -0.17129 -0.09462 -0.17245 -0.09722 -0.17454 C -0.09809 -0.17639 -0.09913 -0.17778 -0.1 -0.17963 C -0.10087 -0.18611 -0.10295 -0.19282 -0.10521 -0.19861 C -0.10555 -0.20231 -0.10642 -0.20602 -0.10677 -0.20972 C -0.10625 -0.2243 -0.10677 -0.23356 -0.10278 -0.24583 C -0.10017 -0.26366 -0.08837 -0.28379 -0.07673 -0.29305 C -0.07274 -0.29629 -0.06684 -0.29977 -0.0625 -0.30139 C -0.0625 -0.30139 -0.05816 -0.30278 -0.05694 -0.30324 C -0.05573 -0.3037 -0.05347 -0.30463 -0.05347 -0.30463 C -0.04375 -0.30417 -0.0342 -0.30092 -0.02535 -0.29491 C -0.02326 -0.29167 -0.02031 -0.28773 -0.01736 -0.28611 C -0.01458 -0.28148 -0.01285 -0.27546 -0.00972 -0.27129 C -0.00816 -0.26528 -0.00677 -0.25949 -0.0059 -0.25324 C -0.00712 -0.23866 -0.00903 -0.22731 -0.01423 -0.21435 C -0.01684 -0.20787 -0.02135 -0.20231 -0.02465 -0.19629 C -0.02986 -0.1868 -0.03385 -0.17361 -0.04201 -0.16805 C -0.04323 -0.16551 -0.04687 -0.16319 -0.04896 -0.1625 C -0.05243 -0.15972 -0.05677 -0.15949 -0.06076 -0.15879 C -0.06719 -0.15903 -0.07378 -0.15926 -0.08021 -0.15972 C -0.08246 -0.15995 -0.08715 -0.16065 -0.08715 -0.16065 C -0.09566 -0.16342 -0.10121 -0.16944 -0.10694 -0.17824 C -0.10781 -0.1794 -0.1092 -0.17963 -0.11007 -0.18055 C -0.11371 -0.18449 -0.11701 -0.18866 -0.11979 -0.19352 C -0.12118 -0.19907 -0.12309 -0.20463 -0.12465 -0.21018 C -0.12587 -0.21921 -0.12673 -0.22986 -0.12361 -0.23842 C -0.12274 -0.24491 -0.11927 -0.24722 -0.11649 -0.25185 C -0.11076 -0.26018 -0.10555 -0.26944 -0.09826 -0.275 C -0.0934 -0.2787 -0.08646 -0.28194 -0.0816 -0.28611 C -0.07673 -0.29074 -0.07882 -0.28958 -0.07569 -0.29074 C -0.07118 -0.29444 -0.06562 -0.29838 -0.06041 -0.29954 C -0.05798 -0.30092 -0.05573 -0.30162 -0.05312 -0.30231 C -0.03958 -0.30162 -0.03298 -0.29722 -0.02118 -0.28935 C -0.01666 -0.28634 -0.01163 -0.28333 -0.00798 -0.27824 C -0.00434 -0.27315 -0.0026 -0.26736 1.66667E-6 -0.26157 C 0.0033 -0.25417 0.00695 -0.24792 0.00938 -0.23981 C 0.01042 -0.23125 0.01024 -0.22083 0.0132 -0.21296 " pathEditMode="relative" ptsTypes="ffffffffffffffffffffffffffffffffffffffffffffffffffffffffffffffffffffffffffffffffffffffffffA">
                                      <p:cBhvr>
                                        <p:cTn id="80" dur="5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C 0.00191 0.00139 0.0033 0.00718 0.00451 0.00972 C 0.00851 0.01806 0.01267 0.02639 0.01823 0.03287 C 0.01892 0.03472 0.01979 0.03542 0.02118 0.03634 C 0.02257 0.03889 0.02535 0.04421 0.0276 0.04514 C 0.02847 0.04607 0.02899 0.04653 0.03003 0.04676 C 0.03351 0.04908 0.03906 0.04908 0.04253 0.04954 C 0.04844 0.05185 0.05417 0.05301 0.06024 0.05417 C 0.0651 0.05602 0.06979 0.05486 0.07448 0.05301 C 0.07587 0.05185 0.07899 0.05093 0.07899 0.05093 C 0.08021 0.04977 0.08177 0.04931 0.08316 0.04861 C 0.0868 0.04468 0.09028 0.04051 0.09358 0.03611 C 0.09479 0.03449 0.09514 0.03195 0.0967 0.03079 C 0.09722 0.02662 0.09983 0.0206 0.10191 0.01736 C 0.10278 0.01412 0.10208 0.01597 0.10399 0.01273 C 0.10434 0.01204 0.10521 0.01065 0.10521 0.01065 C 0.10694 0.00394 0.11042 -0.00185 0.11233 -0.00833 C 0.11354 -0.0125 0.11441 -0.01713 0.11597 -0.02129 C 0.11701 -0.02708 0.11875 -0.03264 0.11927 -0.03866 C 0.1191 -0.0456 0.11944 -0.05231 0.11823 -0.05903 C 0.11701 -0.07963 0.10347 -0.09028 0.09115 -0.09861 C 0.08455 -0.10301 0.0783 -0.10787 0.07118 -0.11041 C 0.06979 -0.11088 0.0684 -0.1118 0.06701 -0.11227 C 0.06406 -0.11342 0.06128 -0.11435 0.05833 -0.11528 C 0.05365 -0.1169 0.04896 -0.11759 0.04427 -0.11875 C 0.03715 -0.11759 0.03472 -0.11412 0.03021 -0.10671 C 0.02986 -0.1037 0.0283 -0.10139 0.02743 -0.09861 C 0.02465 -0.09051 0.02066 -0.08217 0.01701 -0.07477 C 0.01562 -0.0662 0.01094 -0.05741 0.00729 -0.05 C 0.00608 -0.04768 0.00503 -0.04537 0.00399 -0.04305 C 0.0033 -0.04143 0.0026 -0.03981 0.00191 -0.03819 C 0.00156 -0.0375 0.00087 -0.03588 0.00087 -0.03588 C 0.00052 -0.03287 0.00017 -0.03009 -0.0007 -0.02708 C -0.00035 -0.02153 -0.00087 -0.01551 0.00052 -0.01018 C 0.00104 -0.0081 0.0026 -0.00393 0.0026 -0.00393 C 0.00555 0.01574 0.01771 0.02847 0.03177 0.03403 C 0.03472 0.03658 0.03871 0.03843 0.04201 0.03959 C 0.0467 0.04283 0.05156 0.04421 0.0566 0.04653 C 0.06094 0.0456 0.06198 0.04514 0.06545 0.04329 C 0.06892 0.04121 0.06528 0.04352 0.06823 0.04121 C 0.06892 0.04074 0.07031 0.03982 0.07031 0.03982 C 0.07205 0.03704 0.07361 0.03496 0.07535 0.03218 C 0.07604 0.03102 0.0776 0.02871 0.0776 0.02871 C 0.07865 0.0257 0.08003 0.02269 0.0816 0.02014 C 0.08246 0.01528 0.08437 0.01088 0.08594 0.00625 C 0.0868 -0.00046 0.08941 -0.00602 0.09201 -0.0118 C 0.09375 -0.01574 0.09496 -0.02037 0.0967 -0.0243 C 0.10365 -0.04028 0.11319 -0.05671 0.1243 -0.06782 C 0.12986 -0.07338 0.13611 -0.07801 0.14219 -0.08264 C 0.14375 -0.08379 0.14514 -0.08518 0.1467 -0.08657 C 0.14774 -0.0875 0.14861 -0.08842 0.14948 -0.08935 C 0.14983 -0.08958 0.15052 -0.09028 0.15052 -0.09028 C 0.15139 -0.09259 0.15278 -0.09398 0.15451 -0.09491 C 0.15746 -0.09884 0.16215 -0.10185 0.16649 -0.10324 C 0.16719 -0.10416 0.16962 -0.10532 0.17066 -0.10555 C 0.17153 -0.10648 0.17222 -0.10694 0.17326 -0.10741 C 0.1743 -0.10833 0.175 -0.10949 0.17621 -0.10972 C 0.17865 -0.11111 0.18021 -0.11296 0.18264 -0.11366 C 0.18507 -0.11574 0.18854 -0.1169 0.19149 -0.11736 C 0.1934 -0.11805 0.19549 -0.11852 0.19774 -0.11875 C 0.21076 -0.11852 0.21944 -0.11852 0.23108 -0.11528 C 0.23281 -0.11389 0.23437 -0.11366 0.23628 -0.1125 C 0.23611 -0.06018 0.2493 -0.00347 0.23385 0.04468 C 0.23333 0.05 0.23038 0.05347 0.22691 0.05579 C 0.22465 0.05741 0.22066 0.06088 0.21823 0.06134 C 0.21163 0.06273 0.20503 0.0632 0.19844 0.06389 C 0.17257 0.06343 0.17882 0.06482 0.16701 0.0625 C 0.16545 0.06134 0.16406 0.06065 0.16233 0.05996 C 0.15799 0.05533 0.15191 0.05209 0.14774 0.04746 C 0.14653 0.04607 0.14549 0.04445 0.14427 0.04306 C 0.14358 0.04236 0.14201 0.04097 0.14201 0.04097 C 0.14097 0.03866 0.1401 0.03681 0.13854 0.03496 C 0.13715 0.02894 0.13507 0.02222 0.13281 0.01667 C 0.13264 0.01389 0.13194 0.01111 0.13125 0.00857 C 0.13073 0.00209 0.12917 -0.0044 0.12865 -0.01088 C 0.12847 -0.01389 0.12812 -0.01991 0.12812 -0.01991 C 0.12795 -0.02523 0.12812 -0.03079 0.12708 -0.03588 C 0.12691 -0.03912 0.12708 -0.04629 0.12587 -0.04861 C 0.12552 -0.05278 0.12535 -0.05694 0.12448 -0.06111 C 0.1243 -0.06504 0.12378 -0.06967 0.12187 -0.07291 C 0.12153 -0.07708 0.11823 -0.08333 0.11562 -0.08611 C 0.11285 -0.09236 0.10642 -0.09861 0.10104 -0.1 C 0.09896 -0.10116 0.09705 -0.10185 0.09479 -0.10208 C 0.09219 -0.10486 0.08854 -0.10648 0.08524 -0.10694 C 0.07795 -0.11018 0.06476 -0.10694 0.0566 -0.10671 C 0.04531 -0.10579 0.0342 -0.10347 0.02292 -0.10254 C 0.01944 -0.10185 0.0158 -0.10162 0.01233 -0.10116 C 0.01024 -0.10046 0.00833 -0.09884 0.00625 -0.09838 C 0.00451 -0.09676 0.00208 -0.09329 -2.5E-6 -0.09282 C -0.00139 -0.09051 -0.00295 -0.08889 -0.00469 -0.08727 C -0.00538 -0.08657 -0.00608 -0.08588 -0.00677 -0.08518 C -0.00695 -0.08495 -0.00747 -0.08449 -0.00747 -0.08449 C -0.0092 -0.08102 -0.01181 -0.07916 -0.01406 -0.07616 C -0.01476 -0.07384 -0.01545 -0.07106 -0.01684 -0.06944 C -0.01771 -0.0669 -0.01875 -0.06481 -0.01927 -0.06227 C -0.01979 -0.05069 -0.02135 -0.03866 -0.01892 -0.02754 C -0.01875 -0.02569 -0.01788 -0.02222 -0.01788 -0.02222 C -0.01771 -0.0206 -0.01754 -0.01921 -0.01684 -0.01782 C -0.01563 -0.01018 -0.01424 0.00185 -0.01094 0.00834 C -0.01024 0.01158 -0.00938 0.01551 -0.00781 0.01829 C -0.00747 0.02037 -0.00677 0.02338 -0.00573 0.02523 C -0.00521 0.02593 -0.00417 0.02732 -0.00417 0.02732 C -0.00156 0.03796 0.01163 0.04398 0.01927 0.04537 C 0.02049 0.04607 0.02326 0.04607 0.02326 0.04607 " pathEditMode="relative" ptsTypes="fffffffffffffffffffffffffffffffffffffffffffffffffffffffffffffffffffffffffffffffffffffffffffffffffffffffA">
                                      <p:cBhvr>
                                        <p:cTn id="82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5.55556E-6 C 0.00208 -0.00277 0.00468 -0.0037 0.00729 -0.00555 C 0.01458 -0.01087 0.02239 -0.01527 0.02968 -0.02083 C 0.03628 -0.02569 0.0427 -0.03078 0.04947 -0.03541 C 0.05572 -0.03958 0.06058 -0.04698 0.06718 -0.04999 C 0.07083 -0.0537 0.07447 -0.05508 0.07812 -0.05833 C 0.08333 -0.06319 0.08854 -0.07013 0.09479 -0.07291 C 0.09843 -0.07638 0.10104 -0.08078 0.10468 -0.08402 C 0.10694 -0.08842 0.11006 -0.09166 0.11249 -0.09583 C 0.11354 -0.10184 0.11788 -0.10717 0.12031 -0.11249 C 0.1217 -0.1155 0.12204 -0.11828 0.12395 -0.12083 C 0.12673 -0.13008 0.12986 -0.13726 0.13072 -0.14721 C 0.12933 -0.15856 0.12951 -0.15925 0.12499 -0.17291 C 0.12326 -0.17777 0.11927 -0.18101 0.11614 -0.18402 C 0.1085 -0.19096 0.10381 -0.19675 0.09427 -0.1986 C 0.08854 -0.20184 0.08663 -0.20254 0.08072 -0.20346 C 0.07031 -0.20323 0.05989 -0.20416 0.04947 -0.20277 C 0.04739 -0.20254 0.046 -0.19999 0.04427 -0.1986 C 0.0342 -0.19073 0.02986 -0.1824 0.02552 -0.16874 C 0.0243 -0.1611 0.02326 -0.15346 0.02187 -0.14583 C 0.021 -0.1361 0.02048 -0.13286 0.02239 -0.12013 C 0.02326 -0.11388 0.02968 -0.09675 0.03437 -0.09374 C 0.04288 -0.0787 0.05329 -0.06712 0.06666 -0.06041 C 0.07326 -0.05717 0.08402 -0.05763 0.0901 -0.05694 C 0.09513 -0.05717 0.10017 -0.05671 0.1052 -0.05763 C 0.10798 -0.05809 0.11302 -0.0618 0.11302 -0.0618 C 0.12204 -0.07198 0.12899 -0.08495 0.13489 -0.0986 C 0.13628 -0.10161 0.13663 -0.10532 0.13802 -0.10833 C 0.14045 -0.11388 0.14236 -0.11643 0.14427 -0.12221 C 0.14513 -0.12499 0.14687 -0.13055 0.14687 -0.13055 C 0.14774 -0.13726 0.14965 -0.14421 0.15208 -0.14999 C 0.15312 -0.15601 0.15607 -0.16018 0.15833 -0.16527 C 0.15954 -0.16805 0.16197 -0.1736 0.16197 -0.1736 C 0.16371 -0.18286 0.1776 -0.19721 0.18385 -0.19999 C 0.19062 -0.20902 0.20694 -0.20856 0.2151 -0.20902 C 0.23142 -0.2074 0.21336 -0.21018 0.22708 -0.20555 C 0.22951 -0.20485 0.23437 -0.20346 0.23437 -0.20346 C 0.23611 -0.20231 0.23767 -0.20092 0.23958 -0.19999 C 0.24236 -0.19629 0.24357 -0.1905 0.24583 -0.1861 C 0.24687 -0.17916 0.24756 -0.17314 0.24999 -0.16666 C 0.25086 -0.15485 0.25086 -0.15902 0.24947 -0.14305 C 0.24895 -0.13726 0.24496 -0.13263 0.2427 -0.12777 C 0.2335 -0.10809 0.21961 -0.09351 0.20208 -0.09027 C 0.19982 -0.08934 0.19756 -0.08865 0.19531 -0.08749 C 0.18749 -0.08772 0.1769 -0.08171 0.17187 -0.08958 C 0.15867 -0.11018 0.14548 -0.13958 0.13906 -0.16527 C 0.13871 -0.16897 0.13836 -0.17268 0.13749 -0.17638 C 0.13732 -0.1861 0.13402 -0.19791 0.13854 -0.20555 C 0.14236 -0.2118 0.15347 -0.2199 0.15937 -0.22152 C 0.16805 -0.22916 0.17968 -0.22754 0.1894 -0.22846 C 0.20225 -0.228 0.20433 -0.2287 0.21302 -0.22638 C 0.21631 -0.22337 0.21996 -0.22106 0.22343 -0.21874 C 0.22638 -0.21342 0.23107 -0.2111 0.23541 -0.20833 C 0.23836 -0.20254 0.23923 -0.19675 0.24114 -0.19027 C 0.24201 -0.17036 0.24288 -0.14027 0.23385 -0.12221 C 0.23194 -0.1118 0.22604 -0.09328 0.21979 -0.0861 C 0.21406 -0.07962 0.2026 -0.07221 0.19531 -0.06944 C 0.19253 -0.07013 0.1894 -0.07036 0.18697 -0.07152 C 0.18541 -0.07221 0.18506 -0.07499 0.18385 -0.07638 C 0.18142 -0.07939 0.17951 -0.08147 0.17656 -0.08333 C 0.17308 -0.08958 0.17499 -0.08819 0.17187 -0.08958 C 0.17065 -0.09189 0.16718 -0.09513 0.16718 -0.09513 C 0.16545 -0.10092 0.16284 -0.10694 0.15989 -0.1118 C 0.15972 -0.11272 0.15972 -0.11365 0.15937 -0.11458 C 0.15885 -0.11596 0.15763 -0.11666 0.15729 -0.11805 C 0.15677 -0.12013 0.15711 -0.12221 0.15677 -0.1243 C 0.15607 -0.12754 0.15486 -0.13078 0.15416 -0.13402 C 0.15381 -0.13911 0.1526 -0.14421 0.1526 -0.1493 C 0.15242 -0.15948 0.15277 -0.16967 0.15312 -0.17985 C 0.15347 -0.18981 0.15798 -0.19883 0.16302 -0.20555 C 0.16701 -0.21087 0.17482 -0.21133 0.17968 -0.21458 C 0.18333 -0.21712 0.18663 -0.2199 0.19062 -0.22083 C 0.19895 -0.22823 0.21041 -0.2236 0.21874 -0.21805 C 0.22135 -0.21643 0.22378 -0.21504 0.22656 -0.21388 C 0.22795 -0.21319 0.23072 -0.2111 0.23072 -0.2111 C 0.23229 -0.20809 0.23402 -0.20624 0.23489 -0.20277 C 0.23281 -0.19467 0.2335 -0.18356 0.23541 -0.17569 C 0.23611 -0.16342 0.23784 -0.15208 0.2401 -0.14027 C 0.23992 -0.13124 0.24166 -0.12152 0.23906 -0.11319 C 0.23402 -0.09745 0.2177 -0.08819 0.20572 -0.08541 C 0.19513 -0.07962 0.18697 -0.07846 0.17499 -0.07777 C 0.16267 -0.07453 0.14982 -0.07569 0.13749 -0.07846 C 0.12326 -0.078 0.10902 -0.07754 0.09479 -0.07638 C 0.09201 -0.07522 0.0894 -0.07476 0.08645 -0.0743 C 0.07638 -0.0699 0.06458 -0.07221 0.05416 -0.07152 C 0.04808 -0.07245 0.04201 -0.07291 0.03593 -0.0743 C 0.03402 -0.07592 0.03281 -0.07777 0.03072 -0.07916 C 0.02968 -0.08309 0.02725 -0.08703 0.02552 -0.09027 C 0.02517 -0.09096 0.02447 -0.09235 0.02447 -0.09235 C 0.02378 -0.09606 0.02187 -0.09814 0.02083 -0.10208 C 0.01909 -0.10833 0.01805 -0.11458 0.01614 -0.12083 C 0.01545 -0.12592 0.01545 -0.13101 0.01458 -0.1361 C 0.01371 -0.1574 0.01406 -0.18819 0.02656 -0.20485 C 0.03385 -0.22939 0.06076 -0.22569 0.07499 -0.22569 " pathEditMode="relative" ptsTypes="fffffffffffffffffffffffffffffffffffffffffffffffffffffffffffffffffffffffffffffffffffffffffffffA">
                                      <p:cBhvr>
                                        <p:cTn id="84" dur="5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C 0.00799 0.00023 0.01632 -3.33333E-6 0.02448 0.0007 C 0.02934 0.00116 0.03385 0.00509 0.03854 0.00625 C 0.04219 0.00857 0.04653 0.01111 0.05052 0.0125 C 0.05469 0.01806 0.05816 0.02245 0.06094 0.02986 C 0.0625 0.03403 0.06163 0.03287 0.06302 0.0375 C 0.06372 0.03935 0.0651 0.04306 0.0651 0.04306 C 0.0658 0.04745 0.06701 0.05208 0.06823 0.05625 C 0.06962 0.06783 0.07222 0.0794 0.07552 0.09028 C 0.07604 0.09491 0.07726 0.09838 0.07865 0.10278 C 0.07917 0.10764 0.08073 0.11111 0.08229 0.11528 C 0.08333 0.11783 0.08333 0.12083 0.08438 0.12361 C 0.08785 0.1331 0.09201 0.14097 0.09688 0.14931 C 0.10069 0.15579 0.10399 0.1625 0.11042 0.16458 C 0.11476 0.17037 0.12465 0.16783 0.12917 0.16806 C 0.14045 0.17176 0.16354 0.16759 0.17344 0.15625 C 0.17743 0.15162 0.17934 0.14421 0.18385 0.14028 C 0.18455 0.13634 0.1875 0.1331 0.18958 0.12986 C 0.19149 0.12685 0.19167 0.12361 0.19375 0.12083 C 0.19705 0.10972 0.19653 0.09769 0.2 0.08681 C 0.20052 0.0831 0.20174 0.08009 0.2026 0.07639 C 0.20382 0.06273 0.20122 0.05648 0.19896 0.04445 C 0.19844 0.04167 0.19549 0.0412 0.19375 0.03958 C 0.18802 0.03449 0.18438 0.02732 0.1776 0.02431 C 0.17517 0.01945 0.17847 0.025 0.17344 0.02083 C 0.1724 0.01991 0.17188 0.01829 0.17083 0.01736 C 0.16771 0.01458 0.16424 0.01435 0.16094 0.0125 C 0.15486 0.00926 0.15035 0.00579 0.14375 0.00486 C 0.13802 0.00232 0.14167 0.00347 0.13229 0.00417 C 0.12205 0.0081 0.11215 0.0125 0.10313 0.02014 C 0.10035 0.02245 0.09566 0.02546 0.09271 0.02708 C 0.09097 0.02801 0.0875 0.02986 0.0875 0.02986 C 0.0849 0.03333 0.08212 0.03495 0.07917 0.0375 C 0.07708 0.03935 0.07604 0.04375 0.075 0.04653 C 0.07274 0.05278 0.0691 0.05787 0.06667 0.06389 C 0.06111 0.07732 0.05903 0.09259 0.05208 0.10486 C 0.05191 0.10579 0.05191 0.10671 0.05156 0.10764 C 0.05122 0.10857 0.05035 0.1088 0.05 0.10972 C 0.04965 0.11111 0.04983 0.1125 0.04948 0.11389 C 0.04792 0.12083 0.04271 0.13195 0.03889 0.13681 C 0.03663 0.1463 0.02934 0.15162 0.02292 0.15486 C 0.02049 0.15602 0.01875 0.1581 0.01615 0.15903 C 0.01111 0.16389 0.00122 0.16597 -0.00469 0.16667 C -0.01667 0.1713 -0.02274 0.16852 -0.03854 0.16806 C -0.04809 0.1662 -0.05764 0.16458 -0.06719 0.16389 C -0.07257 0.16273 -0.07708 0.16158 -0.08281 0.16111 C -0.09045 0.15764 -0.09878 0.15741 -0.10677 0.15625 C -0.11215 0.15394 -0.10347 0.15764 -0.11823 0.15486 C -0.12153 0.15417 -0.12413 0.14931 -0.12708 0.14792 C -0.13194 0.1456 -0.13941 0.1463 -0.14427 0.14583 C -0.14549 0.1456 -0.1467 0.14514 -0.14792 0.14514 C -0.15226 0.14468 -0.1566 0.14514 -0.16094 0.14445 C -0.16267 0.14421 -0.16528 0.14144 -0.16719 0.14097 C -0.16892 0.13982 -0.1724 0.13681 -0.1724 0.13681 C -0.17396 0.13125 -0.17795 0.12361 -0.18229 0.12222 C -0.18385 0.12014 -0.18576 0.11852 -0.18698 0.11597 C -0.18854 0.10602 -0.18941 0.09514 -0.18646 0.08542 C -0.1849 0.07986 -0.18576 0.0831 -0.18385 0.0757 C -0.18368 0.075 -0.18333 0.07361 -0.18333 0.07361 C -0.18559 0.06551 -0.17795 0.05278 -0.17361 0.04792 C -0.17205 0.04236 -0.16858 0.03982 -0.1651 0.03681 C -0.15764 0.03009 -0.14844 0.02245 -0.13958 0.02014 C -0.12951 0.01343 -0.11823 0.01181 -0.10729 0.01111 C -0.10243 0.00972 -0.10122 0.00995 -0.09531 0.01042 C -0.09271 0.01158 -0.08976 0.01181 -0.08698 0.0125 C -0.08403 0.01412 -0.08212 0.01644 -0.07865 0.01736 C -0.07743 0.02245 -0.07465 0.02477 -0.07101 0.02639 C -0.06771 0.03195 -0.06181 0.0338 -0.05781 0.03889 C -0.0566 0.04352 -0.05417 0.04769 -0.0526 0.05208 C -0.05035 0.05833 -0.05 0.0662 -0.04948 0.07292 C -0.04965 0.07685 -0.04965 0.08079 -0.05 0.08472 C -0.05 0.08588 -0.05052 0.08704 -0.05052 0.0882 C -0.05122 0.10093 -0.05226 0.13333 -0.0651 0.13681 C -0.06858 0.13935 -0.07135 0.1412 -0.075 0.14306 C -0.08038 0.14583 -0.08472 0.15208 -0.0901 0.15486 C -0.09913 0.15972 -0.10781 0.16389 -0.11719 0.16736 C -0.14184 0.16667 -0.13576 0.16736 -0.14896 0.16389 C -0.15208 0.16111 -0.15382 0.15695 -0.15781 0.15556 C -0.16198 0.15139 -0.16406 0.14653 -0.16771 0.14167 C -0.17101 0.13079 -0.17326 0.1213 -0.175 0.10972 C -0.17483 0.1007 -0.175 0.09167 -0.17448 0.08264 C -0.17413 0.075 -0.17083 0.06644 -0.16823 0.05972 C -0.16632 0.0544 -0.16545 0.04861 -0.16319 0.04375 C -0.16181 0.03704 -0.16354 0.04537 -0.16094 0.0382 C -0.15764 0.02917 -0.15694 0.02616 -0.14948 0.02292 C -0.14809 0.01991 -0.14479 0.01713 -0.14219 0.01597 C -0.1375 0.00972 -0.13056 0.00556 -0.12396 0.00556 " pathEditMode="relative" ptsTypes="ffffffffffffffffffffffffffffffffffffffffffffffffffffffffffffffffffffffffffffffffffffffA">
                                      <p:cBhvr>
                                        <p:cTn id="86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C -0.00191 -0.0125 0.00104 0.00116 -0.00278 -0.00648 C -0.00382 -0.00833 -0.00382 -0.01111 -0.00486 -0.01296 C -0.00642 -0.0213 -0.00764 -0.02894 -0.00972 -0.03704 C -0.01076 -0.04144 -0.0132 -0.05 -0.0132 -0.05 C -0.01111 -0.0669 -0.00573 -0.08333 -0.00208 -0.1 C -0.00417 -0.11806 -0.00191 -0.12037 0.00278 -0.13611 C 0.00278 -0.13611 0.00625 -0.15 0.00694 -0.15278 C 0.01059 -0.16759 0.01875 -0.18125 0.02569 -0.19352 C 0.02812 -0.19792 0.03021 -0.2037 0.03333 -0.20741 C 0.04392 -0.21944 0.05816 -0.22616 0.07153 -0.23056 C 0.07396 -0.23264 0.07569 -0.23333 0.07847 -0.23426 C 0.08038 -0.23588 0.08472 -0.23796 0.08472 -0.23796 C 0.08715 -0.2412 0.09045 -0.24375 0.09236 -0.24722 C 0.0967 -0.25486 0.09809 -0.26505 0.10208 -0.27315 C 0.10347 -0.28056 0.10434 -0.28426 0.10486 -0.29259 C 0.10434 -0.29907 0.10434 -0.30556 0.10347 -0.31204 C 0.10295 -0.31574 0.09983 -0.31551 0.09792 -0.31667 C 0.0934 -0.31944 0.08941 -0.32407 0.08472 -0.32593 C 0.07917 -0.32801 0.07187 -0.32778 0.06597 -0.3287 C 0.03628 -0.32755 0.01094 -0.32639 -0.02014 -0.32593 C -0.02344 -0.32153 -0.02465 -0.3169 -0.02708 -0.31204 C -0.03073 -0.28982 -0.02813 -0.31343 -0.02708 -0.29907 C -0.02674 -0.29514 -0.02813 -0.29097 -0.02847 -0.28704 C -0.02778 -0.27778 -0.02656 -0.26111 -0.02431 -0.25185 C -0.02344 -0.24838 -0.02014 -0.24259 -0.02014 -0.24259 C -0.01858 -0.23009 -0.02118 -0.24259 -0.01667 -0.23426 C -0.01615 -0.23333 -0.01649 -0.23171 -0.01597 -0.23056 C -0.01545 -0.2294 -0.01458 -0.2287 -0.01389 -0.22778 C -0.0125 -0.22245 -0.00938 -0.21644 -0.00695 -0.21204 C -0.00642 -0.20995 -0.00399 -0.20394 -0.00278 -0.20278 C 0.00052 -0.19977 0.00868 -0.19537 0.0125 -0.19444 C 0.02396 -0.18681 0.03646 -0.18264 0.0493 -0.18056 C 0.05278 -0.18079 0.05625 -0.18056 0.05972 -0.18148 C 0.06458 -0.18287 0.06667 -0.18611 0.07083 -0.18796 C 0.08229 -0.21111 0.09097 -0.23565 0.09514 -0.26296 C 0.09444 -0.28264 0.09705 -0.29329 0.08264 -0.29815 C 0.07656 -0.30463 0.07118 -0.3088 0.06319 -0.31019 C 0.05469 -0.31574 0.0467 -0.31944 0.0375 -0.32222 C 0.03351 -0.32338 0.03073 -0.32593 0.02639 -0.32685 C 0.01285 -0.325 0.01562 -0.32662 0.00764 -0.31944 C 0.0059 -0.3125 0.00851 -0.32083 0.00486 -0.31482 C -0.00469 -0.29884 0.00538 -0.31273 -0.0007 -0.30463 C -0.00278 -0.29607 -0.00504 -0.29537 -0.00695 -0.28889 C -0.01059 -0.27685 -0.01233 -0.26389 -0.01597 -0.25185 C -0.01684 -0.24421 -0.01823 -0.23611 -0.02014 -0.2287 C -0.01945 -0.21644 -0.01979 -0.20394 -0.01806 -0.19167 C -0.01788 -0.19005 -0.01545 -0.19097 -0.01458 -0.18982 C -0.01372 -0.18889 -0.01389 -0.18727 -0.0132 -0.18611 C -0.00868 -0.17894 -0.00608 -0.17847 0.00139 -0.17685 C 0.01354 -0.17894 0.02413 -0.18611 0.03542 -0.19167 C 0.04566 -0.2037 0.05833 -0.2125 0.06944 -0.22315 C 0.08038 -0.23357 0.08854 -0.24884 0.09722 -0.26204 C 0.10434 -0.27292 0.10608 -0.28889 0.1118 -0.30093 C 0.11302 -0.30347 0.11458 -0.30579 0.11597 -0.30833 C 0.11753 -0.31111 0.12292 -0.31389 0.12292 -0.31389 C 0.12569 -0.31968 0.13733 -0.32708 0.14236 -0.32963 C 0.14809 -0.33727 0.15816 -0.34005 0.16597 -0.34167 C 0.16892 -0.34375 0.17187 -0.34421 0.175 -0.34537 C 0.18906 -0.34282 0.19427 -0.33634 0.20694 -0.32685 C 0.21163 -0.32338 0.21753 -0.31991 0.22083 -0.31389 C 0.22969 -0.29769 0.23472 -0.27338 0.2368 -0.2537 C 0.23628 -0.2287 0.23871 -0.19884 0.21528 -0.19537 C 0.2092 -0.1912 0.20208 -0.18611 0.19514 -0.18519 C 0.18819 -0.18426 0.1743 -0.18333 0.1743 -0.18333 C 0.15677 -0.18357 0.13906 -0.18287 0.12153 -0.18426 C 0.12083 -0.18426 0.11632 -0.19745 0.11528 -0.19907 C 0.10833 -0.21019 0.10069 -0.22153 0.09653 -0.23519 C 0.09705 -0.24375 0.09722 -0.25255 0.09792 -0.26111 C 0.09844 -0.26713 0.10069 -0.2706 0.10278 -0.27593 C 0.10729 -0.28727 0.11128 -0.29838 0.11805 -0.30741 C 0.1217 -0.31227 0.12292 -0.31806 0.12778 -0.3213 C 0.13003 -0.32523 0.13611 -0.33148 0.13611 -0.33148 C 0.13715 -0.33542 0.14097 -0.33773 0.14375 -0.33982 C 0.14566 -0.3412 0.14722 -0.34329 0.1493 -0.34444 C 0.15417 -0.34699 0.15903 -0.34792 0.16389 -0.35 C 0.16771 -0.34907 0.17118 -0.34699 0.175 -0.34537 C 0.17899 -0.3412 0.18038 -0.33819 0.18542 -0.33704 C 0.19601 -0.32639 0.20816 -0.31898 0.21875 -0.30833 C 0.21962 -0.30139 0.22118 -0.29398 0.22292 -0.28704 C 0.22205 -0.27454 0.21875 -0.26389 0.21597 -0.25185 C 0.21198 -0.23472 0.20764 -0.22037 0.19792 -0.20741 C 0.19531 -0.19884 0.19844 -0.20602 0.19097 -0.19907 C 0.18802 -0.1963 0.18594 -0.1919 0.18264 -0.18982 C 0.17153 -0.18241 0.16024 -0.17593 0.14792 -0.17407 C 0.12222 -0.17477 0.09635 -0.17431 0.07083 -0.17685 C 0.05625 -0.17824 0.04236 -0.18241 0.02778 -0.18333 C 0.01719 -0.18657 0.00746 -0.18958 -0.00347 -0.19074 C -0.01285 -0.19421 -0.02222 -0.19815 -0.03195 -0.2 C -0.03767 -0.20255 -0.0434 -0.20463 -0.04931 -0.20648 C -0.05486 -0.20625 -0.06042 -0.20602 -0.06597 -0.20556 C -0.06945 -0.20532 -0.07344 -0.20116 -0.07708 -0.2 C -0.07847 -0.19861 -0.08056 -0.19861 -0.08195 -0.19722 C -0.08264 -0.19653 -0.08247 -0.19491 -0.08333 -0.19444 C -0.08524 -0.19352 -0.0875 -0.19375 -0.08958 -0.19352 C -0.09236 -0.19236 -0.09583 -0.19259 -0.09792 -0.18982 " pathEditMode="relative" ptsTypes="fffffffffffffffffffffffffffffffffffffffffffffffffffffffffffffffffffffffffffffffffffffffffffffffA">
                                      <p:cBhvr>
                                        <p:cTn id="88" dur="5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0348 -0.00156 0.00672 -0.00312 0.00973 C -0.00416 0.01667 -0.00677 0.02269 -0.00885 0.02917 C -0.01041 0.0338 -0.00798 0.02824 -0.00989 0.03473 C -0.01076 0.03773 -0.01232 0.04028 -0.01354 0.04306 C -0.0158 0.04861 -0.01718 0.05486 -0.01927 0.06042 C -0.02291 0.07037 -0.02014 0.06019 -0.02239 0.06736 C -0.03038 0.0919 -0.03628 0.12084 -0.0526 0.1382 C -0.05347 0.14144 -0.05538 0.14121 -0.05729 0.14375 C -0.06406 0.15278 -0.07205 0.15857 -0.08177 0.15973 C -0.08698 0.15949 -0.09218 0.16019 -0.09739 0.15903 C -0.09965 0.15857 -0.10104 0.1551 -0.10312 0.15417 C -0.10416 0.15023 -0.10833 0.14908 -0.11041 0.14584 C -0.11128 0.14468 -0.1125 0.14167 -0.1125 0.14167 C -0.11337 0.13681 -0.11475 0.13195 -0.11562 0.12709 C -0.11545 0.12153 -0.11736 0.09329 -0.1125 0.08334 C -0.11198 0.07963 -0.11093 0.07523 -0.10937 0.07223 C -0.10816 0.06551 -0.1092 0.06829 -0.10677 0.06389 C -0.10607 0.05764 -0.10382 0.05463 -0.10156 0.04931 C -0.09583 0.03611 -0.08784 0.02801 -0.07656 0.025 C -0.05903 0.0301 -0.05746 0.06181 -0.04791 0.07778 C -0.04687 0.08588 -0.04218 0.0926 -0.03958 0.1 C -0.03767 0.10556 -0.03975 0.10301 -0.03698 0.10556 C -0.03437 0.11111 -0.0342 0.11204 -0.03073 0.11667 C -0.02899 0.12246 -0.02569 0.12755 -0.02239 0.13195 C -0.02187 0.13264 -0.02187 0.13403 -0.02135 0.13473 C -0.02048 0.13611 -0.01771 0.13797 -0.01666 0.13889 C -0.0092 0.14584 -0.00312 0.15047 0.00573 0.15348 C 0.01129 0.15533 0.01684 0.15764 0.0224 0.15973 C 0.02396 0.16019 0.02552 0.16019 0.02709 0.16042 C 0.02795 0.16065 0.02882 0.16088 0.02969 0.16111 C 0.03177 0.16204 0.03386 0.16343 0.03594 0.16389 C 0.04063 0.16505 0.04532 0.16574 0.05 0.16736 C 0.05191 0.16713 0.05382 0.16736 0.05573 0.16667 C 0.05886 0.16574 0.06094 0.16065 0.06407 0.15973 C 0.07344 0.15648 0.07986 0.14723 0.08959 0.14514 C 0.09167 0.14329 0.09636 0.14028 0.09636 0.14028 C 0.09861 0.13635 0.10122 0.13311 0.10365 0.12917 C 0.10538 0.12246 0.10261 0.13195 0.10573 0.1257 C 0.10608 0.125 0.10591 0.12385 0.10625 0.12292 C 0.10712 0.12107 0.10834 0.11968 0.10938 0.11806 C 0.11077 0.11273 0.11302 0.10811 0.11459 0.10278 C 0.11511 0.09908 0.11615 0.09607 0.11667 0.09236 C 0.11719 0.07454 0.11736 0.05903 0.10521 0.04931 C 0.10434 0.04561 0.10174 0.04306 0.09896 0.04236 C 0.09115 0.03449 0.08177 0.02824 0.07188 0.02639 C 0.06771 0.02454 0.0632 0.02408 0.05886 0.02292 C 0.04931 0.02037 0.04045 0.01459 0.03073 0.0132 C 0.01563 0.00811 -0.00312 0.01088 -0.01823 0.01042 C -0.03628 0.00811 -0.05503 0.0088 -0.07291 0.00834 C -0.08159 0.00787 -0.08906 0.00648 -0.09739 0.00417 C -0.10104 0.00047 -0.1033 -0.00509 -0.10729 -0.00764 C -0.11163 -0.0162 -0.10399 -0.00139 -0.11041 -0.0118 C -0.11076 -0.0125 -0.11146 -0.01713 -0.11146 -0.01736 C -0.11284 -0.0243 -0.11423 -0.03055 -0.11614 -0.0375 C -0.11718 -0.0412 -0.11875 -0.04861 -0.11875 -0.04861 C -0.11857 -0.05254 -0.11944 -0.07801 -0.11718 -0.08472 C -0.11562 -0.08912 -0.11458 -0.09328 -0.1125 -0.09722 C -0.11128 -0.09953 -0.10885 -0.10416 -0.10885 -0.10416 C -0.10625 -0.11828 -0.09357 -0.12662 -0.08489 -0.13264 C -0.08194 -0.13472 -0.07916 -0.13703 -0.07604 -0.13889 C -0.0743 -0.13981 -0.07083 -0.14097 -0.07083 -0.14097 C -0.0625 -0.13865 -0.05399 -0.1324 -0.04791 -0.1243 C -0.04653 -0.11527 -0.04045 -0.11203 -0.03646 -0.10555 C -0.03437 -0.10231 -0.0335 -0.09953 -0.03073 -0.09722 C -0.03038 -0.09583 -0.03021 -0.09444 -0.02968 -0.09305 C -0.02934 -0.09213 -0.02847 -0.09189 -0.02812 -0.09097 C -0.02778 -0.08958 -0.02795 -0.08819 -0.0276 -0.0868 C -0.02743 -0.08588 -0.02691 -0.08495 -0.02656 -0.08402 C -0.02604 -0.08078 -0.02552 -0.0787 -0.02448 -0.07569 C -0.02396 -0.07222 -0.02309 -0.06875 -0.02239 -0.06527 C -0.02205 -0.06319 -0.02083 -0.05902 -0.02083 -0.05902 C -0.01996 -0.05023 -0.01458 -0.04143 -0.01146 -0.03333 C -0.01041 -0.03078 -0.01041 -0.02777 -0.00937 -0.025 C -0.00625 -0.01666 -0.0026 -0.00856 0 0 Z " pathEditMode="relative" ptsTypes="fffffffffffffffffffffffffffffffffffffffffffffffffffffffffffffffffffffffffff">
                                      <p:cBhvr>
                                        <p:cTn id="90" dur="5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0348 -0.00156 0.00672 -0.00312 0.00973 C -0.00416 0.01667 -0.00677 0.02269 -0.00885 0.02917 C -0.01041 0.0338 -0.00798 0.02824 -0.00989 0.03473 C -0.01076 0.03773 -0.01232 0.04028 -0.01354 0.04306 C -0.0158 0.04861 -0.01718 0.05486 -0.01927 0.06042 C -0.02291 0.07037 -0.02014 0.06019 -0.02239 0.06736 C -0.03038 0.0919 -0.03628 0.12084 -0.0526 0.1382 C -0.05347 0.14144 -0.05538 0.14121 -0.05729 0.14375 C -0.06406 0.15278 -0.07205 0.15857 -0.08177 0.15973 C -0.08698 0.15949 -0.09218 0.16019 -0.09739 0.15903 C -0.09965 0.15857 -0.10104 0.1551 -0.10312 0.15417 C -0.10416 0.15023 -0.10833 0.14908 -0.11041 0.14584 C -0.11128 0.14468 -0.1125 0.14167 -0.1125 0.14167 C -0.11337 0.13681 -0.11475 0.13195 -0.11562 0.12709 C -0.11545 0.12153 -0.11736 0.09329 -0.1125 0.08334 C -0.11198 0.07963 -0.11093 0.07523 -0.10937 0.07223 C -0.10816 0.06551 -0.1092 0.06829 -0.10677 0.06389 C -0.10607 0.05764 -0.10382 0.05463 -0.10156 0.04931 C -0.09583 0.03611 -0.08784 0.02801 -0.07656 0.025 C -0.05903 0.0301 -0.05746 0.06181 -0.04791 0.07778 C -0.04687 0.08588 -0.04218 0.0926 -0.03958 0.1 C -0.03767 0.10556 -0.03975 0.10301 -0.03698 0.10556 C -0.03437 0.11111 -0.0342 0.11204 -0.03073 0.11667 C -0.02899 0.12246 -0.02569 0.12755 -0.02239 0.13195 C -0.02187 0.13264 -0.02187 0.13403 -0.02135 0.13473 C -0.02048 0.13611 -0.01771 0.13797 -0.01666 0.13889 C -0.0092 0.14584 -0.00312 0.15047 0.00573 0.15348 C 0.01129 0.15533 0.01684 0.15764 0.0224 0.15973 C 0.02396 0.16019 0.02552 0.16019 0.02709 0.16042 C 0.02795 0.16065 0.02882 0.16088 0.02969 0.16111 C 0.03177 0.16204 0.03386 0.16343 0.03594 0.16389 C 0.04063 0.16505 0.04532 0.16574 0.05 0.16736 C 0.05191 0.16713 0.05382 0.16736 0.05573 0.16667 C 0.05886 0.16574 0.06094 0.16065 0.06407 0.15973 C 0.07344 0.15648 0.07986 0.14723 0.08959 0.14514 C 0.09167 0.14329 0.09636 0.14028 0.09636 0.14028 C 0.09861 0.13635 0.10122 0.13311 0.10365 0.12917 C 0.10538 0.12246 0.10261 0.13195 0.10573 0.1257 C 0.10608 0.125 0.10591 0.12385 0.10625 0.12292 C 0.10712 0.12107 0.10834 0.11968 0.10938 0.11806 C 0.11077 0.11273 0.11302 0.10811 0.11459 0.10278 C 0.11511 0.09908 0.11615 0.09607 0.11667 0.09236 C 0.11719 0.07454 0.11736 0.05903 0.10521 0.04931 C 0.10434 0.04561 0.10174 0.04306 0.09896 0.04236 C 0.09115 0.03449 0.08177 0.02824 0.07188 0.02639 C 0.06771 0.02454 0.0632 0.02408 0.05886 0.02292 C 0.04931 0.02037 0.04045 0.01459 0.03073 0.0132 C 0.01563 0.00811 -0.00312 0.01088 -0.01823 0.01042 C -0.03628 0.00811 -0.05503 0.0088 -0.07291 0.00834 C -0.08159 0.00787 -0.08906 0.00648 -0.09739 0.00417 C -0.10104 0.00047 -0.1033 -0.00509 -0.10729 -0.00764 C -0.11163 -0.0162 -0.10399 -0.00139 -0.11041 -0.0118 C -0.11076 -0.0125 -0.11146 -0.01713 -0.11146 -0.01736 C -0.11284 -0.0243 -0.11423 -0.03055 -0.11614 -0.0375 C -0.11718 -0.0412 -0.11875 -0.04861 -0.11875 -0.04861 C -0.11857 -0.05254 -0.11944 -0.07801 -0.11718 -0.08472 C -0.11562 -0.08912 -0.11458 -0.09328 -0.1125 -0.09722 C -0.11128 -0.09953 -0.10885 -0.10416 -0.10885 -0.10416 C -0.10625 -0.11828 -0.09357 -0.12662 -0.08489 -0.13264 C -0.08194 -0.13472 -0.07916 -0.13703 -0.07604 -0.13889 C -0.0743 -0.13981 -0.07083 -0.14097 -0.07083 -0.14097 C -0.0625 -0.13865 -0.05399 -0.1324 -0.04791 -0.1243 C -0.04653 -0.11527 -0.04045 -0.11203 -0.03646 -0.10555 C -0.03437 -0.10231 -0.0335 -0.09953 -0.03073 -0.09722 C -0.03038 -0.09583 -0.03021 -0.09444 -0.02968 -0.09305 C -0.02934 -0.09213 -0.02847 -0.09189 -0.02812 -0.09097 C -0.02778 -0.08958 -0.02795 -0.08819 -0.0276 -0.0868 C -0.02743 -0.08588 -0.02691 -0.08495 -0.02656 -0.08402 C -0.02604 -0.08078 -0.02552 -0.0787 -0.02448 -0.07569 C -0.02396 -0.07222 -0.02309 -0.06875 -0.02239 -0.06527 C -0.02205 -0.06319 -0.02083 -0.05902 -0.02083 -0.05902 C -0.01996 -0.05023 -0.01458 -0.04143 -0.01146 -0.03333 C -0.01041 -0.03078 -0.01041 -0.02777 -0.00937 -0.025 C -0.00625 -0.01666 -0.0026 -0.00856 0 0 Z " pathEditMode="relative" ptsTypes="fffffffffffffffffffffffffffffffffffffffffffffffffffffffffffffffffffffffffff">
                                      <p:cBhvr>
                                        <p:cTn id="92" dur="5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42 0.01273 -0.02552 0.01458 -0.03541 0.01528 C -0.04288 0.01574 -0.05035 0.0162 -0.05781 0.01666 C -0.06719 0.01597 -0.07621 0.01574 -0.08541 0.01319 C -0.08923 0.01065 -0.08576 0.0125 -0.09166 0.01111 C -0.09548 0.01018 -0.09948 0.00787 -0.10312 0.00625 C -0.1026 0.00092 -0.10173 -0.00394 -0.10052 -0.00903 C -0.09982 -0.01713 -0.09791 -0.02593 -0.09635 -0.03403 C -0.09687 -0.04144 -0.09635 -0.04908 -0.09791 -0.05625 C -0.09861 -0.05903 -0.10017 -0.06111 -0.10104 -0.06389 C -0.1026 -0.06898 -0.10382 -0.07222 -0.10521 -0.07778 C -0.10538 -0.07847 -0.10573 -0.07986 -0.10573 -0.07986 C -0.10607 -0.0838 -0.10677 -0.08727 -0.10729 -0.09097 C -0.10677 -0.10533 -0.10573 -0.12292 -0.09739 -0.13403 C -0.09531 -0.14491 -0.08333 -0.15023 -0.07604 -0.15209 C -0.06875 -0.15162 -0.06632 -0.15347 -0.0625 -0.14653 C -0.05833 -0.13009 -0.05087 -0.11459 -0.04531 -0.09861 C -0.04236 -0.09028 -0.03837 -0.08218 -0.03594 -0.07361 C -0.03246 -0.06158 -0.03559 -0.06898 -0.03229 -0.06181 C -0.03177 -0.05695 -0.03055 -0.05347 -0.02864 -0.04931 C -0.0276 -0.04398 -0.02882 -0.04861 -0.02552 -0.04236 C -0.01753 -0.02709 -0.01163 -0.02176 0.00156 -0.01528 C 0.00486 -0.01366 0.00799 -0.01065 0.01146 -0.00972 C 0.01632 -0.00857 0.02136 -0.00787 0.02604 -0.00625 C 0.02847 -0.00533 0.03334 -0.00347 0.03334 -0.00347 C 0.04219 -0.00394 0.04462 -0.00278 0.05104 -0.00764 C 0.05695 -0.01204 0.06337 -0.02292 0.06979 -0.025 C 0.07101 -0.02963 0.07327 -0.03357 0.07448 -0.0382 C 0.07587 -0.04329 0.07778 -0.05232 0.07917 -0.05834 C 0.08004 -0.0669 0.08073 -0.07547 0.08125 -0.08403 C 0.08038 -0.10209 0.07743 -0.1169 0.07031 -0.13195 C 0.06788 -0.13704 0.06597 -0.14144 0.0625 -0.14514 C 0.06111 -0.14653 0.05781 -0.14792 0.05781 -0.14792 C 0.05469 -0.15116 0.05018 -0.15209 0.04636 -0.15278 C 0.01875 -0.15185 0.02917 -0.15394 0.0125 -0.14514 C 0.00504 -0.13519 0.01875 -0.15301 0.00834 -0.14097 C 0.00174 -0.13334 0.00087 -0.11922 -0.00208 -0.10903 C -0.00538 -0.09746 -0.01111 -0.08588 -0.0151 -0.075 C -0.01823 -0.06667 -0.02135 -0.05834 -0.02448 -0.05 C -0.02587 -0.04653 -0.02864 -0.03959 -0.02864 -0.03959 C -0.03038 -0.02824 -0.03229 -0.01551 -0.03698 -0.00556 C -0.03871 0.00347 -0.04149 0.01065 -0.04427 0.01944 C -0.04861 0.03264 -0.05191 0.04653 -0.05469 0.06041 C -0.05555 0.07245 -0.05642 0.08472 -0.05416 0.09653 C -0.05347 0.10903 -0.05069 0.12315 -0.04583 0.13403 C -0.04496 0.13588 -0.04357 0.13703 -0.04271 0.13889 C -0.03837 0.14907 -0.03698 0.15949 -0.02812 0.16389 C -0.02413 0.16921 -0.01753 0.17361 -0.01198 0.17569 C -0.00955 0.17662 -0.00469 0.17708 -0.00469 0.17708 C 0.02257 0.17639 0.03959 0.17592 0.06302 0.17361 C 0.0684 0.17199 0.07587 0.17106 0.08021 0.16528 C 0.08229 0.1625 0.08594 0.15625 0.08594 0.15625 C 0.08976 0.14328 0.09358 0.13032 0.0974 0.11736 C 0.09792 0.1118 0.09844 0.10625 0.09896 0.10069 C 0.09879 0.09166 0.09931 0.08264 0.09844 0.07361 C 0.09566 0.04722 0.08195 0.02754 0.06667 0.0125 C 0.06476 0.01065 0.06198 0.01111 0.0599 0.00972 C 0.05608 0.00741 0.05261 0.00416 0.04896 0.00139 C 0.04618 -0.0007 0.04254 -0.00047 0.03959 -0.00209 C 0.03403 -0.00486 0.02917 -0.00972 0.02344 -0.01181 C 0.02153 -0.0125 0.01962 -0.0132 0.01771 -0.01389 C 0.0158 -0.01482 0.01406 -0.01621 0.01198 -0.01667 C 0.00834 -0.01759 0.00104 -0.01806 0.00104 -0.01806 C -0.00382 -0.01783 -0.00868 -0.01806 -0.01354 -0.01736 C -0.02465 -0.01574 -0.03437 0.01574 -0.03854 0.02708 C -0.03923 0.03657 -0.04219 0.04421 -0.04323 0.05347 C -0.04392 0.05926 -0.04479 0.07083 -0.04479 0.07083 C -0.04462 0.08009 -0.04496 0.08935 -0.04427 0.09861 C -0.04375 0.10532 -0.03958 0.1125 -0.03698 0.11805 C -0.02882 0.13565 -0.02083 0.14166 -0.00781 0.15208 C -0.00087 0.15764 0.00417 0.16273 0.0125 0.16389 C 0.03386 0.17338 0.05104 0.13634 0.06406 0.12014 C 0.07084 0.1118 0.0783 0.10393 0.08177 0.09236 C 0.08299 0.08102 0.0842 0.07639 0.08281 0.0625 C 0.08143 0.0493 0.07153 0.03634 0.06511 0.02639 C 0.06163 0.01412 0.05139 0.01018 0.04323 0.00486 C 0.03143 -0.00301 0.02084 -0.01019 0.00781 -0.0132 C -0.01024 -0.0125 -0.00399 -0.0125 -0.01094 -0.0125 " pathEditMode="relative" ptsTypes="fffffffffffffffffffffffffffffffffffffffffffffffffffffffffffffffffffffffffffffA">
                                      <p:cBhvr>
                                        <p:cTn id="94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04 0.00649 -0.00225 0.01204 -0.0059 0.01667 C -0.00711 0.02269 -0.00764 0.02616 -0.01007 0.03125 C -0.0125 0.04283 -0.01736 0.05255 -0.02257 0.06227 C -0.025 0.07361 -0.03385 0.08704 -0.04253 0.09005 C -0.046 0.09468 -0.0493 0.09746 -0.05416 0.09885 C -0.06093 0.10348 -0.06788 0.10463 -0.075 0.10787 C -0.096 0.10348 -0.08611 0.10486 -0.10503 0.10348 C -0.11007 0.1007 -0.11458 0.09908 -0.11996 0.09792 C -0.12882 0.08982 -0.12777 0.08218 -0.13333 0.07107 C -0.13541 0.05533 -0.13628 0.03843 -0.13159 0.02338 C -0.1302 0.01412 -0.12864 0.00463 -0.12673 -0.00439 C -0.12777 -0.02361 -0.12725 -0.01851 -0.14253 -0.0199 C -0.15642 -0.02476 -0.16684 -0.02893 -0.18159 -0.02986 C -0.1875 -0.03148 -0.19236 -0.03518 -0.19826 -0.03657 C -0.20173 -0.03958 -0.20173 -0.04189 -0.2059 -0.04328 C -0.20902 -0.04745 -0.21215 -0.04976 -0.2158 -0.05324 C -0.2177 -0.05787 -0.21961 -0.06064 -0.22257 -0.06435 C -0.225 -0.07106 -0.22777 -0.07824 -0.2309 -0.08449 C -0.23211 -0.09213 -0.23489 -0.09791 -0.23923 -0.10324 C -0.24062 -0.11018 -0.24305 -0.1162 -0.24409 -0.12338 C -0.24236 -0.14514 -0.23611 -0.15648 -0.22257 -0.16782 C -0.22014 -0.17245 -0.21562 -0.17847 -0.2125 -0.18217 C -0.20955 -0.18541 -0.20416 -0.1875 -0.20086 -0.19004 C -0.19635 -0.19351 -0.19236 -0.1993 -0.1875 -0.20208 C -0.18073 -0.20601 -0.17378 -0.2074 -0.16666 -0.20995 C -0.13524 -0.2081 -0.1243 -0.21041 -0.1 -0.19328 C -0.09514 -0.18518 -0.09531 -0.17731 -0.09253 -0.16782 C -0.09132 -0.16389 -0.08836 -0.15671 -0.08836 -0.15671 C -0.08593 -0.13726 -0.08524 -0.11551 -0.09253 -0.09768 C -0.09861 -0.0831 -0.10972 -0.07615 -0.11996 -0.06782 C -0.12326 -0.06527 -0.12586 -0.06134 -0.12916 -0.05879 C -0.14514 -0.04606 -0.1684 -0.03819 -0.18663 -0.03657 C -0.19583 -0.03703 -0.20503 -0.03703 -0.21423 -0.03773 C -0.21545 -0.03773 -0.21684 -0.03773 -0.21753 -0.03889 C -0.22187 -0.04652 -0.22135 -0.05787 -0.22586 -0.06551 C -0.23038 -0.07291 -0.22847 -0.06898 -0.23159 -0.07777 C -0.23316 -0.08958 -0.2368 -0.10092 -0.23836 -0.11319 C -0.23923 -0.13125 -0.24461 -0.15926 -0.23333 -0.1743 C -0.23125 -0.17708 -0.22812 -0.17801 -0.22586 -0.17986 C -0.21736 -0.18657 -0.22465 -0.18402 -0.21336 -0.18541 C -0.20173 -0.1949 -0.1868 -0.20254 -0.17326 -0.20555 C -0.16961 -0.20648 -0.16614 -0.20694 -0.1625 -0.20764 C -0.16059 -0.2081 -0.15659 -0.20879 -0.15659 -0.20879 C -0.14288 -0.20694 -0.13264 -0.20347 -0.12083 -0.19444 C -0.11944 -0.18726 -0.11718 -0.18101 -0.11336 -0.17546 C -0.1125 -0.17083 -0.11076 -0.16759 -0.1092 -0.16319 C -0.10677 -0.14814 -0.10607 -0.13264 -0.11007 -0.11782 C -0.11059 -0.11273 -0.11093 -0.10185 -0.11336 -0.09768 C -0.11389 -0.09676 -0.1151 -0.09652 -0.1158 -0.0956 C -0.12448 -0.08402 -0.13455 -0.06967 -0.1467 -0.06435 C -0.15642 -0.05486 -0.14409 -0.0662 -0.1533 -0.05995 C -0.15885 -0.05625 -0.15885 -0.05486 -0.16493 -0.05324 C -0.17048 -0.04976 -0.17586 -0.04722 -0.18159 -0.04444 C -0.1835 -0.0449 -0.18576 -0.04444 -0.1875 -0.0456 C -0.20104 -0.05463 -0.18489 -0.0493 -0.19496 -0.05208 C -0.19705 -0.05393 -0.19982 -0.05463 -0.20173 -0.05671 C -0.20243 -0.0574 -0.2026 -0.05902 -0.2033 -0.05995 C -0.20416 -0.06111 -0.20555 -0.06157 -0.20659 -0.06226 C -0.21093 -0.06944 -0.20816 -0.06527 -0.21493 -0.0743 C -0.2177 -0.07801 -0.21927 -0.08472 -0.2217 -0.08889 C -0.22257 -0.09189 -0.22343 -0.09467 -0.22413 -0.09768 C -0.22465 -0.1 -0.22586 -0.10439 -0.22586 -0.10439 C -0.22708 -0.11574 -0.2283 -0.13889 -0.2283 -0.13889 C -0.22708 -0.15578 -0.225 -0.16759 -0.2217 -0.18333 C -0.22066 -0.18842 -0.21961 -0.19375 -0.21666 -0.19768 C -0.21267 -0.20301 -0.20451 -0.20648 -0.19913 -0.20764 C -0.19184 -0.21111 -0.18593 -0.21412 -0.1783 -0.21551 C -0.17222 -0.21875 -0.16614 -0.21805 -0.16007 -0.22106 C -0.1552 -0.22708 -0.14705 -0.23148 -0.1408 -0.23541 C -0.13541 -0.24305 -0.13489 -0.25231 -0.1309 -0.26111 C -0.12777 -0.28125 -0.13211 -0.28588 -0.1342 -0.30439 C -0.13524 -0.31435 -0.13663 -0.32291 -0.1434 -0.32893 C -0.14652 -0.33541 -0.15034 -0.33842 -0.15503 -0.34213 C -0.1526 -0.35185 -0.1717 -0.34884 -0.17326 -0.34884 C -0.17916 -0.34791 -0.18455 -0.34699 -0.18993 -0.34328 C -0.19218 -0.33912 -0.19479 -0.33657 -0.19757 -0.33333 C -0.1993 -0.33125 -0.20069 -0.32893 -0.20243 -0.32662 C -0.2033 -0.32546 -0.20503 -0.32338 -0.20503 -0.32338 C -0.20659 -0.31551 -0.20972 -0.30926 -0.2125 -0.30208 C -0.21597 -0.29328 -0.2184 -0.28379 -0.22257 -0.27546 C -0.22205 -0.25555 -0.2243 -0.23564 -0.21336 -0.22106 C -0.21163 -0.21574 -0.20746 -0.2081 -0.2033 -0.20555 C -0.20121 -0.20416 -0.1967 -0.20324 -0.1967 -0.20324 C -0.1901 -0.1949 -0.19427 -0.19861 -0.17673 -0.20115 C -0.17187 -0.20185 -0.16857 -0.20625 -0.16423 -0.20879 C -0.15017 -0.21713 -0.14548 -0.21828 -0.1342 -0.23333 " pathEditMode="relative" ptsTypes="ffffffffffffffffffffffffffffffffffffffffffffffffffffffffffffffffffffffffffffffffffffffA">
                                      <p:cBhvr>
                                        <p:cTn id="96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04 0.00649 -0.00225 0.01204 -0.0059 0.01667 C -0.00711 0.02269 -0.00764 0.02616 -0.01007 0.03125 C -0.0125 0.04283 -0.01736 0.05255 -0.02257 0.06227 C -0.025 0.07361 -0.03385 0.08704 -0.04253 0.09005 C -0.046 0.09468 -0.0493 0.09746 -0.05416 0.09885 C -0.06093 0.10348 -0.06788 0.10463 -0.075 0.10787 C -0.096 0.10348 -0.08611 0.10486 -0.10503 0.10348 C -0.11007 0.1007 -0.11458 0.09908 -0.11996 0.09792 C -0.12882 0.08982 -0.12777 0.08218 -0.13333 0.07107 C -0.13541 0.05533 -0.13628 0.03843 -0.13159 0.02338 C -0.1302 0.01412 -0.12864 0.00463 -0.12673 -0.00439 C -0.12777 -0.02361 -0.12725 -0.01851 -0.14253 -0.0199 C -0.15642 -0.02476 -0.16684 -0.02893 -0.18159 -0.02986 C -0.1875 -0.03148 -0.19236 -0.03518 -0.19826 -0.03657 C -0.20173 -0.03958 -0.20173 -0.04189 -0.2059 -0.04328 C -0.20902 -0.04745 -0.21215 -0.04976 -0.2158 -0.05324 C -0.2177 -0.05787 -0.21961 -0.06064 -0.22257 -0.06435 C -0.225 -0.07106 -0.22777 -0.07824 -0.2309 -0.08449 C -0.23211 -0.09213 -0.23489 -0.09791 -0.23923 -0.10324 C -0.24062 -0.11018 -0.24305 -0.1162 -0.24409 -0.12338 C -0.24236 -0.14514 -0.23611 -0.15648 -0.22257 -0.16782 C -0.22014 -0.17245 -0.21562 -0.17847 -0.2125 -0.18217 C -0.20955 -0.18541 -0.20416 -0.1875 -0.20086 -0.19004 C -0.19635 -0.19351 -0.19236 -0.1993 -0.1875 -0.20208 C -0.18073 -0.20601 -0.17378 -0.2074 -0.16666 -0.20995 C -0.13524 -0.2081 -0.1243 -0.21041 -0.1 -0.19328 C -0.09514 -0.18518 -0.09531 -0.17731 -0.09253 -0.16782 C -0.09132 -0.16389 -0.08836 -0.15671 -0.08836 -0.15671 C -0.08593 -0.13726 -0.08524 -0.11551 -0.09253 -0.09768 C -0.09861 -0.0831 -0.10972 -0.07615 -0.11996 -0.06782 C -0.12326 -0.06527 -0.12586 -0.06134 -0.12916 -0.05879 C -0.14514 -0.04606 -0.1684 -0.03819 -0.18663 -0.03657 C -0.19583 -0.03703 -0.20503 -0.03703 -0.21423 -0.03773 C -0.21545 -0.03773 -0.21684 -0.03773 -0.21753 -0.03889 C -0.22187 -0.04652 -0.22135 -0.05787 -0.22586 -0.06551 C -0.23038 -0.07291 -0.22847 -0.06898 -0.23159 -0.07777 C -0.23316 -0.08958 -0.2368 -0.10092 -0.23836 -0.11319 C -0.23923 -0.13125 -0.24461 -0.15926 -0.23333 -0.1743 C -0.23125 -0.17708 -0.22812 -0.17801 -0.22586 -0.17986 C -0.21736 -0.18657 -0.22465 -0.18402 -0.21336 -0.18541 C -0.20173 -0.1949 -0.1868 -0.20254 -0.17326 -0.20555 C -0.16961 -0.20648 -0.16614 -0.20694 -0.1625 -0.20764 C -0.16059 -0.2081 -0.15659 -0.20879 -0.15659 -0.20879 C -0.14288 -0.20694 -0.13264 -0.20347 -0.12083 -0.19444 C -0.11944 -0.18726 -0.11718 -0.18101 -0.11336 -0.17546 C -0.1125 -0.17083 -0.11076 -0.16759 -0.1092 -0.16319 C -0.10677 -0.14814 -0.10607 -0.13264 -0.11007 -0.11782 C -0.11059 -0.11273 -0.11093 -0.10185 -0.11336 -0.09768 C -0.11389 -0.09676 -0.1151 -0.09652 -0.1158 -0.0956 C -0.12448 -0.08402 -0.13455 -0.06967 -0.1467 -0.06435 C -0.15642 -0.05486 -0.14409 -0.0662 -0.1533 -0.05995 C -0.15885 -0.05625 -0.15885 -0.05486 -0.16493 -0.05324 C -0.17048 -0.04976 -0.17586 -0.04722 -0.18159 -0.04444 C -0.1835 -0.0449 -0.18576 -0.04444 -0.1875 -0.0456 C -0.20104 -0.05463 -0.18489 -0.0493 -0.19496 -0.05208 C -0.19705 -0.05393 -0.19982 -0.05463 -0.20173 -0.05671 C -0.20243 -0.0574 -0.2026 -0.05902 -0.2033 -0.05995 C -0.20416 -0.06111 -0.20555 -0.06157 -0.20659 -0.06226 C -0.21093 -0.06944 -0.20816 -0.06527 -0.21493 -0.0743 C -0.2177 -0.07801 -0.21927 -0.08472 -0.2217 -0.08889 C -0.22257 -0.09189 -0.22343 -0.09467 -0.22413 -0.09768 C -0.22465 -0.1 -0.22586 -0.10439 -0.22586 -0.10439 C -0.22708 -0.11574 -0.2283 -0.13889 -0.2283 -0.13889 C -0.22708 -0.15578 -0.225 -0.16759 -0.2217 -0.18333 C -0.22066 -0.18842 -0.21961 -0.19375 -0.21666 -0.19768 C -0.21267 -0.20301 -0.20451 -0.20648 -0.19913 -0.20764 C -0.19184 -0.21111 -0.18593 -0.21412 -0.1783 -0.21551 C -0.17222 -0.21875 -0.16614 -0.21805 -0.16007 -0.22106 C -0.1552 -0.22708 -0.14705 -0.23148 -0.1408 -0.23541 C -0.13541 -0.24305 -0.13489 -0.25231 -0.1309 -0.26111 C -0.12777 -0.28125 -0.13211 -0.28588 -0.1342 -0.30439 C -0.13524 -0.31435 -0.13663 -0.32291 -0.1434 -0.32893 C -0.14652 -0.33541 -0.15034 -0.33842 -0.15503 -0.34213 C -0.1526 -0.35185 -0.1717 -0.34884 -0.17326 -0.34884 C -0.17916 -0.34791 -0.18455 -0.34699 -0.18993 -0.34328 C -0.19218 -0.33912 -0.19479 -0.33657 -0.19757 -0.33333 C -0.1993 -0.33125 -0.20069 -0.32893 -0.20243 -0.32662 C -0.2033 -0.32546 -0.20503 -0.32338 -0.20503 -0.32338 C -0.20659 -0.31551 -0.20972 -0.30926 -0.2125 -0.30208 C -0.21597 -0.29328 -0.2184 -0.28379 -0.22257 -0.27546 C -0.22205 -0.25555 -0.2243 -0.23564 -0.21336 -0.22106 C -0.21163 -0.21574 -0.20746 -0.2081 -0.2033 -0.20555 C -0.20121 -0.20416 -0.1967 -0.20324 -0.1967 -0.20324 C -0.1901 -0.1949 -0.19427 -0.19861 -0.17673 -0.20115 C -0.17187 -0.20185 -0.16857 -0.20625 -0.16423 -0.20879 C -0.15017 -0.21713 -0.14548 -0.21828 -0.1342 -0.23333 " pathEditMode="relative" ptsTypes="ffffffffffffffffffffffffffffffffffffffffffffffffffffffffffffffffffffffffffffffffffffffA">
                                      <p:cBhvr>
                                        <p:cTn id="98" dur="5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-0.00763 C 0.01685 0.00579 0.02084 0.01482 0.02883 0.02246 C 0.03595 0.0294 0.02692 0.02524 0.03473 0.02801 C 0.04046 0.03334 0.04463 0.03565 0.0514 0.03797 C 0.05695 0.0375 0.06286 0.03889 0.06806 0.03588 C 0.07258 0.03334 0.0764 0.03149 0.08143 0.03033 C 0.08525 0.02848 0.08699 0.02662 0.09133 0.0257 C 0.09515 0.02269 0.10383 0.01922 0.10383 0.01922 C 0.11598 0.00811 0.11633 -1.85185E-6 0.12223 -0.01759 C 0.12292 -0.01944 0.12345 -0.02129 0.12397 -0.02314 C 0.12431 -0.02453 0.12414 -0.02615 0.12466 -0.02754 C 0.1257 -0.03055 0.12813 -0.03634 0.12813 -0.03634 C 0.12987 -0.05949 0.13351 -0.09768 0.10973 -0.10301 C 0.09897 -0.11851 0.08108 -0.12824 0.06563 -0.13078 C 0.06164 -0.13217 0.05799 -0.13426 0.05383 -0.13541 C 0.04827 -0.14027 0.04202 -0.14236 0.0356 -0.14421 C 0.03299 -0.14907 0.02883 -0.15115 0.02553 -0.15532 C 0.0224 -0.16713 0.01581 -0.17708 0.01216 -0.18865 C 0.01251 -0.1949 0.01164 -0.22476 0.01633 -0.2375 C 0.01754 -0.24051 0.02015 -0.24236 0.02136 -0.24537 C 0.02431 -0.25231 0.02119 -0.25 0.02553 -0.25208 C 0.02674 -0.25787 0.02935 -0.25856 0.03299 -0.26203 C 0.04063 -0.26921 0.04792 -0.27291 0.0573 -0.2743 C 0.07379 -0.27268 0.07987 -0.27222 0.09306 -0.26759 C 0.09358 -0.26643 0.09393 -0.26481 0.0948 -0.26412 C 0.09601 -0.26319 0.09758 -0.26365 0.09897 -0.26319 C 0.10365 -0.26157 0.10713 -0.25879 0.1106 -0.25416 C 0.11164 -0.2456 0.11442 -0.24004 0.11806 -0.2331 C 0.12171 -0.21481 0.11841 -0.18888 0.10973 -0.17314 C 0.10886 -0.16365 0.10799 -0.16088 0.10226 -0.15532 C 0.09983 -0.14768 0.09723 -0.14421 0.09306 -0.13865 C 0.08768 -0.13148 0.08473 -0.11851 0.07726 -0.11412 C 0.07518 -0.11296 0.07275 -0.11296 0.07049 -0.11203 C 0.0573 -0.11388 0.05921 -0.11597 0.04897 -0.1243 C 0.04723 -0.12569 0.04497 -0.12615 0.04306 -0.12754 C 0.03404 -0.13379 0.02536 -0.14699 0.02136 -0.15972 C 0.02101 -0.16273 0.02084 -0.16574 0.02049 -0.16875 C 0.02032 -0.1699 0.01997 -0.17083 0.0198 -0.17199 C 0.01911 -0.17708 0.01806 -0.1875 0.01806 -0.1875 C 0.02015 -0.21226 0.02258 -0.22152 0.03299 -0.24097 C 0.03664 -0.24768 0.04115 -0.25625 0.04723 -0.25856 C 0.05088 -0.26388 0.04879 -0.2618 0.05556 -0.26527 C 0.0573 -0.2662 0.0606 -0.26759 0.0606 -0.26759 C 0.08473 -0.26643 0.07883 -0.26805 0.09306 -0.26203 C 0.09688 -0.25879 0.10036 -0.25694 0.1047 -0.25532 C 0.11233 -0.24814 0.10851 -0.25138 0.11633 -0.24537 C 0.12206 -0.23611 0.12466 -0.22476 0.12726 -0.21319 C 0.12674 -0.20463 0.1264 -0.19606 0.12553 -0.1875 C 0.12327 -0.16412 0.11077 -0.14467 0.09723 -0.13078 C 0.09254 -0.12592 0.08577 -0.12338 0.08056 -0.11967 C 0.06858 -0.12013 0.06008 -0.11597 0.0514 -0.1243 C 0.0481 -0.13171 0.04862 -0.13194 0.0422 -0.13865 C 0.03976 -0.1412 0.03473 -0.14652 0.03473 -0.14652 C 0.03386 -0.15208 0.03404 -0.15439 0.03056 -0.15763 C 0.029 -0.16597 0.02674 -0.16875 0.02466 -0.17638 C 0.02397 -0.1824 0.0231 -0.1875 0.02136 -0.19305 C 0.02049 -0.19976 0.01841 -0.20555 0.0172 -0.21203 C 0.01633 -0.23588 0.01841 -0.24537 -0.00034 -0.24652 C -0.01006 -0.24699 -0.01978 -0.24722 -0.02951 -0.24745 C -0.04079 -0.24722 -0.05225 -0.24814 -0.06353 -0.24652 C -0.06839 -0.24583 -0.0736 -0.23541 -0.07603 -0.23078 C -0.08194 -0.21967 -0.08437 -0.19652 -0.08697 -0.1831 C -0.08749 -0.17407 -0.08853 -0.16064 -0.08853 -0.15208 C -0.08853 -0.14189 -0.0861 -0.13518 -0.0861 -0.12638 " pathEditMode="relative" ptsTypes="fffffffffffffffffffffffffffffffffffffffffffffffffffffffffffffffA">
                                      <p:cBhvr>
                                        <p:cTn id="100" dur="5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45" grpId="0"/>
      <p:bldP spid="48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83" grpId="0"/>
      <p:bldP spid="87" grpId="0" animBg="1"/>
      <p:bldP spid="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the Models You Made…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/>
              <a:t>We are going to make an </a:t>
            </a:r>
            <a:r>
              <a:rPr lang="en-US" b="1" i="1" dirty="0"/>
              <a:t>alloy</a:t>
            </a:r>
            <a:r>
              <a:rPr lang="en-US" dirty="0"/>
              <a:t> by changing the composition of the metal represented by our model.</a:t>
            </a:r>
          </a:p>
          <a:p>
            <a:pPr lvl="1"/>
            <a:r>
              <a:rPr lang="en-US" dirty="0"/>
              <a:t>Observe the alloy model (up front)</a:t>
            </a:r>
          </a:p>
          <a:p>
            <a:pPr lvl="1"/>
            <a:r>
              <a:rPr lang="en-US" dirty="0"/>
              <a:t>We will switch out some of the large beads</a:t>
            </a:r>
          </a:p>
          <a:p>
            <a:r>
              <a:rPr lang="en-US" dirty="0"/>
              <a:t>Discuss: How might this change the properties of your metal?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Metallic Bonding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After viewing each slide, discuss and summarize the information on the slide with your group members.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at a Metallic Crystal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381000" y="1981200"/>
            <a:ext cx="3962400" cy="3429000"/>
            <a:chOff x="381000" y="1981200"/>
            <a:chExt cx="3962400" cy="3429000"/>
          </a:xfrm>
        </p:grpSpPr>
        <p:sp>
          <p:nvSpPr>
            <p:cNvPr id="48" name="Oval 47"/>
            <p:cNvSpPr/>
            <p:nvPr/>
          </p:nvSpPr>
          <p:spPr>
            <a:xfrm>
              <a:off x="381000" y="1981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1143000" y="1981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50" name="Oval 49"/>
            <p:cNvSpPr/>
            <p:nvPr/>
          </p:nvSpPr>
          <p:spPr>
            <a:xfrm>
              <a:off x="1905000" y="1981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2667000" y="1981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3810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11430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19050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26670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3810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11430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19050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59" name="Oval 58"/>
            <p:cNvSpPr/>
            <p:nvPr/>
          </p:nvSpPr>
          <p:spPr>
            <a:xfrm>
              <a:off x="26670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36" name="Oval 35"/>
            <p:cNvSpPr/>
            <p:nvPr/>
          </p:nvSpPr>
          <p:spPr>
            <a:xfrm>
              <a:off x="685800" y="2362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1447800" y="2362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38" name="Oval 37"/>
            <p:cNvSpPr/>
            <p:nvPr/>
          </p:nvSpPr>
          <p:spPr>
            <a:xfrm>
              <a:off x="2209800" y="2362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2971800" y="2362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6858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14478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22098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29718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6858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14478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22098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29718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9906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17526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25146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32766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9906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17526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25146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32766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990600" y="4267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1752600" y="4267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2514600" y="4267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3276600" y="4267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2954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20574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28194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35814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12954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20574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28194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35814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1295400" y="4648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2057400" y="4648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2819400" y="4648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3581400" y="4648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4" name="Cube 3"/>
            <p:cNvSpPr/>
            <p:nvPr/>
          </p:nvSpPr>
          <p:spPr>
            <a:xfrm flipH="1">
              <a:off x="457200" y="2057400"/>
              <a:ext cx="3810000" cy="3276600"/>
            </a:xfrm>
            <a:prstGeom prst="cube">
              <a:avLst/>
            </a:prstGeom>
            <a:noFill/>
            <a:ln w="63500">
              <a:solidFill>
                <a:srgbClr val="00B05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0" name="Left Arrow 59"/>
          <p:cNvSpPr/>
          <p:nvPr/>
        </p:nvSpPr>
        <p:spPr>
          <a:xfrm rot="20646979">
            <a:off x="4215413" y="1172774"/>
            <a:ext cx="2539268" cy="20112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Notice how close together the positive charges are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029200" y="3657600"/>
            <a:ext cx="373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But how can this be? Like charges repel each other. How can a crystal made of only positive charges stay together?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81600" y="57867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Let’s have a closer look.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-1600200" y="304800"/>
            <a:ext cx="7924800" cy="6858000"/>
            <a:chOff x="381000" y="1981200"/>
            <a:chExt cx="3962400" cy="3429000"/>
          </a:xfrm>
        </p:grpSpPr>
        <p:sp>
          <p:nvSpPr>
            <p:cNvPr id="65" name="Oval 64"/>
            <p:cNvSpPr/>
            <p:nvPr/>
          </p:nvSpPr>
          <p:spPr>
            <a:xfrm>
              <a:off x="381000" y="1981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66" name="Oval 65"/>
            <p:cNvSpPr/>
            <p:nvPr/>
          </p:nvSpPr>
          <p:spPr>
            <a:xfrm>
              <a:off x="1143000" y="1981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67" name="Oval 66"/>
            <p:cNvSpPr/>
            <p:nvPr/>
          </p:nvSpPr>
          <p:spPr>
            <a:xfrm>
              <a:off x="1905000" y="1981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2667000" y="1981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69" name="Oval 68"/>
            <p:cNvSpPr/>
            <p:nvPr/>
          </p:nvSpPr>
          <p:spPr>
            <a:xfrm>
              <a:off x="3810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70" name="Oval 69"/>
            <p:cNvSpPr/>
            <p:nvPr/>
          </p:nvSpPr>
          <p:spPr>
            <a:xfrm>
              <a:off x="11430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19050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26670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3810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74" name="Oval 73"/>
            <p:cNvSpPr/>
            <p:nvPr/>
          </p:nvSpPr>
          <p:spPr>
            <a:xfrm>
              <a:off x="11430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75" name="Oval 74"/>
            <p:cNvSpPr/>
            <p:nvPr/>
          </p:nvSpPr>
          <p:spPr>
            <a:xfrm>
              <a:off x="19050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26670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685800" y="2362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78" name="Oval 77"/>
            <p:cNvSpPr/>
            <p:nvPr/>
          </p:nvSpPr>
          <p:spPr>
            <a:xfrm>
              <a:off x="1447800" y="2362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2209800" y="2362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2971800" y="2362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6858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14478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22098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29718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6858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14478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22098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29718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89" name="Oval 88"/>
            <p:cNvSpPr/>
            <p:nvPr/>
          </p:nvSpPr>
          <p:spPr>
            <a:xfrm>
              <a:off x="9906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90" name="Oval 89"/>
            <p:cNvSpPr/>
            <p:nvPr/>
          </p:nvSpPr>
          <p:spPr>
            <a:xfrm>
              <a:off x="17526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25146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92" name="Oval 91"/>
            <p:cNvSpPr/>
            <p:nvPr/>
          </p:nvSpPr>
          <p:spPr>
            <a:xfrm>
              <a:off x="3276600" y="2743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9906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94" name="Oval 93"/>
            <p:cNvSpPr/>
            <p:nvPr/>
          </p:nvSpPr>
          <p:spPr>
            <a:xfrm>
              <a:off x="17526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25146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3276600" y="3505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97" name="Oval 96"/>
            <p:cNvSpPr/>
            <p:nvPr/>
          </p:nvSpPr>
          <p:spPr>
            <a:xfrm>
              <a:off x="990600" y="4267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1752600" y="4267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99" name="Oval 98"/>
            <p:cNvSpPr/>
            <p:nvPr/>
          </p:nvSpPr>
          <p:spPr>
            <a:xfrm>
              <a:off x="2514600" y="4267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3276600" y="4267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01" name="Oval 100"/>
            <p:cNvSpPr/>
            <p:nvPr/>
          </p:nvSpPr>
          <p:spPr>
            <a:xfrm>
              <a:off x="12954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20574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28194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3581400" y="3124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05" name="Oval 104"/>
            <p:cNvSpPr/>
            <p:nvPr/>
          </p:nvSpPr>
          <p:spPr>
            <a:xfrm>
              <a:off x="12954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06" name="Oval 105"/>
            <p:cNvSpPr/>
            <p:nvPr/>
          </p:nvSpPr>
          <p:spPr>
            <a:xfrm>
              <a:off x="20574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07" name="Oval 106"/>
            <p:cNvSpPr/>
            <p:nvPr/>
          </p:nvSpPr>
          <p:spPr>
            <a:xfrm>
              <a:off x="28194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3581400" y="3886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1295400" y="4648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10" name="Oval 109"/>
            <p:cNvSpPr/>
            <p:nvPr/>
          </p:nvSpPr>
          <p:spPr>
            <a:xfrm>
              <a:off x="2057400" y="4648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11" name="Oval 110"/>
            <p:cNvSpPr/>
            <p:nvPr/>
          </p:nvSpPr>
          <p:spPr>
            <a:xfrm>
              <a:off x="2819400" y="4648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12" name="Oval 111"/>
            <p:cNvSpPr/>
            <p:nvPr/>
          </p:nvSpPr>
          <p:spPr>
            <a:xfrm>
              <a:off x="3581400" y="4648200"/>
              <a:ext cx="762000" cy="762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+</a:t>
              </a:r>
              <a:endParaRPr lang="en-US" baseline="30000" dirty="0"/>
            </a:p>
          </p:txBody>
        </p:sp>
        <p:sp>
          <p:nvSpPr>
            <p:cNvPr id="113" name="Cube 112"/>
            <p:cNvSpPr/>
            <p:nvPr/>
          </p:nvSpPr>
          <p:spPr>
            <a:xfrm flipH="1">
              <a:off x="457200" y="2057400"/>
              <a:ext cx="3810000" cy="3276600"/>
            </a:xfrm>
            <a:prstGeom prst="cube">
              <a:avLst/>
            </a:prstGeom>
            <a:noFill/>
            <a:ln w="63500">
              <a:solidFill>
                <a:srgbClr val="00B05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4" name="Oval 113"/>
          <p:cNvSpPr/>
          <p:nvPr/>
        </p:nvSpPr>
        <p:spPr>
          <a:xfrm>
            <a:off x="2286000" y="22860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15" name="Oval 114"/>
          <p:cNvSpPr/>
          <p:nvPr/>
        </p:nvSpPr>
        <p:spPr>
          <a:xfrm>
            <a:off x="3352800" y="7620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23" name="Oval 122"/>
          <p:cNvSpPr/>
          <p:nvPr/>
        </p:nvSpPr>
        <p:spPr>
          <a:xfrm>
            <a:off x="3657600" y="36576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20" name="Oval 119"/>
          <p:cNvSpPr/>
          <p:nvPr/>
        </p:nvSpPr>
        <p:spPr>
          <a:xfrm>
            <a:off x="457200" y="46482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16" name="Oval 115"/>
          <p:cNvSpPr/>
          <p:nvPr/>
        </p:nvSpPr>
        <p:spPr>
          <a:xfrm>
            <a:off x="-457200" y="5334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18" name="Oval 117"/>
          <p:cNvSpPr/>
          <p:nvPr/>
        </p:nvSpPr>
        <p:spPr>
          <a:xfrm>
            <a:off x="1905000" y="12192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24" name="Oval 123"/>
          <p:cNvSpPr/>
          <p:nvPr/>
        </p:nvSpPr>
        <p:spPr>
          <a:xfrm>
            <a:off x="5410200" y="39624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33" name="Oval 132"/>
          <p:cNvSpPr/>
          <p:nvPr/>
        </p:nvSpPr>
        <p:spPr>
          <a:xfrm>
            <a:off x="1524000" y="38862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25" name="Oval 124"/>
          <p:cNvSpPr/>
          <p:nvPr/>
        </p:nvSpPr>
        <p:spPr>
          <a:xfrm>
            <a:off x="-457200" y="28194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29" name="Oval 128"/>
          <p:cNvSpPr/>
          <p:nvPr/>
        </p:nvSpPr>
        <p:spPr>
          <a:xfrm>
            <a:off x="5105400" y="53340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30" name="Oval 129"/>
          <p:cNvSpPr/>
          <p:nvPr/>
        </p:nvSpPr>
        <p:spPr>
          <a:xfrm>
            <a:off x="457200" y="11430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32" name="Oval 131"/>
          <p:cNvSpPr/>
          <p:nvPr/>
        </p:nvSpPr>
        <p:spPr>
          <a:xfrm>
            <a:off x="4648200" y="25908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36" name="Oval 135"/>
          <p:cNvSpPr/>
          <p:nvPr/>
        </p:nvSpPr>
        <p:spPr>
          <a:xfrm>
            <a:off x="2971800" y="62484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39" name="Oval 138"/>
          <p:cNvSpPr/>
          <p:nvPr/>
        </p:nvSpPr>
        <p:spPr>
          <a:xfrm>
            <a:off x="2971800" y="14478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41" name="Oval 140"/>
          <p:cNvSpPr/>
          <p:nvPr/>
        </p:nvSpPr>
        <p:spPr>
          <a:xfrm>
            <a:off x="228600" y="62484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6400800" y="23622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What do you notice about the behavior of the electrons?</a:t>
            </a:r>
          </a:p>
        </p:txBody>
      </p:sp>
      <p:sp>
        <p:nvSpPr>
          <p:cNvPr id="145" name="Oval 144"/>
          <p:cNvSpPr/>
          <p:nvPr/>
        </p:nvSpPr>
        <p:spPr>
          <a:xfrm>
            <a:off x="6781800" y="1676400"/>
            <a:ext cx="457200" cy="4572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/>
              <a:t>e-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7315200" y="1752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Electron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6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3 0.00301 0.00469 0.00463 0.00868 0.00671 C 0.01111 0.00809 0.01614 0.00994 0.01614 0.00994 C 0.02656 0.00717 0.03246 0.00139 0.0408 -0.00648 C 0.04566 -0.0111 0.05191 -0.01388 0.05694 -0.01804 C 0.06476 -0.02428 0.06996 -0.03053 0.07917 -0.03284 C 0.08906 -0.0407 0.1 -0.03908 0.11111 -0.04093 C 0.12101 -0.04579 0.13385 -0.04625 0.14323 -0.03932 C 0.14583 -0.03747 0.14826 -0.03492 0.15069 -0.03284 C 0.15191 -0.03168 0.15434 -0.0296 0.15434 -0.0296 C 0.15642 -0.02567 0.15868 -0.02197 0.16059 -0.01804 C 0.16215 -0.0148 0.16545 -0.00809 0.16545 -0.00809 C 0.1684 0.00671 0.16701 0.00069 0.16927 0.00994 C 0.1684 0.01596 0.16788 0.02197 0.16667 0.02798 C 0.16528 0.03492 0.16094 0.04024 0.15816 0.04602 C 0.14896 0.06522 0.13993 0.07932 0.12222 0.08395 C 0.12101 0.08511 0.11996 0.08649 0.11858 0.08719 C 0.11614 0.08858 0.11111 0.09043 0.11111 0.09043 C 0.10243 0.09875 0.09062 0.09921 0.08038 0.10037 C 0.05399 0.10893 0.01614 0.12835 -0.00365 0.15472 C -0.00799 0.1605 -0.01146 0.16929 -0.01476 0.17599 C -0.01181 0.20005 -0.00417 0.20791 0.00868 0.22202 C 0.01215 0.22595 0.01007 0.22595 0.01493 0.22872 C 0.01667 0.22965 0.02483 0.23173 0.02604 0.23196 C 0.05885 0.22826 0.06858 0.22919 0.1125 0.23034 C 0.11719 0.23242 0.12118 0.23404 0.12483 0.23844 C 0.12726 0.24514 0.12917 0.25208 0.13212 0.25833 C 0.13177 0.27636 0.1309 0.2944 0.1309 0.31244 C 0.1309 0.34343 0.13125 0.38668 0.15816 0.39801 C 0.16701 0.40611 0.17708 0.41166 0.18767 0.41443 C 0.18941 0.41559 0.19097 0.41721 0.19271 0.4179 C 0.1967 0.41952 0.20486 0.42114 0.20486 0.42114 C 0.22014 0.43131 0.21337 0.42808 0.24705 0.42114 C 0.24878 0.42068 0.2493 0.41767 0.25069 0.41605 C 0.25503 0.41096 0.25555 0.41119 0.26059 0.40796 C 0.2717 0.39315 0.26684 0.40079 0.27535 0.38483 C 0.27726 0.38113 0.28038 0.37835 0.28281 0.37512 C 0.28368 0.37396 0.28524 0.37165 0.28524 0.37165 C 0.28663 0.36633 0.29149 0.35685 0.29149 0.35685 C 0.29444 0.34482 0.2901 0.36078 0.29635 0.34551 C 0.29809 0.34135 0.3 0.33117 0.30139 0.32724 C 0.30278 0.32331 0.30486 0.31984 0.30625 0.31591 C 0.30799 0.30458 0.31198 0.29556 0.31493 0.28469 C 0.31719 0.27613 0.3184 0.2648 0.32361 0.25833 C 0.32552 0.24746 0.33073 0.23751 0.33594 0.22872 C 0.33785 0.2204 0.34705 0.20999 0.35312 0.20722 C 0.35729 0.2019 0.36128 0.19981 0.36667 0.1975 C 0.37969 0.18571 0.40174 0.19588 0.41614 0.20236 C 0.42118 0.21253 0.42986 0.21809 0.43594 0.2271 C 0.44184 0.23566 0.4441 0.24422 0.44583 0.25509 C 0.44514 0.28238 0.44618 0.30666 0.4408 0.33233 C 0.43507 0.35939 0.42292 0.38182 0.40503 0.39639 C 0.39965 0.40079 0.39566 0.40796 0.38889 0.40957 C 0.38368 0.41073 0.3783 0.41073 0.37292 0.41119 C 0.3625 0.41582 0.37986 0.40842 0.35816 0.41443 C 0.34913 0.41697 0.33976 0.42229 0.3309 0.42599 C 0.32934 0.42761 0.32778 0.42969 0.32604 0.43085 C 0.32361 0.43247 0.31858 0.43432 0.31858 0.43432 C 0.31458 0.42877 0.31684 0.42993 0.30868 0.4327 C 0.29844 0.43617 0.29271 0.44635 0.28403 0.45398 C 0.28125 0.45652 0.27743 0.45583 0.27413 0.45722 C 0.26389 0.47826 0.25608 0.50208 0.25069 0.52636 C 0.24826 0.53723 0.24739 0.54857 0.24444 0.5592 C 0.24132 0.58511 0.24132 0.57539 0.24323 0.60523 C 0.2441 0.61772 0.24253 0.61448 0.24705 0.62003 C 0.24896 0.62812 0.25174 0.6339 0.25816 0.63645 C 0.27621 0.65356 0.31128 0.64986 0.32847 0.65125 C 0.32969 0.65171 0.3309 0.65217 0.33212 0.65287 C 0.33351 0.65379 0.33455 0.65564 0.33594 0.65634 C 0.33906 0.65796 0.35174 0.65934 0.35312 0.65957 C 0.3651 0.66466 0.37621 0.66651 0.38889 0.66767 C 0.40191 0.67391 0.41389 0.67206 0.42847 0.67276 C 0.43663 0.67484 0.44496 0.67646 0.45312 0.67923 C 0.45851 0.68848 0.45642 0.68339 0.45937 0.69565 C 0.46024 0.69889 0.4618 0.7056 0.4618 0.7056 C 0.46285 0.71462 0.46458 0.72317 0.46667 0.73196 C 0.46476 0.74699 0.46614 0.75509 0.45694 0.76318 C 0.45469 0.77105 0.45382 0.77636 0.44826 0.78122 C 0.4441 0.79255 0.43507 0.79602 0.42604 0.79764 C 0.42049 0.80227 0.42222 0.80643 0.41614 0.8092 C 0.41233 0.81429 0.41285 0.81475 0.40746 0.81753 C 0.40503 0.81892 0.4 0.82077 0.4 0.82077 C 0.3908 0.83002 0.37778 0.8321 0.36667 0.83557 C 0.35521 0.83511 0.34358 0.83488 0.33212 0.83395 C 0.32396 0.83326 0.31649 0.82817 0.30868 0.82562 C 0.29809 0.82216 0.2875 0.81938 0.27656 0.81753 C 0.27239 0.81545 0.26875 0.81499 0.26545 0.81082 C 0.26458 0.80759 0.26389 0.80412 0.26302 0.80088 C 0.26267 0.79926 0.2618 0.79602 0.2618 0.79602 C 0.25937 0.77775 0.26163 0.7611 0.26805 0.74514 C 0.26962 0.73451 0.27083 0.72687 0.2717 0.71554 C 0.27066 0.7019 0.27205 0.69773 0.26545 0.68918 C 0.25729 0.65611 0.22396 0.65449 0.2026 0.65287 C 0.18837 0.65032 0.18941 0.64963 0.16927 0.65287 C 0.1592 0.65449 0.15052 0.66443 0.1408 0.66767 C 0.13993 0.66883 0.13941 0.67044 0.13837 0.67114 C 0.13611 0.67276 0.1309 0.67438 0.1309 0.67438 C 0.12812 0.67692 0.12465 0.67784 0.12222 0.68085 C 0.10972 0.69542 0.12413 0.68455 0.1125 0.69241 C 0.10955 0.69796 0.1059 0.70051 0.1026 0.7056 C 0.09792 0.71277 0.09531 0.72202 0.09028 0.72872 C 0.08108 0.74098 0.06996 0.74884 0.05937 0.75833 C 0.0559 0.76133 0.05226 0.76411 0.04948 0.76804 C 0.04826 0.76966 0.04722 0.77174 0.04583 0.77313 C 0.04184 0.77683 0.03715 0.77706 0.03333 0.78122 C 0.03194 0.78261 0.03125 0.78492 0.02969 0.78608 C 0.02778 0.78747 0.02569 0.78723 0.02361 0.78793 C 0.01614 0.79047 0.00903 0.79394 0.00139 0.79602 C -0.00313 0.79556 -0.00781 0.79556 -0.01233 0.7944 C -0.01597 0.79348 -0.0191 0.78006 -0.02222 0.77475 C -0.02361 0.76734 -0.02639 0.76226 -0.02465 0.75486 C -0.025 0.74838 -0.025 0.74167 -0.02587 0.7352 C -0.02622 0.73173 -0.0283 0.72525 -0.0283 0.72525 C -0.02795 0.7049 -0.02778 0.68478 -0.02708 0.66443 C -0.02691 0.65772 -0.02205 0.64154 -0.01719 0.63807 C -0.01545 0.63691 -0.00556 0.63506 -0.00486 0.63483 C 0.01736 0.62512 0.03958 0.62373 0.06302 0.62165 C 0.08108 0.61586 0.09913 0.60685 0.11493 0.59366 C 0.12239 0.58742 0.1276 0.57771 0.13472 0.57077 C 0.13559 0.56846 0.13611 0.56614 0.13715 0.56406 C 0.13854 0.56152 0.1408 0.56013 0.14201 0.55759 C 0.14965 0.5414 0.13767 0.55851 0.14583 0.54764 C 0.15139 0.52868 0.14809 0.53585 0.15434 0.52475 C 0.15764 0.51087 0.15972 0.48913 0.14705 0.48358 C 0.14358 0.47942 0.14305 0.47572 0.13837 0.47364 C 0.13715 0.47155 0.13628 0.46878 0.13472 0.46716 C 0.13368 0.466 0.13194 0.4667 0.1309 0.46554 C 0.12934 0.46369 0.12864 0.46092 0.12726 0.45883 C 0.12361 0.45398 0.11684 0.4512 0.1125 0.4475 C 0.10746 0.44334 0.1059 0.43941 0.1 0.43756 C 0.09114 0.42923 0.08125 0.42484 0.07049 0.42276 C 0.06076 0.41859 0.04965 0.41605 0.03958 0.41443 C 0.02135 0.40634 0.00174 0.40379 -0.01719 0.39963 C -0.02639 0.3957 -0.0224 0.39801 -0.02951 0.39315 C -0.03542 0.38298 -0.04375 0.37789 -0.04931 0.36679 C -0.0507 0.35962 -0.05365 0.35708 -0.05556 0.35037 C -0.05642 0.33557 -0.05729 0.32586 -0.06042 0.31244 C -0.06111 0.30643 -0.06285 0.30042 -0.06285 0.2944 C -0.06285 0.2796 -0.05903 0.25948 -0.05295 0.24676 C -0.05174 0.24399 -0.05035 0.24121 -0.04931 0.23844 C -0.04879 0.23682 -0.04896 0.23474 -0.04809 0.23358 C -0.04601 0.2308 -0.03785 0.2234 -0.03455 0.22202 C -0.02969 0.216 -0.02222 0.2167 -0.01597 0.21554 C -0.00695 0.21161 0.00312 0.2093 0.0125 0.20722 C 0.01805 0.20467 0.02396 0.20259 0.02969 0.20074 C 0.03455 0.19635 0.03976 0.19403 0.04444 0.18918 C 0.0493 0.18409 0.05191 0.17877 0.05694 0.17438 C 0.05781 0.17276 0.05833 0.17091 0.05937 0.16952 C 0.06042 0.16813 0.06233 0.1679 0.06302 0.16628 C 0.06441 0.16327 0.06389 0.15911 0.06545 0.15634 C 0.06632 0.15472 0.06719 0.1531 0.06805 0.15148 C 0.06979 0.14431 0.07309 0.13853 0.07535 0.13159 C 0.07951 0.11818 0.075 0.12535 0.08038 0.11841 C 0.08576 0.08858 0.11424 0.09366 0.13212 0.09228 C 0.14236 0.08742 0.14635 0.07377 0.14948 0.06082 C 0.14792 0.03839 0.14878 0.04024 0.13837 0.02636 C 0.13177 0.01758 0.13802 0.02128 0.1309 0.01827 C 0.1276 0.01364 0.1243 0.01179 0.11979 0.00994 C 0.11562 0.00185 0.11111 0.00139 0.10503 -0.00324 C 0.10104 -0.00624 0.10121 -0.00763 0.09635 -0.00971 C 0.08715 -0.01364 0.0934 -0.00902 0.08524 -0.01318 C 0.08038 -0.01573 0.07674 -0.01804 0.0717 -0.01966 C 0.06094 -0.0192 0.05017 -0.01943 0.03958 -0.01804 C 0.03177 -0.01711 0.02378 -0.0074 0.01614 -0.00486 C 0.01371 -0.00278 0.01128 -0.00023 0.00868 0.00162 C 0.00712 0.00278 0.00469 0.00278 0.00382 0.00509 C 0.0033 0.00648 0.00538 0.00717 0.00625 0.00833 " pathEditMode="relative" ptsTypes="ffffffffffffffffffffffffffffffffffffffffffffffffffffffffffffffffffffffffffffffffffffffffffffffffffffffffffffffffffffffffffffffffffffffffffffffffffffffffffffffffffffffA">
                                      <p:cBhvr>
                                        <p:cTn id="70" dur="5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3 -0.0037 0.01355 -0.00994 0.02084 -0.01318 C 0.02691 -0.02128 0.01962 -0.01249 0.02709 -0.01827 C 0.03177 -0.02174 0.03455 -0.02636 0.03941 -0.0296 C 0.04549 -0.03839 0.05573 -0.04487 0.06407 -0.04949 C 0.06823 -0.0518 0.07223 -0.05527 0.07639 -0.05759 C 0.08802 -0.06406 0.10261 -0.06614 0.11476 -0.06753 C 0.12396 -0.07377 0.11632 -0.07123 0.12084 -0.06267 C 0.12136 -0.06129 0.12344 -0.06152 0.12466 -0.06105 C 0.13577 -0.04556 0.12431 -0.05944 0.13334 -0.05273 C 0.1375 -0.04949 0.14045 -0.04463 0.14445 -0.04117 C 0.14809 -0.03145 0.14601 -0.03631 0.15174 -0.02475 C 0.15261 -0.02313 0.15417 -0.01989 0.15417 -0.01989 C 0.15643 -0.00902 0.15469 -0.01665 0.15799 -0.00347 C 0.15834 -0.00185 0.1592 0.00162 0.1592 0.00162 C 0.15834 0.02174 0.15834 0.03654 0.15174 0.05412 C 0.15261 0.07377 0.15261 0.09089 0.16285 0.10523 C 0.16563 0.11633 0.17431 0.1198 0.18143 0.12488 C 0.18403 0.12673 0.18646 0.12928 0.18889 0.13136 C 0.19375 0.13552 0.2007 0.13575 0.20608 0.13807 C 0.2073 0.13784 0.21424 0.13645 0.21598 0.13483 C 0.22414 0.12812 0.22882 0.11425 0.2382 0.11008 C 0.24497 0.10106 0.24775 0.09875 0.25677 0.09528 C 0.2592 0.09436 0.26164 0.0932 0.26407 0.09204 C 0.26528 0.09158 0.26789 0.09043 0.26789 0.09043 C 0.27605 0.08303 0.28195 0.08141 0.29132 0.07724 C 0.29375 0.07609 0.29861 0.07401 0.29861 0.07401 C 0.30643 0.07447 0.31441 0.0747 0.32223 0.07562 C 0.32952 0.07655 0.32257 0.07747 0.3283 0.0821 C 0.33056 0.08395 0.33577 0.08534 0.33577 0.08534 C 0.33698 0.08649 0.33802 0.08788 0.33941 0.08881 C 0.34063 0.0895 0.34202 0.0895 0.34306 0.09043 C 0.3467 0.0932 0.34809 0.09852 0.35174 0.10176 C 0.35469 0.10777 0.35695 0.11494 0.36042 0.12003 C 0.36077 0.12211 0.36111 0.12442 0.36146 0.1265 C 0.36233 0.12974 0.36407 0.13645 0.36407 0.13645 C 0.36511 0.15217 0.36754 0.1679 0.35556 0.17576 C 0.34948 0.19126 0.35677 0.17669 0.34931 0.18409 C 0.33959 0.1938 0.34601 0.19172 0.33455 0.19565 C 0.33108 0.20005 0.32743 0.2019 0.32344 0.20537 C 0.3198 0.2086 0.31789 0.21184 0.31355 0.21369 C 0.30886 0.2197 0.30295 0.2234 0.29861 0.23011 C 0.29427 0.23705 0.29236 0.24514 0.2875 0.25162 C 0.28559 0.25948 0.28073 0.2648 0.279 0.2729 C 0.27848 0.27498 0.2783 0.27729 0.27778 0.27937 C 0.27709 0.28284 0.27518 0.28932 0.27518 0.28932 C 0.27639 0.31221 0.279 0.33765 0.29132 0.35523 C 0.29341 0.36332 0.29896 0.36563 0.30486 0.36818 C 0.3092 0.37442 0.31302 0.37373 0.31962 0.37488 C 0.33768 0.38645 0.35365 0.3839 0.37518 0.38483 C 0.37587 0.38506 0.38664 0.38668 0.38889 0.38807 C 0.40087 0.39593 0.38629 0.38969 0.39861 0.39963 C 0.40087 0.40148 0.40608 0.40287 0.40608 0.40287 C 0.41407 0.41119 0.4224 0.41836 0.43073 0.42576 C 0.43386 0.42854 0.43629 0.43293 0.43941 0.43571 C 0.44184 0.44033 0.44445 0.44426 0.44688 0.44889 C 0.44844 0.47109 0.44844 0.49931 0.43577 0.51619 C 0.43282 0.52451 0.43021 0.53261 0.42709 0.54093 C 0.425 0.55273 0.41632 0.57655 0.4073 0.58048 C 0.39219 0.6006 0.36841 0.59551 0.34931 0.60176 C 0.34306 0.6013 0.33698 0.60106 0.33056 0.60014 C 0.32535 0.59945 0.31719 0.58649 0.31233 0.5821 C 0.30764 0.57354 0.30261 0.56522 0.2974 0.55735 C 0.29514 0.55389 0.29011 0.54764 0.29011 0.54764 C 0.28855 0.54117 0.28542 0.54001 0.28264 0.53446 C 0.28177 0.53122 0.28108 0.52775 0.28004 0.52451 C 0.27986 0.5229 0.279 0.51966 0.279 0.51966 C 0.28004 0.50324 0.27761 0.47294 0.28889 0.45883 C 0.29098 0.44982 0.29792 0.44126 0.30365 0.43571 C 0.30504 0.43432 0.30677 0.4334 0.30851 0.43247 C 0.31094 0.43108 0.31598 0.42923 0.31598 0.42923 C 0.32483 0.42091 0.33542 0.41674 0.34566 0.41258 C 0.35087 0.4105 0.35486 0.40749 0.36042 0.40611 C 0.36754 0.39986 0.37379 0.40079 0.38264 0.39963 C 0.3875 0.39269 0.39445 0.39177 0.40122 0.38969 C 0.40539 0.38599 0.40868 0.38483 0.41355 0.38298 C 0.41789 0.3772 0.42118 0.37257 0.42709 0.37003 C 0.43125 0.3661 0.43542 0.3624 0.43941 0.35846 C 0.44115 0.35476 0.44393 0.35222 0.44566 0.34852 C 0.44653 0.34667 0.44618 0.34413 0.44688 0.34204 C 0.44896 0.3358 0.45191 0.32701 0.45556 0.32216 C 0.45868 0.3099 0.45643 0.31522 0.46164 0.30574 C 0.46424 0.29556 0.46111 0.3062 0.46528 0.29602 C 0.46754 0.29047 0.47153 0.27937 0.47153 0.27937 C 0.47118 0.2692 0.47657 0.23867 0.46407 0.23335 C 0.45591 0.22525 0.44688 0.21855 0.43698 0.21531 C 0.43177 0.20837 0.42535 0.20606 0.41841 0.20375 C 0.40938 0.19565 0.41407 0.19796 0.40486 0.19565 C 0.39775 0.18825 0.39011 0.18594 0.38143 0.18409 C 0.37153 0.17969 0.38698 0.18617 0.36789 0.18085 C 0.36528 0.18016 0.36302 0.17831 0.36042 0.17761 C 0.35799 0.17692 0.35539 0.17646 0.35295 0.17576 C 0.34549 0.17738 0.33802 0.17854 0.33056 0.18085 C 0.32448 0.18501 0.3217 0.19218 0.31598 0.19727 C 0.31337 0.20236 0.31042 0.20444 0.3073 0.20883 C 0.30608 0.21392 0.3 0.22202 0.3 0.22202 C 0.29844 0.22965 0.29792 0.23266 0.29375 0.23844 C 0.29341 0.24006 0.29306 0.24167 0.29254 0.24329 C 0.2915 0.24607 0.28976 0.24861 0.28889 0.25162 C 0.28646 0.25948 0.28855 0.25833 0.28629 0.26457 C 0.27865 0.28538 0.28611 0.26087 0.28004 0.28122 C 0.27986 0.28562 0.28004 0.29001 0.279 0.29417 C 0.27865 0.29579 0.27691 0.29625 0.27639 0.29764 C 0.27309 0.30643 0.27205 0.31753 0.27032 0.32724 C 0.26858 0.33719 0.2632 0.34806 0.25799 0.35523 C 0.25209 0.37858 0.26025 0.35199 0.24914 0.37165 C 0.23368 0.39963 0.25191 0.37535 0.24063 0.38969 C 0.23889 0.39685 0.2349 0.40379 0.22952 0.40611 C 0.21875 0.41559 0.20764 0.41721 0.19497 0.41929 C 0.18924 0.41883 0.18316 0.41929 0.17778 0.41767 C 0.1757 0.41698 0.17448 0.4142 0.17275 0.41258 C 0.16667 0.40726 0.16111 0.39917 0.15417 0.39616 C 0.15191 0.3839 0.15278 0.38067 0.14445 0.37327 C 0.14167 0.3624 0.13907 0.35153 0.13681 0.34043 C 0.14028 0.32216 0.1375 0.30296 0.13577 0.28446 C 0.13577 0.28122 0.13455 0.22225 0.14688 0.21693 C 0.15105 0.1945 0.16598 0.19473 0.179 0.18733 C 0.19236 0.17993 0.17327 0.18871 0.19132 0.18085 C 0.19914 0.17738 0.20782 0.17969 0.21598 0.17923 C 0.21823 0.17599 0.22136 0.17414 0.22344 0.17091 C 0.22414 0.16975 0.22587 0.15957 0.22587 0.15934 C 0.22657 0.15611 0.2283 0.14963 0.2283 0.14963 C 0.23056 0.12604 0.23021 0.1383 0.22709 0.09852 C 0.22639 0.08996 0.22535 0.08788 0.21962 0.08534 C 0.21719 0.08326 0.21424 0.08303 0.21233 0.08048 C 0.21146 0.07932 0.21198 0.07678 0.21111 0.07562 C 0.20677 0.07007 0.19532 0.07054 0.19011 0.06892 C 0.17795 0.06499 0.16563 0.05874 0.15295 0.05735 C 0.14358 0.05643 0.13403 0.0562 0.12466 0.05574 C 0.11337 0.05689 0.10816 0.05689 0.09861 0.06082 C 0.08976 0.06869 0.09393 0.06568 0.08629 0.07054 C 0.08247 0.07609 0.07657 0.08025 0.07153 0.08372 C 0.06875 0.0895 0.06598 0.09297 0.06164 0.0969 C 0.05712 0.10592 0.05261 0.11401 0.04792 0.12327 C 0.0467 0.12627 0.04566 0.13321 0.04566 0.13321 C 0.04601 0.14362 0.04549 0.15426 0.04688 0.16443 C 0.04723 0.16628 0.04948 0.16628 0.05052 0.16767 C 0.05556 0.1753 0.05903 0.18548 0.06285 0.19403 C 0.06632 0.20167 0.06893 0.20675 0.07275 0.21369 C 0.075 0.21785 0.079 0.22687 0.079 0.22687 C 0.08039 0.23451 0.08264 0.23844 0.08629 0.24491 C 0.08785 0.25093 0.08872 0.25601 0.09132 0.26133 C 0.09254 0.26804 0.09375 0.27174 0.09618 0.27775 C 0.09792 0.28215 0.10122 0.29093 0.10122 0.29093 C 0.10278 0.30065 0.10677 0.31244 0.11111 0.32054 C 0.11025 0.34089 0.11355 0.35592 0.1 0.36494 C 0.0974 0.37465 0.10052 0.36586 0.09375 0.37488 C 0.09271 0.37627 0.09254 0.37858 0.09132 0.37974 C 0.09063 0.38043 0.08299 0.38298 0.08264 0.38298 C 0.07865 0.38691 0.075 0.3876 0.07032 0.38969 C 0.05643 0.38807 0.04393 0.38691 0.03073 0.38136 C 0.02361 0.37512 0.01216 0.37442 0.00365 0.37165 C -0.00017 0.36633 -0.00486 0.36725 -0.00989 0.36494 C -0.01163 0.35823 -0.01441 0.35569 -0.01857 0.35176 C -0.01944 0.35014 -0.02048 0.34875 -0.021 0.3469 C -0.0217 0.34436 -0.02135 0.34112 -0.02222 0.33858 C -0.02343 0.33511 -0.02725 0.32886 -0.02725 0.32886 C -0.02864 0.32285 -0.03142 0.31846 -0.0335 0.31244 C -0.03784 0.29787 -0.0335 0.30689 -0.03958 0.29602 C -0.04045 0.29278 -0.04114 0.28932 -0.04201 0.28608 C -0.04305 0.28168 -0.04444 0.2729 -0.04444 0.2729 C -0.04618 0.24352 -0.04861 0.23335 -0.04583 0.20883 C -0.04496 0.20143 -0.03958 0.19519 -0.03593 0.19056 C -0.02882 0.18131 -0.02066 0.17183 -0.01111 0.16767 C -0.00746 0.1642 -0.00416 0.16004 0 0.15772 C 0.00243 0.15634 0.00521 0.15634 0.0073 0.15449 C 0.00938 0.15264 0.01198 0.14986 0.01476 0.14963 C 0.02414 0.1487 0.03368 0.14847 0.04306 0.14801 C 0.04931 0.14246 0.05434 0.13552 0.06042 0.12974 C 0.06233 0.12234 0.06719 0.12118 0.07032 0.11494 C 0.07414 0.10731 0.07865 0.10106 0.08264 0.09366 C 0.08403 0.09112 0.08455 0.08765 0.08629 0.08534 C 0.08924 0.08141 0.09289 0.07886 0.09618 0.07562 C 0.10174 0.07031 0.10313 0.06082 0.10973 0.05735 C 0.11511 0.05805 0.12032 0.05782 0.12587 0.0592 C 0.12969 0.06013 0.13681 0.06406 0.13681 0.06406 C 0.14566 0.07285 0.15764 0.07447 0.16771 0.07886 C 0.17014 0.07979 0.1717 0.08256 0.17396 0.08372 C 0.17882 0.08649 0.1842 0.08673 0.18889 0.09043 C 0.19601 0.09621 0.19271 0.09436 0.19861 0.0969 C 0.20486 0.10476 0.19636 0.09528 0.2073 0.10176 C 0.20938 0.10315 0.21059 0.10638 0.21233 0.10846 C 0.21372 0.11378 0.21823 0.12327 0.21823 0.12327 C 0.22084 0.13922 0.22153 0.16582 0.20973 0.17576 C 0.2073 0.18617 0.19861 0.18363 0.19254 0.18895 C 0.18403 0.19611 0.17848 0.19958 0.1691 0.20375 C 0.16528 0.2093 0.15747 0.21323 0.15295 0.21693 C 0.1507 0.21878 0.14566 0.22017 0.14566 0.22017 C 0.1448 0.22132 0.1441 0.22271 0.14306 0.22364 C 0.14202 0.22456 0.14045 0.2241 0.13941 0.22525 C 0.13646 0.22849 0.13473 0.23312 0.13195 0.23682 C 0.12934 0.24746 0.12431 0.25439 0.11962 0.26295 C 0.11789 0.26619 0.11476 0.2729 0.11476 0.2729 C 0.11355 0.27914 0.11337 0.2833 0.10973 0.2877 C 0.10469 0.30088 0.10382 0.31568 0.09861 0.32886 C 0.09723 0.34158 0.09497 0.35569 0.0875 0.36494 C 0.08525 0.37789 0.07952 0.39154 0.07275 0.40125 C 0.06129 0.39824 0.06407 0.3957 0.05052 0.39778 C 0.02917 0.40772 0.00782 0.41605 -0.01493 0.41929 C -0.02135 0.42784 -0.02951 0.43224 -0.03715 0.43895 C -0.04184 0.44311 -0.04479 0.4512 -0.04843 0.45698 C -0.05434 0.46716 -0.05989 0.47919 -0.06666 0.48844 C -0.06875 0.49584 -0.07291 0.50093 -0.07534 0.50809 C -0.07691 0.51295 -0.07777 0.51804 -0.07916 0.5229 C -0.07864 0.53122 -0.07916 0.53955 -0.07777 0.54764 C -0.07708 0.55134 -0.07291 0.55735 -0.07291 0.55735 C -0.06961 0.571 -0.06093 0.58094 -0.05312 0.59019 C -0.04305 0.60199 -0.03455 0.61378 -0.021 0.61818 C -0.01597 0.62535 -0.01041 0.62627 -0.00382 0.62974 C 0.02275 0.62858 0.02327 0.62951 0.04063 0.62488 C 0.04462 0.62142 0.04792 0.61656 0.05174 0.61332 C 0.05261 0.61263 0.0599 0.61031 0.06042 0.61008 C 0.06493 0.60083 0.06025 0.608 0.06667 0.60338 C 0.06927 0.60153 0.07396 0.5969 0.07396 0.5969 C 0.07657 0.58973 0.07778 0.58788 0.08264 0.58372 C 0.08681 0.57539 0.09358 0.56799 0.1 0.56244 C 0.10486 0.55227 0.11042 0.54163 0.11476 0.53099 C 0.11997 0.5185 0.12327 0.50046 0.12587 0.48659 C 0.12518 0.47132 0.129 0.44866 0.11719 0.44056 C 0.10955 0.42553 0.10799 0.42021 0.09497 0.41443 C 0.09098 0.4105 0.08733 0.40981 0.08264 0.40772 C 0.08386 0.40726 0.08716 0.40726 0.08629 0.40611 C 0.08455 0.40379 0.08143 0.40402 0.079 0.40287 C 0.07778 0.40241 0.07518 0.40125 0.07518 0.40125 C 0.06407 0.39061 0.01875 0.39454 0.01598 0.39454 C -0.00104 0.38714 -0.01701 0.38321 -0.03472 0.38136 C -0.0552 0.38182 -0.07586 0.38159 -0.09635 0.38298 C -0.09982 0.38321 -0.10625 0.38645 -0.10625 0.38645 C -0.1184 0.39709 -0.13732 0.39038 -0.14948 0.38969 C -0.15104 0.38922 -0.15277 0.38876 -0.15434 0.38807 C -0.15677 0.38714 -0.1618 0.38483 -0.1618 0.38483 C -0.1658 0.37928 -0.17031 0.3809 -0.17534 0.37812 C -0.18472 0.3728 -0.19427 0.37072 -0.20382 0.36656 C -0.20399 0.36633 -0.20955 0.35661 -0.20989 0.35523 C -0.21111 0.35037 -0.2125 0.34043 -0.2125 0.34043 C -0.21198 0.32447 -0.21198 0.30851 -0.21111 0.29255 C -0.21076 0.28562 -0.20798 0.28215 -0.20503 0.27613 C -0.20295 0.27197 -0.20225 0.26526 -0.2 0.26133 C -0.19774 0.25717 -0.19218 0.25278 -0.18889 0.24977 C -0.18593 0.24376 -0.18715 0.24468 -0.18177 0.24167 C -0.17916 0.24029 -0.1743 0.23844 -0.1743 0.23844 C -0.17083 0.23358 -0.16788 0.23335 -0.16302 0.23173 C -0.15868 0.2278 -0.15399 0.22734 -0.14948 0.22364 C -0.14444 0.2197 -0.14305 0.21647 -0.13715 0.21369 C -0.13472 0.21253 -0.13229 0.21138 -0.12968 0.21045 C -0.12586 0.20907 -0.11736 0.20722 -0.11736 0.20722 C -0.1033 0.20837 -0.09045 0.21138 -0.07656 0.21369 C -0.07083 0.22525 -0.07413 0.22155 -0.06805 0.22687 C -0.06649 0.23242 -0.06545 0.23682 -0.06302 0.24167 C -0.06389 0.26179 -0.06441 0.2722 -0.06805 0.28932 C -0.06892 0.29325 -0.06979 0.29695 -0.07048 0.30088 C -0.07135 0.30527 -0.07291 0.31406 -0.07291 0.31406 C -0.07395 0.33025 -0.07274 0.33256 -0.07916 0.34366 C -0.08055 0.34898 -0.08194 0.35638 -0.08524 0.36008 C -0.09496 0.37142 -0.11232 0.38182 -0.12482 0.38483 C -0.13264 0.39177 -0.13767 0.39454 -0.14705 0.39616 C -0.15243 0.39477 -0.15364 0.39593 -0.15694 0.38969 C -0.15781 0.3883 -0.15729 0.38575 -0.15816 0.38483 C -0.16024 0.38321 -0.16302 0.38367 -0.16545 0.38298 C -0.17118 0.37581 -0.17118 0.36679 -0.17534 0.35846 C -0.17968 0.34066 -0.17291 0.36702 -0.17916 0.34852 C -0.1802 0.34528 -0.1802 0.34158 -0.18177 0.33858 C -0.18316 0.33534 -0.18645 0.32886 -0.18645 0.32886 C -0.18402 0.3284 -0.18055 0.33002 -0.17916 0.32724 C -0.17604 0.32123 -0.18177 0.31545 -0.18402 0.31244 C -0.19027 0.29556 -0.20069 0.2914 -0.21371 0.28932 C -0.22083 0.29001 -0.22916 0.28677 -0.23472 0.29255 C -0.23593 0.29371 -0.23611 0.29625 -0.23715 0.29764 C -0.24149 0.30365 -0.24826 0.30689 -0.25312 0.31244 C -0.26146 0.32216 -0.26875 0.33673 -0.27534 0.34852 C -0.28073 0.358 -0.28489 0.3691 -0.28889 0.37974 C -0.28975 0.38205 -0.29062 0.38414 -0.29149 0.38645 C -0.29236 0.38853 -0.29392 0.39292 -0.29392 0.39292 C -0.29843 0.4179 -0.29392 0.42438 -0.28402 0.44056 C -0.28125 0.44519 -0.28107 0.44958 -0.27777 0.45375 C -0.27552 0.46323 -0.2783 0.4549 -0.2717 0.46369 C -0.26389 0.4741 -0.25798 0.48289 -0.24705 0.48844 C -0.24062 0.4963 -0.22916 0.49699 -0.221 0.49815 C -0.21614 0.50231 -0.21406 0.50902 -0.20868 0.51133 C -0.20642 0.51341 -0.2033 0.51364 -0.20139 0.51619 C -0.20034 0.51758 -0.20069 0.51966 -0.2 0.52128 C -0.19861 0.52475 -0.19705 0.52821 -0.19514 0.53099 C -0.19236 0.53492 -0.18767 0.54417 -0.18767 0.54417 C -0.18732 0.54648 -0.18698 0.54857 -0.18645 0.55088 C -0.18611 0.5525 -0.18559 0.55412 -0.18524 0.55574 C -0.18229 0.57077 -0.18611 0.56753 -0.17916 0.57054 C -0.1783 0.57169 -0.1776 0.57308 -0.17656 0.57377 C -0.17552 0.5747 -0.17395 0.57424 -0.17291 0.57539 C -0.1717 0.57678 -0.1717 0.57909 -0.17048 0.58048 C -0.16909 0.5821 -0.16701 0.58256 -0.16545 0.58372 C -0.16111 0.58696 -0.1592 0.59158 -0.15434 0.59366 C -0.1493 0.59829 -0.14444 0.60083 -0.13836 0.60338 C -0.13593 0.60453 -0.1309 0.60685 -0.1309 0.60685 C -0.12621 0.6117 -0.12291 0.6124 -0.11736 0.61494 C -0.11701 0.61494 -0.09948 0.61494 -0.09392 0.6117 C -0.08246 0.605 -0.0993 0.61147 -0.08524 0.60685 C -0.08107 0.60106 -0.0776 0.60106 -0.07291 0.5969 C -0.07066 0.59228 -0.0684 0.58904 -0.06545 0.58534 C -0.06371 0.5784 -0.05972 0.56753 -0.05555 0.56244 C -0.05382 0.55527 -0.05086 0.54949 -0.04705 0.54417 C -0.04496 0.53053 -0.04566 0.53631 -0.04444 0.51619 C -0.04357 0.50139 -0.04201 0.47179 -0.04201 0.47179 C -0.04288 0.45698 -0.03993 0.4482 -0.04843 0.44056 C -0.05277 0.43154 -0.0618 0.42646 -0.06927 0.42253 C -0.07656 0.40772 -0.06666 0.42576 -0.07534 0.41605 C -0.07656 0.41466 -0.07656 0.41212 -0.07777 0.41096 C -0.08194 0.40726 -0.08767 0.40865 -0.0927 0.40772 C -0.0993 0.40564 -0.10486 0.40102 -0.11111 0.39778 C -0.11128 0.39709 -0.11371 0.38899 -0.11371 0.38807 C -0.11371 0.3661 -0.10486 0.35939 -0.0927 0.34852 C -0.09184 0.3469 -0.09149 0.34459 -0.09027 0.34366 C -0.08802 0.34181 -0.08281 0.34043 -0.08281 0.34043 C -0.07882 0.33673 -0.07639 0.33256 -0.0717 0.33048 C -0.0677 0.32239 -0.07031 0.32701 -0.06302 0.3173 C -0.0618 0.31568 -0.06059 0.31406 -0.05937 0.31244 C -0.0585 0.31129 -0.05694 0.30897 -0.05694 0.30897 C -0.05399 0.29857 -0.05781 0.3099 -0.05191 0.29926 C -0.04843 0.29278 -0.04566 0.28585 -0.04201 0.27937 C -0.03906 0.26735 -0.0434 0.28238 -0.03715 0.26966 C -0.03142 0.25786 -0.04062 0.27035 -0.0335 0.26133 C -0.03055 0.25393 -0.02986 0.24561 -0.02725 0.23844 C -0.02604 0.2352 -0.02378 0.23312 -0.02222 0.23011 C -0.01823 0.21415 -0.02482 0.23867 -0.01753 0.22017 C -0.01354 0.21092 -0.01701 0.21184 -0.0125 0.20537 C -0.01059 0.20236 -0.00625 0.19727 -0.00625 0.19727 C -0.00104 0.1827 -0.00399 0.18733 0.00122 0.18085 C 0.00278 0.17438 0.00348 0.1716 0.00851 0.16929 C 0.01181 0.16512 0.01528 0.16466 0.01962 0.16281 C 0.02379 0.15726 0.02882 0.15749 0.03334 0.15125 C 0.04393 0.13668 0.03195 0.15194 0.04445 0.13969 C 0.04827 0.13599 0.05157 0.12997 0.05556 0.1265 C 0.0566 0.12558 0.05816 0.12581 0.0592 0.12488 C 0.06476 0.12072 0.06771 0.1161 0.07275 0.1117 C 0.07466 0.10384 0.07709 0.1006 0.08264 0.0969 C 0.08525 0.08626 0.09028 0.07424 0.09861 0.07054 C 0.10469 0.0629 0.11441 0.06244 0.12223 0.0592 C 0.12466 0.05689 0.12709 0.05481 0.12952 0.0525 C 0.13108 0.05111 0.13125 0.04833 0.13195 0.04602 C 0.13525 0.034 0.13681 0.02382 0.1382 0.01133 C 0.1375 -0.00347 0.13872 -0.02382 0.12587 -0.0296 C 0.11927 -0.03862 0.1073 -0.03885 0.09861 -0.04117 C 0.08177 -0.0407 0.06493 -0.04093 0.04792 -0.03955 C 0.04549 -0.03932 0.04063 -0.03631 0.04063 -0.03631 C 0.03768 -0.03053 0.03507 -0.03006 0.03073 -0.02636 C 0.02344 -0.01156 0.03334 -0.0296 0.02466 -0.01989 C 0.02344 -0.0185 0.02309 -0.01642 0.02223 -0.0148 C 0.01858 -0.00879 0.01372 -0.00231 0.01111 0.00486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72" dur="5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2 0.00231 0.00937 0.00578 0.01475 0.0081 C 0.01718 0.00925 0.02222 0.01133 0.02222 0.01133 C 0.0243 0.01087 0.02673 0.01133 0.02829 0.00972 C 0.03072 0.0074 0.03333 0 0.03333 0 C 0.03923 -0.02451 0.03454 -0.04417 0.02465 -0.06429 C 0.02291 -0.06753 0.02239 -0.07285 0.01979 -0.074 C 0.01423 -0.07632 0.01718 -0.0747 0.01111 -0.07909 C 0.00659 -0.08811 -0.00122 -0.08742 -0.00869 -0.0888 C -0.01702 -0.0925 -0.00695 -0.08834 -0.02101 -0.09227 C -0.02223 -0.09274 -0.02362 -0.0932 -0.02483 -0.09389 C -0.02605 -0.09482 -0.02709 -0.09667 -0.02848 -0.09713 C -0.03212 -0.09829 -0.03594 -0.09829 -0.03959 -0.09875 C -0.06198 -0.10869 -0.07188 -0.10453 -0.08646 -0.09042 C -0.09132 -0.08557 -0.09775 -0.08418 -0.10244 -0.07909 C -0.10851 -0.07238 -0.11441 -0.06522 -0.12223 -0.06267 C -0.12657 -0.05643 -0.13351 -0.05596 -0.13959 -0.05435 C -0.14532 -0.05481 -0.15122 -0.05458 -0.15678 -0.05596 C -0.15851 -0.0562 -0.15921 -0.05851 -0.16077 -0.0592 C -0.16285 -0.06013 -0.16546 -0.06036 -0.16806 -0.06082 C -0.16997 -0.0636 -0.17327 -0.06475 -0.17535 -0.06753 C -0.17622 -0.06868 -0.17587 -0.071 -0.17674 -0.07238 C -0.17761 -0.07423 -0.179 -0.07585 -0.18039 -0.07747 C -0.18195 -0.08349 -0.1849 -0.0851 -0.18768 -0.09042 C -0.19185 -0.10777 -0.19445 -0.12881 -0.18646 -0.14477 C -0.18403 -0.15957 -0.16997 -0.17114 -0.16077 -0.17923 C -0.15851 -0.18131 -0.15573 -0.18316 -0.15313 -0.18432 C -0.15 -0.18594 -0.14323 -0.18756 -0.14323 -0.18756 C -0.13438 -0.19334 -0.12448 -0.19588 -0.11494 -0.19912 C -0.10747 -0.19866 -0.1 -0.19889 -0.09271 -0.1975 C -0.0915 -0.19727 -0.09115 -0.19496 -0.09011 -0.19403 C -0.08664 -0.19126 -0.0816 -0.19079 -0.07778 -0.18917 C -0.07535 -0.18709 -0.07327 -0.18386 -0.07049 -0.1827 C -0.06685 -0.18108 -0.05938 -0.17761 -0.05938 -0.17761 C -0.05556 -0.17299 -0.05087 -0.17114 -0.04688 -0.16628 C -0.04219 -0.14662 -0.04619 -0.10985 -0.05678 -0.09227 C -0.0606 -0.08603 -0.06685 -0.0821 -0.07171 -0.07747 C -0.07553 -0.07377 -0.0783 -0.06938 -0.08282 -0.06753 C -0.08507 -0.06545 -0.08803 -0.06475 -0.09011 -0.06267 C -0.09323 -0.05943 -0.10139 -0.05041 -0.10382 -0.04602 C -0.10556 -0.04301 -0.10625 -0.03839 -0.10869 -0.03631 C -0.11893 -0.02729 -0.12761 -0.01364 -0.13855 -0.0067 C -0.14358 0.00023 -0.14549 -0.00115 -0.15191 0.00162 C -0.15851 0.01018 -0.17171 0.02174 -0.18039 0.02452 C -0.18143 0.02614 -0.18264 0.02845 -0.18403 0.0296 C -0.18629 0.03122 -0.19132 0.03284 -0.19132 0.03284 C -0.19914 0.04279 -0.1908 0.03377 -0.2 0.03932 C -0.20625 0.04302 -0.20955 0.0488 -0.21632 0.05088 C -0.22639 0.05967 -0.23646 0.07008 -0.24323 0.08372 C -0.24636 0.10107 -0.24653 0.10338 -0.25435 0.11679 C -0.25782 0.12257 -0.26025 0.12882 -0.26546 0.13159 C -0.26667 0.13321 -0.26771 0.13506 -0.2691 0.13645 C -0.27032 0.13761 -0.27171 0.1383 -0.27292 0.13969 C -0.27761 0.14524 -0.28004 0.14986 -0.28525 0.15449 C -0.28924 0.16559 -0.28594 0.16004 -0.29775 0.16767 C -0.3007 0.16975 -0.30278 0.17438 -0.30504 0.17762 C -0.30678 0.17993 -0.31841 0.19126 -0.32101 0.19242 C -0.32622 0.19935 -0.3349 0.2056 -0.34202 0.20884 C -0.35035 0.20699 -0.35695 0.20213 -0.36424 0.19727 C -0.36719 0.19126 -0.37709 0.17808 -0.3816 0.17415 C -0.38334 0.16744 -0.38594 0.1605 -0.38889 0.15449 C -0.39289 0.12142 -0.38646 0.10754 -0.37657 0.08048 C -0.37066 0.06453 -0.37431 0.07077 -0.36667 0.06083 C -0.35869 0.03307 -0.33976 0.01342 -0.31858 0.00648 C -0.31042 0.00694 -0.30209 0.00671 -0.2941 0.0081 C -0.28785 0.00902 -0.27414 0.02637 -0.2691 0.03284 C -0.26754 0.03932 -0.26615 0.04232 -0.26181 0.04602 C -0.26007 0.05296 -0.25556 0.05574 -0.25313 0.06244 C -0.25139 0.06846 -0.24931 0.07956 -0.24827 0.08534 C -0.24775 0.08765 -0.2474 0.08973 -0.24688 0.09205 C -0.24601 0.09528 -0.24462 0.10199 -0.24462 0.10199 C -0.2448 0.11124 -0.24462 0.12049 -0.24566 0.12974 C -0.24601 0.13229 -0.24723 0.13437 -0.24827 0.13645 C -0.24983 0.13992 -0.25157 0.14316 -0.25313 0.14639 C -0.25382 0.14778 -0.25348 0.15009 -0.25435 0.15125 C -0.26025 0.15888 -0.27014 0.16189 -0.27778 0.16443 C -0.29983 0.16189 -0.31858 0.15796 -0.33959 0.15125 C -0.34931 0.14478 -0.35226 0.14084 -0.36303 0.13807 C -0.37049 0.13159 -0.37917 0.12766 -0.38768 0.12489 C -0.39532 0.11818 -0.40348 0.11309 -0.41233 0.11009 C -0.41789 0.10546 -0.42344 0.10477 -0.42969 0.10199 C -0.43473 0.09713 -0.43924 0.09182 -0.44445 0.08719 C -0.44896 0.07493 -0.44428 0.08488 -0.4507 0.07725 C -0.45296 0.0747 -0.45678 0.06892 -0.45678 0.06892 C -0.45834 0.06244 -0.45869 0.0599 -0.46303 0.05574 C -0.46823 0.03515 -0.4658 0.01087 -0.45678 -0.0067 C -0.45139 -0.02844 -0.43785 -0.0481 -0.42605 -0.06429 C -0.41858 -0.07447 -0.41632 -0.09574 -0.40504 -0.10199 C -0.40365 -0.10268 -0.3948 -0.10499 -0.39393 -0.10522 C -0.3849 -0.10476 -0.3757 -0.10453 -0.36667 -0.10361 C -0.36303 -0.10314 -0.36251 -0.10083 -0.35938 -0.09875 C -0.35105 -0.0932 -0.34237 -0.08742 -0.33455 -0.08071 C -0.33369 -0.0784 -0.33351 -0.07585 -0.33212 -0.074 C -0.33004 -0.07123 -0.32466 -0.06753 -0.32466 -0.06753 C -0.31632 -0.05041 -0.31233 -0.03654 -0.30869 -0.01642 C -0.30747 -0.00994 -0.30643 0.00324 -0.30643 0.00324 C -0.30712 0.02313 -0.30643 0.05227 -0.31615 0.07054 C -0.31893 0.08233 -0.31528 0.06846 -0.32101 0.08048 C -0.32327 0.08511 -0.32362 0.08835 -0.32726 0.09205 C -0.32987 0.09436 -0.33212 0.09644 -0.33455 0.09852 C -0.33577 0.09968 -0.33837 0.10199 -0.33837 0.10199 C -0.33941 0.10361 -0.33959 0.10569 -0.3408 0.10685 C -0.34254 0.10847 -0.34532 0.108 -0.34688 0.11009 C -0.3481 0.1117 -0.3474 0.11471 -0.34827 0.11679 C -0.34983 0.12049 -0.35261 0.12304 -0.35435 0.12651 C -0.35573 0.13414 -0.35886 0.14038 -0.3606 0.14801 C -0.35973 0.16513 -0.36198 0.17068 -0.35435 0.18085 C -0.35209 0.19565 -0.35504 0.1827 -0.34966 0.19565 C -0.34688 0.20167 -0.3474 0.2093 -0.34445 0.21531 C -0.34306 0.21832 -0.34098 0.22063 -0.33959 0.22364 C -0.33421 0.23589 -0.3408 0.22849 -0.33351 0.2352 C -0.33178 0.23844 -0.32935 0.24121 -0.32848 0.24491 C -0.32761 0.24815 -0.32622 0.25486 -0.32622 0.25486 C -0.32639 0.25879 -0.32622 0.26272 -0.32726 0.26642 C -0.32935 0.27359 -0.33872 0.28585 -0.34202 0.28932 C -0.34375 0.29094 -0.34549 0.29256 -0.34688 0.29441 C -0.3481 0.29579 -0.34827 0.29811 -0.34966 0.29926 C -0.3566 0.30713 -0.36719 0.31175 -0.37535 0.3173 C -0.38021 0.32054 -0.37778 0.31984 -0.3816 0.32401 C -0.38664 0.32933 -0.39237 0.33372 -0.39757 0.33881 C -0.39983 0.3476 -0.39705 0.34043 -0.40382 0.3469 C -0.41181 0.3543 -0.41893 0.36286 -0.42605 0.37165 C -0.42709 0.37558 -0.42952 0.37905 -0.42969 0.38321 C -0.43056 0.39963 -0.42622 0.4105 -0.42101 0.42415 C -0.42032 0.42623 -0.41771 0.4253 -0.41615 0.42577 C -0.41181 0.43155 -0.40226 0.43548 -0.39636 0.43895 C -0.39063 0.44242 -0.38021 0.45097 -0.37535 0.45213 C -0.36789 0.45398 -0.3606 0.45699 -0.35313 0.45884 C -0.34046 0.45837 -0.32761 0.45884 -0.31494 0.45722 C -0.31372 0.45699 -0.31303 0.45514 -0.31233 0.45375 C -0.31077 0.44912 -0.31094 0.44311 -0.30869 0.43895 C -0.30382 0.43039 -0.30591 0.43478 -0.30244 0.42577 C -0.29983 0.41073 -0.29202 0.39269 -0.28403 0.38136 C -0.28178 0.37257 -0.28386 0.37812 -0.27657 0.36841 C -0.27535 0.36679 -0.27292 0.36332 -0.27292 0.36332 C -0.26789 0.36379 -0.26285 0.36355 -0.25799 0.36494 C -0.2566 0.3654 -0.25573 0.36749 -0.25435 0.36841 C -0.25278 0.36957 -0.24723 0.37119 -0.24566 0.37165 C -0.23994 0.37535 -0.23698 0.3809 -0.23091 0.38321 C -0.22657 0.38645 -0.22136 0.38714 -0.21737 0.39131 C -0.20278 0.40657 -0.22969 0.39501 -0.20244 0.40287 C -0.19636 0.40842 -0.18924 0.41258 -0.18282 0.41767 C -0.17587 0.43478 -0.17483 0.45514 -0.17049 0.47364 C -0.17101 0.48659 -0.16719 0.50879 -0.17674 0.51804 C -0.179 0.53099 -0.18403 0.54972 -0.1941 0.55412 C -0.21407 0.55319 -0.24185 0.55574 -0.26181 0.54926 C -0.26997 0.54232 -0.27674 0.54117 -0.28646 0.53932 C -0.2915 0.53492 -0.29688 0.53377 -0.30244 0.53122 C -0.30573 0.52706 -0.30643 0.5229 -0.30869 0.51804 C -0.31164 0.48659 -0.30712 0.45259 -0.28403 0.43733 C -0.27882 0.42923 -0.27101 0.41698 -0.26303 0.41443 C -0.25886 0.40588 -0.26268 0.41166 -0.25435 0.40611 C -0.24775 0.40171 -0.24098 0.39547 -0.23334 0.39293 C -0.23056 0.392 -0.22778 0.392 -0.22466 0.39131 C -0.22275 0.39084 -0.22049 0.39038 -0.21858 0.38969 C -0.20955 0.38622 -0.20191 0.38182 -0.19271 0.37974 C -0.18143 0.37096 -0.17535 0.37373 -0.16181 0.37651 C -0.154 0.37997 -0.14948 0.38599 -0.14445 0.39454 C -0.13716 0.43039 -0.13351 0.46624 -0.11858 0.49815 C -0.11389 0.50833 -0.11025 0.5222 -0.10122 0.52614 C -0.09757 0.52937 -0.09428 0.53099 -0.09011 0.53284 C -0.08421 0.53816 -0.07865 0.54232 -0.07171 0.54417 C -0.07084 0.54533 -0.07014 0.54672 -0.0691 0.54764 C -0.06806 0.54857 -0.0665 0.54811 -0.06546 0.54926 C -0.06424 0.55042 -0.06424 0.55296 -0.06303 0.55412 C -0.0599 0.55759 -0.05573 0.55805 -0.05191 0.55898 C -0.04219 0.56453 -0.04462 0.56453 -0.02987 0.56083 C -0.02414 0.55944 -0.0073 0.54348 -0.00504 0.5377 C -0.00191 0.52984 -0.00365 0.53307 0 0.52775 C 0.00034 0.52498 0.00034 0.5222 0.00104 0.51966 C 0.00243 0.51596 0.00607 0.50972 0.00607 0.50972 C 0.00642 0.50694 0.00642 0.50417 0.00729 0.50162 C 0.00781 0.50023 0.00954 0.49977 0.00989 0.49815 C 0.01059 0.49445 0.01024 0.49052 0.01111 0.48682 C 0.01232 0.48219 0.01597 0.47364 0.01597 0.47364 C 0.01736 0.46277 0.02118 0.45676 0.02465 0.44727 C 0.025 0.4445 0.02465 0.44149 0.02569 0.43895 C 0.02743 0.43478 0.03802 0.4142 0.04201 0.41096 C 0.04513 0.40842 0.04965 0.40726 0.05312 0.40611 C 0.06423 0.39501 0.08559 0.39709 0.09756 0.39616 C 0.10486 0.39755 0.11336 0.39593 0.11979 0.40125 C 0.13402 0.41305 0.1177 0.40356 0.13211 0.41096 C 0.13732 0.41836 0.14079 0.43085 0.14305 0.44057 C 0.14444 0.45652 0.14531 0.47063 0.14687 0.48682 C 0.14756 0.49561 0.14739 0.50162 0.15312 0.50648 C 0.15538 0.5155 0.15868 0.52475 0.16545 0.52775 C 0.17274 0.5377 0.16875 0.53515 0.17656 0.5377 C 0.18715 0.54718 0.20347 0.55481 0.21597 0.55898 C 0.225 0.56638 0.21979 0.56337 0.23211 0.5673 C 0.24114 0.57031 0.25138 0.5784 0.26041 0.5821 C 0.26909 0.5858 0.27864 0.58719 0.28767 0.58858 C 0.30295 0.5939 0.30086 0.59367 0.31979 0.59205 C 0.32621 0.57886 0.33038 0.56406 0.33697 0.55088 C 0.34062 0.53608 0.34565 0.52729 0.35173 0.51457 C 0.35312 0.50694 0.35468 0.50139 0.35798 0.49491 C 0.36215 0.47225 0.36284 0.47248 0.3592 0.44057 C 0.35815 0.43155 0.35156 0.42715 0.34687 0.42253 C 0.33506 0.41073 0.32187 0.39917 0.30729 0.39454 C 0.29965 0.38784 0.29409 0.38367 0.28506 0.38136 C 0.2802 0.37697 0.27517 0.37766 0.27031 0.37327 C 0.25121 0.37419 0.23454 0.37697 0.21597 0.37974 C 0.20677 0.38275 0.20277 0.39131 0.19496 0.39454 C 0.19236 0.39894 0.1901 0.40333 0.18767 0.40773 C 0.18402 0.41443 0.1835 0.42137 0.17899 0.42762 C 0.17604 0.43941 0.17447 0.45167 0.17274 0.46369 C 0.17204 0.46809 0.17031 0.47688 0.17031 0.47688 C 0.17135 0.50116 0.16805 0.51665 0.18628 0.52452 C 0.18854 0.5266 0.19131 0.52729 0.19357 0.52937 C 0.19947 0.53446 0.2 0.53701 0.20729 0.53932 C 0.21371 0.54487 0.22326 0.54903 0.2309 0.55088 C 0.2368 0.55389 0.24184 0.55574 0.24809 0.55736 C 0.25729 0.5562 0.2651 0.55458 0.27395 0.5525 C 0.29236 0.5296 0.30156 0.49792 0.31475 0.47017 C 0.31562 0.46577 0.31631 0.46161 0.31718 0.45722 C 0.31753 0.45491 0.3184 0.45051 0.3184 0.45051 C 0.3177 0.43502 0.31996 0.42461 0.31232 0.41443 C 0.30989 0.40056 0.30416 0.39986 0.29618 0.39131 C 0.2894 0.38414 0.28854 0.37812 0.28142 0.37489 C 0.27534 0.36679 0.27569 0.36517 0.26909 0.3617 C 0.26666 0.36032 0.26163 0.35847 0.26163 0.35847 C 0.25503 0.34968 0.26163 0.35662 0.25173 0.35176 C 0.24114 0.34667 0.23194 0.3402 0.221 0.33696 C 0.21579 0.33048 0.20677 0.33164 0.2 0.33048 C 0.19079 0.32655 0.1927 0.3254 0.18506 0.31892 C 0.18333 0.31545 0.18055 0.31291 0.17899 0.30921 C 0.17395 0.29695 0.17482 0.28122 0.17152 0.26804 C 0.17222 0.23936 0.16944 0.22179 0.17777 0.19889 C 0.17986 0.18502 0.18559 0.17322 0.19131 0.1612 C 0.19236 0.15911 0.19236 0.15634 0.19357 0.15449 C 0.19583 0.15125 0.20277 0.14894 0.20468 0.14801 C 0.21041 0.14547 0.21631 0.13761 0.22222 0.13483 C 0.22777 0.13206 0.23454 0.13021 0.24062 0.12812 C 0.24392 0.12697 0.25052 0.12489 0.25052 0.12489 C 0.25694 0.11633 0.25815 0.11286 0.26284 0.10361 C 0.26336 0.10083 0.26371 0.09806 0.26423 0.09528 C 0.26493 0.09182 0.26666 0.08534 0.26666 0.08534 C 0.26631 0.07493 0.26649 0.06453 0.26545 0.05412 C 0.2651 0.05065 0.25937 0.04579 0.25798 0.04441 C 0.25052 0.0377 0.24461 0.03469 0.23559 0.03284 C 0.2276 0.0266 0.21979 0.02521 0.21093 0.02128 C 0.18784 0.0229 0.19409 0.0192 0.18125 0.02614 C 0.17621 0.02891 0.16545 0.03284 0.16545 0.03284 C 0.15989 0.03701 0.15486 0.04371 0.14913 0.04602 C 0.14513 0.05019 0.14184 0.05366 0.1368 0.05574 C 0.1335 0.06059 0.12951 0.06522 0.12447 0.0673 C 0.11927 0.0784 0.11197 0.0865 0.10607 0.0969 C 0.1026 0.10292 0.10069 0.11032 0.09618 0.11494 C 0.09218 0.1191 0.08854 0.12373 0.08385 0.12651 C 0.08125 0.12789 0.07656 0.12974 0.07656 0.12974 C 0.07239 0.13529 0.06493 0.13784 0.0592 0.13969 C 0.05468 0.14269 0.05156 0.14709 0.04687 0.14963 C 0.04427 0.15102 0.03923 0.15287 0.03923 0.15287 C 0.03385 0.15773 0.02847 0.16073 0.02222 0.16281 C 0.00937 0.17368 -0.02136 0.16536 -0.03091 0.16443 C -0.04549 0.16073 -0.05782 0.142 -0.06789 0.12812 C -0.06945 0.12211 -0.07153 0.11702 -0.07414 0.1117 C -0.07535 0.10523 -0.07622 0.10083 -0.079 0.09528 C -0.07935 0.09135 -0.08178 0.07493 -0.079 0.07054 C -0.07796 0.06892 -0.0757 0.0717 -0.07414 0.07239 C -0.06875 0.06961 -0.06476 0.06476 -0.05938 0.06244 C -0.05382 0.05551 -0.04445 0.05088 -0.03716 0.04764 C -0.02987 0.03862 -0.01389 0.03515 -0.004 0.03122 C 0.00885 0.02614 -0.00087 0.02984 0.00729 0.02614 C 0.00972 0.02498 0.01475 0.0229 0.01475 0.0229 C 0.02187 0.01365 0.01822 0.01596 0.02465 0.01318 C 0.02552 0.01203 0.02656 0.0111 0.02708 0.00972 C 0.03246 -0.00277 0.01875 -0.00162 0.01336 -0.00509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74" dur="5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96 0.00579 0.00296 0.00902 0.00747 0.01319 C 0.01129 0.02082 0.01927 0.02729 0.02587 0.02961 C 0.02761 0.03122 0.029 0.03331 0.03091 0.03446 C 0.03316 0.03608 0.0382 0.0377 0.0382 0.0377 C 0.05608 0.03585 0.07223 0.03099 0.09011 0.02961 C 0.09636 0.03007 0.10243 0.0303 0.10868 0.03122 C 0.11337 0.03192 0.11893 0.0377 0.12344 0.03932 C 0.12674 0.04048 0.13004 0.0414 0.13334 0.04279 C 0.13577 0.04371 0.1408 0.04603 0.1408 0.04603 C 0.14306 0.04903 0.14636 0.05065 0.14809 0.05412 C 0.15087 0.05967 0.14983 0.0673 0.15052 0.07401 C 0.14983 0.08442 0.15 0.09714 0.14566 0.10685 C 0.1448 0.1087 0.14289 0.10986 0.14202 0.11171 C 0.13872 0.11841 0.13664 0.12813 0.13334 0.13483 C 0.12657 0.14848 0.13247 0.12998 0.12709 0.1464 C 0.12396 0.15588 0.11771 0.16998 0.1099 0.17253 C 0.10625 0.17762 0.10191 0.17692 0.09757 0.18085 C 0.08021 0.17993 0.07171 0.18201 0.05799 0.176 C 0.05643 0.17322 0.05539 0.16952 0.05313 0.16767 C 0.04983 0.1649 0.04202 0.16282 0.04202 0.16282 C 0.0382 0.15819 0.03177 0.15171 0.02709 0.14963 C 0.025 0.14686 0.02188 0.14501 0.02101 0.14131 C 0.01927 0.1346 0.0191 0.12905 0.01598 0.12327 C 0.0125 0.10893 0.00938 0.09644 0.00122 0.08557 C -0.00069 0.07771 -0.00034 0.07632 -0.00364 0.07077 C -0.00677 0.06568 -0.00625 0.06892 -0.00868 0.06245 C -0.01198 0.05343 -0.01389 0.04903 -0.021 0.04441 C -0.02951 0.03238 -0.03854 0.03261 -0.04948 0.02799 C -0.0802 0.02914 -0.08402 0.02591 -0.10503 0.03932 C -0.10885 0.04464 -0.10816 0.04487 -0.11354 0.04764 C -0.11597 0.04903 -0.121 0.05088 -0.121 0.05088 C -0.12691 0.05713 -0.13489 0.06083 -0.14201 0.06406 C -0.14861 0.0636 -0.1552 0.06383 -0.1618 0.06245 C -0.17066 0.0606 -0.17656 0.04302 -0.18402 0.03932 C -0.18698 0.02752 -0.18246 0.04233 -0.19392 0.02637 C -0.20382 0.01249 -0.20937 0.01434 -0.221 0.00648 C -0.23663 0.00694 -0.25225 0.00671 -0.26788 0.0081 C -0.27552 0.00879 -0.28229 0.02012 -0.28889 0.02452 C -0.28975 0.02683 -0.28993 0.02937 -0.29132 0.03122 C -0.2934 0.034 -0.29635 0.03539 -0.29878 0.0377 C -0.30364 0.04209 -0.30781 0.04764 -0.31232 0.0525 C -0.31701 0.05759 -0.31961 0.06453 -0.32465 0.06892 C -0.32621 0.07517 -0.32899 0.07817 -0.33211 0.08372 C -0.33281 0.08765 -0.33472 0.09135 -0.33454 0.09529 C -0.3335 0.11818 -0.32708 0.13553 -0.31475 0.15125 C -0.31389 0.15333 -0.31406 0.15703 -0.31232 0.15773 C -0.31111 0.15819 -0.31232 0.1531 -0.31111 0.15287 C -0.3085 0.15241 -0.30364 0.15611 -0.30364 0.15611 C -0.29878 0.1605 -0.29375 0.1649 -0.28889 0.16929 C -0.2842 0.17345 -0.28298 0.17854 -0.27777 0.18085 C -0.27656 0.18294 -0.27569 0.18571 -0.27413 0.18733 C -0.27309 0.18849 -0.27135 0.18779 -0.27031 0.18918 C -0.26875 0.19126 -0.26614 0.20213 -0.26545 0.20398 C -0.26406 0.20745 -0.26163 0.20999 -0.26059 0.21369 C -0.25798 0.22225 -0.25677 0.23011 -0.25191 0.23682 C -0.25 0.24283 -0.24687 0.24862 -0.24566 0.25486 C -0.24392 0.26388 -0.24288 0.27614 -0.23958 0.28446 C -0.23802 0.28839 -0.23524 0.29094 -0.23333 0.29441 C -0.2302 0.3069 -0.22465 0.3143 -0.21736 0.32239 C -0.21371 0.32632 -0.21336 0.33002 -0.20868 0.3321 C -0.20312 0.33765 -0.19948 0.34529 -0.19392 0.35014 C -0.19027 0.35685 -0.18715 0.36587 -0.18281 0.37165 C -0.18194 0.37489 -0.18177 0.37882 -0.1802 0.38159 C -0.17934 0.38321 -0.1776 0.38344 -0.17656 0.38483 C -0.17413 0.3883 -0.17291 0.39293 -0.17031 0.3964 C -0.16909 0.39801 -0.16788 0.39963 -0.16666 0.40125 C -0.16406 0.4186 -0.1526 0.43317 -0.14323 0.44566 C -0.13871 0.45167 -0.14323 0.45005 -0.13698 0.45375 C -0.12725 0.45953 -0.11493 0.45814 -0.10503 0.45884 C -0.09704 0.45722 -0.08645 0.45213 -0.07899 0.44727 C -0.07222 0.44288 -0.07829 0.44519 -0.0717 0.43895 C -0.06562 0.43317 -0.05277 0.4216 -0.04566 0.41929 C -0.0335 0.40842 -0.01979 0.41536 -0.00503 0.41605 C 0.00816 0.41675 0.02136 0.41721 0.03455 0.41767 C 0.03611 0.41813 0.03768 0.41906 0.03941 0.41929 C 0.04688 0.42022 0.05434 0.41952 0.06164 0.42091 C 0.06355 0.42114 0.07136 0.42669 0.07414 0.42762 C 0.07622 0.42924 0.07865 0.43016 0.08021 0.43247 C 0.0816 0.43479 0.0816 0.43825 0.08264 0.4408 C 0.08351 0.44288 0.08768 0.44612 0.08889 0.44727 C 0.09306 0.45583 0.0941 0.46161 0.09757 0.4704 C 0.09914 0.48335 0.10296 0.49515 0.10486 0.5081 C 0.10573 0.54325 0.11407 0.59112 0.09636 0.62165 C 0.09497 0.62674 0.08872 0.64316 0.08646 0.64616 C 0.08542 0.64755 0.08386 0.64732 0.08264 0.64801 C 0.07986 0.65703 0.07726 0.6649 0.07275 0.67253 C 0.0724 0.67484 0.07257 0.67739 0.07153 0.67924 C 0.07032 0.68155 0.06806 0.68224 0.06667 0.68409 C 0.06216 0.69011 0.05868 0.69727 0.05313 0.70213 C 0.04827 0.71277 0.04792 0.71184 0.03941 0.71531 C 0.03473 0.71323 0.03264 0.70861 0.0283 0.70537 C 0.02032 0.69912 0.01285 0.69242 0.00608 0.68409 C 0.00521 0.67507 0.00643 0.66883 0 0.66605 C -0.00694 0.6568 -0.00399 0.65588 -0.00868 0.64616 C -0.01389 0.61841 -0.01111 0.60685 -0.00868 0.56892 C -0.00833 0.56383 -0.00625 0.55158 -0.00364 0.54603 C -0.00017 0.53863 0.00556 0.534 0.0099 0.52776 C 0.01789 0.51619 0.02292 0.50509 0.03455 0.5 C 0.03959 0.4926 0.04618 0.49075 0.05313 0.48844 C 0.05747 0.48451 0.06181 0.48381 0.06667 0.48173 C 0.08004 0.48335 0.07882 0.48266 0.08768 0.49006 C 0.08993 0.49885 0.09202 0.49977 0.09879 0.50162 C 0.10296 0.5185 0.10226 0.53631 0.10747 0.5525 C 0.10799 0.59552 0.10452 0.67207 0.11355 0.72202 C 0.11528 0.74237 0.11684 0.7611 0.1198 0.78122 C 0.12014 0.784 0.1191 0.78816 0.12101 0.78932 C 0.12257 0.79048 0.12431 0.7914 0.12587 0.79256 C 0.12431 0.80574 0.12518 0.81615 0.13091 0.82725 C 0.13334 0.83696 0.13594 0.84783 0.13941 0.85685 C 0.14601 0.87396 0.16146 0.88414 0.17414 0.88969 C 0.18177 0.89293 0.18855 0.89871 0.19636 0.90125 C 0.19844 0.90195 0.20052 0.90218 0.20243 0.90287 C 0.20504 0.9038 0.2099 0.90611 0.2099 0.90611 C 0.21355 0.90565 0.21754 0.90611 0.22101 0.90449 C 0.22813 0.90125 0.22223 0.8994 0.22587 0.89455 C 0.22726 0.8927 0.22917 0.89246 0.23091 0.89131 C 0.23212 0.88923 0.23351 0.88714 0.23455 0.88483 C 0.23559 0.88275 0.23594 0.88021 0.23698 0.87813 C 0.24167 0.86911 0.24931 0.86055 0.25556 0.85338 C 0.25973 0.84852 0.26198 0.84598 0.26546 0.84043 C 0.26736 0.83742 0.27153 0.8321 0.27153 0.8321 C 0.27379 0.82285 0.27639 0.81591 0.28143 0.80898 C 0.28368 0.79996 0.28594 0.79741 0.28889 0.78932 C 0.29115 0.76758 0.29827 0.73682 0.28264 0.72364 C 0.28039 0.71393 0.28334 0.72271 0.27657 0.71531 C 0.26493 0.70282 0.27292 0.70537 0.25799 0.70213 C 0.24514 0.69057 0.22743 0.68825 0.21233 0.68571 C 0.20278 0.68687 0.19341 0.68756 0.18386 0.68895 C 0.17813 0.68987 0.17414 0.70213 0.17032 0.70722 C 0.16806 0.71971 0.16216 0.72873 0.15799 0.74006 C 0.15608 0.74515 0.15625 0.75139 0.15434 0.75648 C 0.15052 0.76642 0.15087 0.7618 0.14809 0.77128 C 0.14705 0.77452 0.14549 0.78423 0.14323 0.7877 C 0.14115 0.79094 0.13802 0.79279 0.13577 0.79603 C 0.13212 0.80828 0.1323 0.81175 0.12587 0.82216 C 0.1224 0.82771 0.12327 0.83118 0.11858 0.83534 C 0.11355 0.84505 0.10712 0.84899 0.09879 0.85176 C 0.0941 0.85847 0.09896 0.85269 0.09254 0.85685 C 0.07605 0.86749 0.0698 0.87234 0.05052 0.87489 C 0.01042 0.87165 0.02118 0.87974 0.00365 0.86494 C 0 0.85523 -0.00364 0.84552 -0.00625 0.83534 C -0.00729 0.8247 -0.00937 0.81869 -0.01111 0.80898 C -0.0092 0.7692 -0.0125 0.75486 0.00122 0.72688 C 0.00434 0.72063 0.00261 0.7204 0.00608 0.71531 C 0.01233 0.70606 0.01858 0.69681 0.02587 0.68895 C 0.029 0.68548 0.03698 0.68247 0.03698 0.68247 C 0.06719 0.68386 0.06476 0.68247 0.08386 0.68895 C 0.08716 0.69126 0.09046 0.69334 0.09375 0.69566 C 0.0948 0.69635 0.09532 0.6982 0.09636 0.69889 C 0.09861 0.70051 0.10365 0.70213 0.10365 0.70213 C 0.10921 0.71369 0.10209 0.70144 0.11111 0.70884 C 0.11441 0.71138 0.11702 0.71531 0.1198 0.71855 C 0.12205 0.72109 0.12587 0.72688 0.12587 0.72688 C 0.12778 0.73451 0.129 0.74214 0.13091 0.74977 C 0.13021 0.77452 0.13212 0.81846 0.11598 0.83858 C 0.10747 0.86217 0.1198 0.82979 0.1099 0.85014 C 0.10921 0.85153 0.10955 0.85384 0.10868 0.85523 C 0.09896 0.87142 0.09063 0.87003 0.07535 0.87165 C 0.06511 0.87119 0.05469 0.87096 0.04445 0.87003 C 0.03108 0.86864 0.01823 0.86194 0.00486 0.86009 C 0.00122 0.85639 -0.00069 0.85569 -0.00243 0.85014 C -0.00555 0.83997 -0.00121 0.84667 -0.00625 0.84043 C -0.00711 0.83719 -0.00711 0.83326 -0.00868 0.83048 C -0.00972 0.82863 -0.01267 0.82933 -0.01354 0.82725 C -0.02257 0.80296 -0.00954 0.82054 -0.01736 0.81083 C -0.02048 0.79788 -0.02257 0.77452 -0.02968 0.76457 C -0.03264 0.72063 -0.02777 0.76365 -0.03454 0.73844 C -0.03871 0.72271 -0.03194 0.73335 -0.03958 0.72364 C -0.0467 0.70398 -0.03732 0.72711 -0.04566 0.71369 C -0.05104 0.70514 -0.04496 0.70375 -0.05434 0.70051 C -0.05764 0.69404 -0.06163 0.69265 -0.06666 0.68895 C -0.07343 0.67692 -0.0842 0.679 -0.09514 0.67762 C -0.11302 0.67091 -0.13159 0.67854 -0.14948 0.68247 C -0.15816 0.69034 -0.15399 0.68802 -0.1618 0.69057 C -0.16545 0.69589 -0.16805 0.70074 -0.17031 0.70722 C -0.17395 0.72896 -0.16857 0.70074 -0.17534 0.72364 C -0.17604 0.72618 -0.17586 0.72919 -0.17656 0.73173 C -0.17795 0.73636 -0.18142 0.74492 -0.18142 0.74492 C -0.18559 0.77498 -0.1868 0.80319 -0.20121 0.82887 C -0.20711 0.83927 -0.20833 0.84505 -0.21614 0.85014 C -0.22204 0.85824 -0.23246 0.86309 -0.24079 0.86494 C -0.25885 0.86448 -0.27708 0.86471 -0.29514 0.86332 C -0.29861 0.86309 -0.30173 0.86124 -0.30503 0.86009 C -0.30746 0.85916 -0.31232 0.85685 -0.31232 0.85685 C -0.31597 0.85176 -0.32083 0.85037 -0.32465 0.84529 C -0.33038 0.83788 -0.32378 0.84228 -0.3309 0.83858 C -0.33316 0.82655 -0.33541 0.81476 -0.33698 0.8025 C -0.33663 0.78724 -0.3368 0.77174 -0.33576 0.75648 C -0.33524 0.74931 -0.32882 0.74052 -0.32586 0.73497 C -0.3177 0.71994 -0.32829 0.7396 -0.32222 0.72526 C -0.31649 0.71161 -0.30711 0.70375 -0.29635 0.69889 C -0.28229 0.68525 -0.30069 0.70167 -0.28524 0.69242 C -0.2842 0.69172 -0.28385 0.68987 -0.28281 0.68895 C -0.28038 0.68687 -0.27135 0.68594 -0.27031 0.68571 C -0.26215 0.68687 -0.25885 0.68664 -0.25191 0.68895 C -0.24427 0.69149 -0.23732 0.69635 -0.22968 0.69889 C -0.22517 0.70467 -0.22031 0.70676 -0.21475 0.71046 C -0.21319 0.71647 -0.21059 0.72133 -0.20868 0.72688 C -0.20764 0.73011 -0.20677 0.73335 -0.20625 0.73682 C -0.2059 0.7396 -0.20573 0.74237 -0.20503 0.74492 C -0.20451 0.74677 -0.20312 0.74792 -0.20243 0.74977 C -0.20139 0.75232 -0.20069 0.75532 -0.2 0.7581 C -0.19843 0.76411 -0.19791 0.77012 -0.19635 0.77614 C -0.1967 0.7914 -0.19583 0.8069 -0.19757 0.82216 C -0.19843 0.83048 -0.21024 0.84436 -0.21475 0.84852 C -0.2184 0.85199 -0.22118 0.85153 -0.22465 0.85523 C -0.23628 0.86749 -0.22708 0.86356 -0.23836 0.86656 C -0.2434 0.87142 -0.24861 0.87258 -0.25434 0.87489 C -0.25677 0.87581 -0.2618 0.87813 -0.2618 0.87813 C -0.27986 0.87766 -0.29809 0.87743 -0.31614 0.87651 C -0.31927 0.87628 -0.32274 0.87234 -0.32465 0.87003 C -0.32691 0.86749 -0.3309 0.86171 -0.3309 0.86171 C -0.33125 0.86009 -0.33159 0.85847 -0.33211 0.85685 C -0.33281 0.855 -0.33402 0.85361 -0.33454 0.85176 C -0.33663 0.84413 -0.33593 0.83881 -0.33958 0.8321 C -0.34236 0.82077 -0.34392 0.80921 -0.34566 0.79764 C -0.34461 0.77729 -0.34566 0.7537 -0.33576 0.73682 C -0.33402 0.72503 -0.33107 0.71878 -0.32465 0.71046 C -0.32326 0.70491 -0.31354 0.69057 -0.30989 0.68571 C -0.3085 0.68386 -0.30642 0.68294 -0.30503 0.68085 C -0.30312 0.67785 -0.3 0.67091 -0.3 0.67091 C -0.29843 0.66212 -0.29635 0.65333 -0.29514 0.64455 C -0.296 0.63067 -0.29548 0.62049 -0.3 0.60847 C -0.30295 0.59251 -0.29913 0.61009 -0.30364 0.5969 C -0.3092 0.58072 -0.30399 0.58673 -0.31111 0.58048 C -0.31198 0.57771 -0.31198 0.57447 -0.31354 0.57216 C -0.31545 0.56915 -0.31857 0.568 -0.321 0.56568 C -0.33038 0.5562 -0.33871 0.54834 -0.35069 0.54603 C -0.35555 0.54325 -0.35989 0.54163 -0.36423 0.5377 C -0.37361 0.53839 -0.38402 0.53516 -0.39236 0.54094 C -0.39409 0.54209 -0.39479 0.54464 -0.39635 0.54603 C -0.39826 0.54764 -0.40034 0.54811 -0.40243 0.54926 C -0.40486 0.5525 -0.40694 0.55643 -0.40989 0.55921 C -0.41145 0.56083 -0.41336 0.56221 -0.41475 0.56406 C -0.42083 0.57193 -0.42222 0.58372 -0.42847 0.59205 C -0.4302 0.59922 -0.43333 0.60477 -0.43576 0.61171 C -0.43975 0.6235 -0.44149 0.63738 -0.44444 0.64963 C -0.44635 0.67554 -0.45555 0.71208 -0.4408 0.73173 C -0.43802 0.747 -0.425 0.76642 -0.41354 0.77128 C -0.40503 0.77891 -0.4158 0.77012 -0.40364 0.77614 C -0.40052 0.77776 -0.39809 0.78076 -0.39514 0.78284 C -0.38732 0.78122 -0.37951 0.78007 -0.3717 0.77776 C -0.36441 0.77567 -0.35868 0.76411 -0.35191 0.75972 C -0.34791 0.75301 -0.34548 0.74561 -0.34201 0.73844 C -0.3401 0.73058 -0.33333 0.71693 -0.33333 0.71693 C -0.33298 0.713 -0.33264 0.7093 -0.33211 0.70537 C -0.33142 0.70097 -0.32968 0.69242 -0.32968 0.69242 C -0.32968 0.69103 -0.33003 0.65565 -0.33211 0.64455 C -0.33437 0.63206 -0.34236 0.62466 -0.34566 0.61332 C -0.35 0.59899 -0.35798 0.58742 -0.36545 0.57563 C -0.371 0.56684 -0.37326 0.56036 -0.3802 0.55412 C -0.38402 0.54464 -0.38975 0.54001 -0.39514 0.53284 C -0.39878 0.52799 -0.40069 0.52336 -0.40503 0.51966 C -0.40711 0.51041 -0.40451 0.51874 -0.41111 0.50972 C -0.41475 0.50486 -0.4158 0.49838 -0.41961 0.4933 C -0.42048 0.48844 -0.41961 0.48196 -0.42222 0.4785 C -0.4243 0.47572 -0.42812 0.47641 -0.4309 0.47526 C -0.4342 0.45768 -0.43003 0.46254 -0.44323 0.46046 C -0.44895 0.45282 -0.44739 0.44404 -0.44948 0.43409 C -0.4493 0.43317 -0.44652 0.40102 -0.44323 0.3964 C -0.42986 0.37789 -0.41232 0.37373 -0.39514 0.36494 C -0.37152 0.38321 -0.39791 0.36171 -0.38142 0.37813 C -0.37604 0.38344 -0.36909 0.38645 -0.36423 0.39293 C -0.35555 0.40449 -0.34548 0.41883 -0.33333 0.42415 C -0.32569 0.43201 -0.31875 0.44196 -0.30989 0.44727 C -0.30642 0.44936 -0.30243 0.44936 -0.29878 0.45051 C -0.29461 0.45814 -0.29201 0.45976 -0.28524 0.46208 C -0.28402 0.46323 -0.28264 0.46393 -0.28142 0.46531 C -0.27968 0.46739 -0.27847 0.4704 -0.27656 0.47202 C -0.27569 0.47271 -0.26562 0.47526 -0.26545 0.47526 C -0.24774 0.4741 -0.23819 0.47595 -0.22586 0.46046 C -0.2217 0.44936 -0.21909 0.43918 -0.21614 0.42762 C -0.21562 0.42554 -0.21527 0.42322 -0.21475 0.42091 C -0.21406 0.41767 -0.21232 0.4112 -0.21232 0.4112 C -0.21024 0.38229 -0.20416 0.35107 -0.19132 0.32725 C -0.18906 0.31476 -0.18211 0.30343 -0.17534 0.29441 C -0.17048 0.28076 -0.1625 0.27475 -0.15312 0.26642 C -0.15121 0.26457 -0.14982 0.2618 -0.14809 0.25972 C -0.14357 0.2544 -0.13958 0.25393 -0.13454 0.25 C -0.12361 0.24122 -0.13125 0.24492 -0.12343 0.24168 C -0.12257 0.24006 -0.12239 0.23751 -0.121 0.23682 C -0.11718 0.23474 -0.10868 0.23358 -0.10868 0.23358 C -0.09479 0.22595 -0.09027 0.23196 -0.07899 0.23682 C -0.07725 0.24029 -0.07517 0.25116 -0.07291 0.25324 C -0.07118 0.25486 -0.06875 0.2544 -0.06666 0.25486 C -0.06475 0.26504 -0.06371 0.28238 -0.05555 0.28608 C -0.05156 0.29418 -0.05104 0.30366 -0.04809 0.31245 C -0.0434 0.32632 -0.03715 0.3395 -0.0309 0.35199 C -0.02552 0.36286 -0.02309 0.37512 -0.01614 0.38483 C -0.01302 0.39848 -0.01163 0.39663 -0.00746 0.40773 C -0.0059 0.41189 -0.00642 0.4179 -0.00364 0.42091 C 0.00747 0.43247 0.01806 0.4445 0.03212 0.44889 C 0.05191 0.44797 0.07396 0.45097 0.09132 0.43571 C 0.09393 0.42507 0.10747 0.41536 0.11355 0.40449 C 0.12275 0.38807 0.12466 0.36726 0.12969 0.34852 C 0.13195 0.33002 0.1323 0.32655 0.14445 0.31568 C 0.15712 0.30435 0.1408 0.31221 0.15191 0.30759 C 0.15677 0.30319 0.16337 0.29949 0.16789 0.29441 C 0.17223 0.28978 0.16823 0.2914 0.17414 0.2877 C 0.18073 0.28354 0.175 0.28955 0.18264 0.28284 C 0.19028 0.27614 0.17778 0.28284 0.19132 0.27614 C 0.19375 0.27498 0.19879 0.2729 0.19879 0.2729 C 0.20556 0.26689 0.21441 0.26527 0.22223 0.26134 C 0.23039 0.26434 0.23507 0.27267 0.24323 0.27614 C 0.24723 0.28007 0.25209 0.28284 0.25556 0.2877 C 0.25868 0.29209 0.26094 0.29672 0.26424 0.30088 C 0.26632 0.30944 0.27032 0.31661 0.27414 0.32401 C 0.27639 0.33326 0.27848 0.34251 0.28021 0.35199 C 0.27969 0.36841 0.2823 0.39431 0.27153 0.40773 C 0.2698 0.41258 0.26893 0.4179 0.26667 0.42253 C 0.26389 0.42831 0.26077 0.42947 0.25677 0.43247 C 0.25313 0.43502 0.25052 0.43987 0.24688 0.44242 C 0.23993 0.44727 0.23091 0.44889 0.22344 0.45213 C 0.19844 0.45121 0.16355 0.45907 0.1408 0.43733 C 0.13907 0.42924 0.13282 0.41536 0.1283 0.40935 C 0.12535 0.38206 0.12986 0.41073 0.12344 0.39131 C 0.12257 0.38876 0.12292 0.38576 0.12223 0.38321 C 0.12136 0.38021 0.1198 0.37766 0.11858 0.37489 C 0.11754 0.36587 0.11684 0.35731 0.11476 0.34852 C 0.11563 0.33442 0.11459 0.321 0.12223 0.31083 C 0.12327 0.3062 0.12327 0.30366 0.12709 0.30088 C 0.12934 0.29926 0.13455 0.29764 0.13455 0.29764 C 0.14219 0.28747 0.154 0.27984 0.16424 0.27614 C 0.17657 0.26504 0.18941 0.26041 0.20243 0.25162 C 0.20591 0.24677 0.20816 0.24214 0.21233 0.23844 C 0.21476 0.22873 0.21528 0.21924 0.22101 0.21208 C 0.22344 0.20259 0.22448 0.19219 0.22587 0.18247 C 0.22466 0.17022 0.225 0.16305 0.21719 0.15611 C 0.21563 0.14963 0.21355 0.14848 0.20868 0.1464 C 0.20087 0.13923 0.19063 0.13969 0.18143 0.13807 C 0.16563 0.13275 0.14931 0.13483 0.13334 0.13645 C 0.12466 0.13876 0.11858 0.14293 0.11233 0.15125 C 0.10521 0.16073 0.10018 0.1716 0.09011 0.176 C 0.08698 0.17554 0.06875 0.17392 0.06424 0.17253 C 0.05764 0.17045 0.05243 0.16351 0.04566 0.1612 C 0.0382 0.15588 0.04236 0.15912 0.03334 0.15125 C 0.03108 0.1494 0.02587 0.14801 0.02587 0.14801 C 0.02205 0.13992 0.02535 0.14501 0.01858 0.13969 C 0.01598 0.13761 0.01111 0.13321 0.01111 0.13321 C 0.01077 0.13159 0.01059 0.12951 0.0099 0.12813 C 0.00886 0.12628 0.00695 0.12535 0.00608 0.12327 C 0.00434 0.11864 0.00243 0.10847 0.00243 0.10847 C 0.00382 0.08719 0.00469 0.08465 0.01111 0.0673 C 0.01459 0.05805 0.01546 0.04718 0.02223 0.04117 C 0.02361 0.03516 0.02448 0.02891 0.02587 0.0229 C 0.02101 0.0185 0.0224 0.01665 0.01858 0.01157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76" dur="5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13 0.01225 0.00625 0.00994 0.01354 0.01642 C 0.01424 0.01942 0.01563 0.0259 0.01719 0.02798 C 0.02118 0.0333 0.02778 0.03769 0.03212 0.04278 C 0.04219 0.05481 0.03542 0.05111 0.04323 0.05434 C 0.04723 0.05804 0.04966 0.06198 0.05434 0.06406 C 0.05973 0.06915 0.06372 0.06984 0.07032 0.07238 C 0.07275 0.07331 0.07778 0.07562 0.07778 0.07562 C 0.09375 0.07516 0.1099 0.07539 0.12587 0.074 C 0.12848 0.07377 0.13334 0.07076 0.13334 0.07076 C 0.13889 0.06591 0.14167 0.05966 0.14566 0.05273 C 0.14653 0.04949 0.14723 0.04602 0.14809 0.04278 C 0.14914 0.03839 0.15052 0.0296 0.15052 0.0296 C 0.15018 0.02405 0.15 0.01873 0.14931 0.01318 C 0.14792 0.00138 0.1349 -0.02128 0.12587 -0.02475 C 0.1217 -0.0303 0.11806 -0.03215 0.11233 -0.03446 C 0.10903 -0.03585 0.10243 -0.0377 0.10243 -0.0377 C 0.07101 -0.03539 0.09011 -0.0377 0.07153 -0.02799 C 0.06927 -0.02475 0.06598 -0.02313 0.06407 -0.01966 C 0.06233 -0.01642 0.0625 -0.01203 0.06164 -0.0081 C 0.05938 0.003 0.05764 0.01364 0.05556 0.02474 C 0.05608 0.04903 0.05521 0.07978 0.0592 0.10522 C 0.05973 0.10823 0.06216 0.12164 0.06407 0.12511 C 0.06893 0.13413 0.06927 0.14338 0.07275 0.15286 C 0.075 0.15888 0.08143 0.16952 0.08143 0.16952 C 0.08212 0.17437 0.08247 0.18015 0.08507 0.18432 C 0.08611 0.18594 0.08768 0.1864 0.08889 0.18755 C 0.09028 0.18894 0.0915 0.19056 0.09254 0.19241 C 0.09532 0.19681 0.09445 0.19866 0.09879 0.20074 C 0.10313 0.20282 0.10782 0.20374 0.11233 0.20559 C 0.12882 0.2012 0.14358 0.19241 0.16042 0.18917 C 0.16893 0.18362 0.17726 0.17946 0.18629 0.17599 C 0.1875 0.17483 0.18872 0.17368 0.19011 0.17275 C 0.19202 0.17137 0.19427 0.1709 0.19618 0.16952 C 0.20573 0.16212 0.19132 0.16928 0.20243 0.16443 C 0.20539 0.15841 0.20938 0.15402 0.21233 0.14801 C 0.21528 0.14176 0.21754 0.13598 0.22101 0.12997 C 0.22188 0.12719 0.22275 0.12442 0.22344 0.12164 C 0.22518 0.11517 0.2283 0.10199 0.2283 0.10199 C 0.22674 0.08973 0.22882 0.0747 0.22223 0.06591 C 0.22118 0.06452 0.21962 0.06475 0.21841 0.06406 C 0.21424 0.06151 0.21059 0.05712 0.20608 0.05596 C 0.19914 0.05434 0.18507 0.05111 0.18507 0.05111 C 0.17431 0.04556 0.16198 0.0481 0.15052 0.0444 C 0.14688 0.04486 0.14289 0.04417 0.13941 0.04602 C 0.13629 0.04787 0.13195 0.06452 0.12952 0.06915 C 0.1283 0.07585 0.12691 0.0821 0.12587 0.0888 C 0.12327 0.12349 0.12379 0.10915 0.12587 0.16767 C 0.12622 0.17715 0.1283 0.19056 0.13073 0.19912 C 0.13195 0.20351 0.13455 0.21207 0.13455 0.21207 C 0.13698 0.23196 0.13368 0.21276 0.13941 0.23034 C 0.14375 0.24398 0.14323 0.24977 0.15052 0.25994 C 0.15087 0.26202 0.1507 0.26457 0.15174 0.26642 C 0.15295 0.26873 0.15521 0.26942 0.15677 0.27127 C 0.16007 0.27497 0.16216 0.28307 0.16667 0.28446 C 0.17032 0.28561 0.17414 0.28561 0.17778 0.28607 C 0.18941 0.29209 0.20382 0.29162 0.21598 0.29278 C 0.22188 0.29533 0.22726 0.29648 0.23334 0.29764 C 0.24236 0.29718 0.25139 0.29694 0.26042 0.29602 C 0.2691 0.29509 0.27743 0.27682 0.28264 0.26965 C 0.28646 0.25416 0.28004 0.27752 0.28768 0.25994 C 0.28976 0.25508 0.29063 0.24699 0.29254 0.24167 C 0.29219 0.22918 0.29271 0.21646 0.29132 0.20397 C 0.28959 0.18755 0.27066 0.17923 0.26042 0.17599 C 0.26007 0.17437 0.26042 0.17183 0.2592 0.17113 C 0.25139 0.16605 0.24202 0.16859 0.23334 0.16767 C 0.21198 0.17021 0.20608 0.16489 0.19375 0.18085 C 0.19289 0.182 0.18611 0.19681 0.18507 0.19912 C 0.18386 0.20189 0.18264 0.20444 0.18143 0.20721 C 0.18073 0.20883 0.179 0.21207 0.179 0.21207 C 0.17865 0.21484 0.1783 0.21762 0.17778 0.22039 C 0.17709 0.22386 0.17518 0.23034 0.17518 0.23034 C 0.17396 0.24028 0.17084 0.24861 0.1691 0.25832 C 0.16962 0.29093 0.1658 0.34019 0.18143 0.37164 C 0.18473 0.38552 0.18889 0.395 0.1974 0.40448 C 0.20243 0.42877 0.19445 0.39431 0.20243 0.41605 C 0.20382 0.41975 0.20382 0.42391 0.20486 0.42761 C 0.20834 0.4394 0.22223 0.46114 0.23073 0.46554 C 0.23733 0.46484 0.2441 0.46531 0.25052 0.46369 C 0.2533 0.46299 0.25539 0.45999 0.25799 0.45883 C 0.26424 0.45582 0.27257 0.45513 0.279 0.45397 C 0.28889 0.4475 0.30157 0.44264 0.31233 0.43917 C 0.31806 0.43432 0.32292 0.43131 0.32952 0.42923 C 0.33525 0.42437 0.34254 0.42345 0.34809 0.41767 C 0.35938 0.4061 0.34688 0.41512 0.35799 0.40795 C 0.36389 0.3994 0.36719 0.38968 0.37153 0.37997 C 0.37361 0.37511 0.37778 0.36517 0.37778 0.36517 C 0.37986 0.35314 0.37969 0.33742 0.37657 0.32562 C 0.37535 0.32123 0.36424 0.31244 0.36164 0.31082 C 0.35035 0.30388 0.33299 0.29602 0.32101 0.29278 C 0.31893 0.29116 0.31702 0.28885 0.31476 0.28792 C 0.31077 0.28607 0.30243 0.28446 0.30243 0.28446 C 0.29618 0.28492 0.28976 0.28376 0.28386 0.28607 C 0.27969 0.28769 0.27761 0.2944 0.27396 0.29764 C 0.26927 0.30619 0.2665 0.31568 0.26164 0.324 C 0.25868 0.33395 0.25643 0.34805 0.25174 0.35684 C 0.2507 0.37072 0.24896 0.3839 0.24809 0.39801 C 0.24931 0.41836 0.24948 0.42044 0.25556 0.43594 C 0.25712 0.44426 0.26598 0.46137 0.27153 0.46716 C 0.27379 0.4697 0.27657 0.47155 0.279 0.47363 C 0.28021 0.47479 0.28264 0.47687 0.28264 0.47687 C 0.28872 0.48959 0.30382 0.50555 0.31476 0.50994 C 0.31997 0.51202 0.32552 0.51295 0.33073 0.5148 C 0.33334 0.51572 0.3382 0.51804 0.3382 0.51804 C 0.35243 0.51711 0.36146 0.51734 0.37396 0.51318 C 0.39132 0.51457 0.40782 0.51595 0.42466 0.52127 C 0.47848 0.51965 0.46736 0.53492 0.48629 0.50809 C 0.48594 0.50323 0.48681 0.49768 0.48507 0.49329 C 0.48316 0.48866 0.47761 0.48681 0.47396 0.4852 C 0.47275 0.48404 0.4717 0.48265 0.47032 0.48196 C 0.46789 0.48057 0.46285 0.47849 0.46285 0.47849 C 0.45035 0.47988 0.44063 0.48126 0.42952 0.48843 C 0.4224 0.49792 0.42986 0.48936 0.41962 0.49676 C 0.41702 0.49861 0.41233 0.50323 0.41233 0.50323 C 0.40973 0.50855 0.40712 0.51225 0.40486 0.51804 C 0.40348 0.52705 0.40243 0.53122 0.3974 0.53769 C 0.39653 0.54093 0.39618 0.5444 0.39497 0.54764 C 0.39341 0.55203 0.39132 0.55619 0.39011 0.56082 C 0.38837 0.56753 0.38716 0.574 0.38507 0.58048 C 0.38438 0.58557 0.38264 0.59019 0.38264 0.59528 C 0.38264 0.62326 0.38195 0.63922 0.39375 0.65957 C 0.39844 0.66743 0.40243 0.67437 0.4099 0.67761 C 0.41945 0.68617 0.42118 0.69172 0.43212 0.69403 C 0.45226 0.71114 0.46893 0.71577 0.49254 0.71878 C 0.51164 0.71531 0.51077 0.7197 0.51962 0.70397 C 0.52153 0.69704 0.52379 0.69172 0.52709 0.6857 C 0.52865 0.67923 0.53039 0.67345 0.53334 0.66767 C 0.53681 0.65356 0.54011 0.63853 0.54445 0.62488 C 0.5441 0.60892 0.54393 0.5932 0.54323 0.57724 C 0.54271 0.56614 0.52709 0.53908 0.51962 0.53446 C 0.50521 0.5259 0.49202 0.5215 0.47657 0.51804 C 0.46997 0.51665 0.45677 0.5148 0.45677 0.5148 C 0.45348 0.51526 0.44983 0.51434 0.44688 0.51642 C 0.44479 0.51804 0.44462 0.5222 0.44323 0.52474 C 0.43907 0.53237 0.43386 0.53885 0.43073 0.54764 C 0.42327 0.56891 0.42969 0.55874 0.42223 0.56915 C 0.42032 0.58187 0.41511 0.58973 0.4099 0.60037 C 0.40782 0.60453 0.40677 0.60939 0.40486 0.61355 C 0.40243 0.62627 0.39705 0.64084 0.39254 0.65286 C 0.3915 0.6605 0.3908 0.66628 0.38768 0.67275 C 0.3849 0.68594 0.38386 0.7012 0.37778 0.71207 C 0.37674 0.72063 0.37466 0.72687 0.37275 0.7352 C 0.37205 0.73843 0.37118 0.74167 0.37032 0.74491 C 0.36997 0.74653 0.3691 0.75 0.3691 0.75 C 0.36962 0.7611 0.37032 0.78214 0.37153 0.7944 C 0.3717 0.79579 0.37292 0.80527 0.37396 0.80758 C 0.37535 0.81105 0.379 0.8173 0.379 0.8173 C 0.38073 0.8247 0.38577 0.82863 0.39011 0.83372 C 0.40035 0.84597 0.39323 0.84227 0.40243 0.84528 C 0.40868 0.84944 0.41302 0.85407 0.41962 0.85846 C 0.42709 0.86332 0.43559 0.86586 0.44323 0.87002 C 0.46198 0.87997 0.44584 0.87419 0.45799 0.87812 C 0.46945 0.88621 0.48247 0.89223 0.49497 0.89639 C 0.50122 0.89593 0.50764 0.89685 0.51354 0.89477 C 0.51702 0.89361 0.52223 0.88644 0.52223 0.88644 C 0.52466 0.88066 0.52848 0.87604 0.53073 0.87002 C 0.53386 0.8617 0.53264 0.85823 0.53698 0.85037 C 0.53907 0.84204 0.54011 0.83348 0.54323 0.82562 C 0.54584 0.81128 0.54705 0.80712 0.54323 0.78607 C 0.54271 0.7833 0.53577 0.77682 0.53334 0.77451 C 0.52761 0.76942 0.52084 0.76873 0.51476 0.7648 C 0.50521 0.75855 0.49688 0.75532 0.48629 0.75323 C 0.46025 0.76017 0.46198 0.76156 0.43073 0.7648 C 0.42448 0.77567 0.42118 0.78862 0.41476 0.79926 C 0.41233 0.80943 0.41025 0.81637 0.40729 0.82562 C 0.40486 0.83302 0.40469 0.83996 0.40122 0.8469 C 0.39827 0.85869 0.40035 0.85407 0.39618 0.8617 C 0.39497 0.86702 0.39271 0.87118 0.39132 0.8765 C 0.39636 0.89038 0.4132 0.89061 0.42344 0.8913 C 0.43577 0.89199 0.44809 0.89246 0.46042 0.89292 C 0.46216 0.89361 0.46372 0.89431 0.46545 0.89477 C 0.4691 0.89546 0.47292 0.89523 0.47657 0.89639 C 0.4783 0.89685 0.47969 0.89893 0.48143 0.89963 C 0.48386 0.90055 0.48646 0.90078 0.48889 0.90125 C 0.50035 0.90726 0.5125 0.91096 0.52466 0.91281 C 0.54289 0.92067 0.51841 0.91096 0.54566 0.91767 C 0.54775 0.91813 0.54966 0.92044 0.55174 0.9209 C 0.55573 0.92206 0.5599 0.92206 0.56407 0.92252 C 0.57223 0.92553 0.58056 0.92576 0.58889 0.92761 C 0.59723 0.93131 0.60608 0.93224 0.61476 0.93409 C 0.63125 0.93779 0.6474 0.94125 0.66407 0.94403 C 0.68611 0.94172 0.675 0.94704 0.68386 0.92923 C 0.68785 0.91281 0.69098 0.89616 0.69497 0.87997 C 0.69358 0.81545 0.7007 0.83742 0.68386 0.80758 C 0.67969 0.80018 0.67848 0.79278 0.67153 0.78931 C 0.66476 0.78029 0.65747 0.7722 0.65174 0.76156 C 0.64653 0.75208 0.64098 0.74236 0.63212 0.73843 C 0.62466 0.73126 0.61736 0.72918 0.60851 0.72687 C 0.5974 0.72872 0.58854 0.73404 0.579 0.74167 C 0.56736 0.76202 0.58282 0.73705 0.57032 0.75162 C 0.56841 0.75393 0.56719 0.75717 0.56545 0.75971 C 0.56233 0.76457 0.55782 0.76827 0.55434 0.77289 C 0.55226 0.78052 0.54931 0.78792 0.54566 0.7944 C 0.54289 0.80573 0.54098 0.81822 0.53698 0.82886 C 0.53594 0.83557 0.53455 0.84505 0.53941 0.85037 C 0.54045 0.85152 0.54202 0.85129 0.54323 0.85199 C 0.54653 0.85407 0.55295 0.85846 0.55295 0.85846 C 0.58056 0.858 0.60816 0.85777 0.63577 0.85684 C 0.64219 0.85661 0.64809 0.8462 0.65434 0.84366 C 0.65799 0.83626 0.66354 0.83256 0.66789 0.82562 C 0.67118 0.81452 0.6724 0.80273 0.67778 0.79278 C 0.67969 0.76804 0.68004 0.74329 0.68264 0.71878 C 0.68195 0.65055 0.69132 0.58626 0.6592 0.53122 C 0.65573 0.51711 0.6408 0.50323 0.63073 0.49676 C 0.62604 0.4882 0.62257 0.48728 0.61476 0.4852 C 0.60504 0.47224 0.60348 0.47409 0.59132 0.46878 C 0.58368 0.47132 0.5783 0.47803 0.57153 0.48358 C 0.56858 0.4956 0.57309 0.47988 0.56285 0.49838 C 0.56042 0.50277 0.55556 0.51156 0.55556 0.51156 C 0.55417 0.51896 0.55 0.52775 0.54688 0.53446 C 0.54653 0.53723 0.54636 0.54024 0.54566 0.54278 C 0.54514 0.54463 0.54358 0.54579 0.54323 0.54764 C 0.54202 0.55342 0.54063 0.56568 0.54063 0.56568 C 0.54098 0.57678 0.5408 0.58788 0.54184 0.59875 C 0.54202 0.60129 0.54375 0.60291 0.54445 0.60522 C 0.55018 0.62234 0.55747 0.63506 0.57153 0.6413 C 0.57587 0.64546 0.58056 0.64731 0.58507 0.65125 C 0.59584 0.64916 0.59375 0.64708 0.60243 0.64315 C 0.60504 0.6376 0.61111 0.63205 0.61598 0.62997 C 0.62275 0.62026 0.62743 0.60777 0.63334 0.5969 C 0.63681 0.58279 0.63125 0.60291 0.6382 0.58718 C 0.6415 0.57978 0.64341 0.57146 0.64688 0.56406 C 0.64844 0.55596 0.64966 0.55157 0.65295 0.5444 C 0.63594 0.52081 0.66094 0.47178 0.63073 0.46207 C 0.6217 0.46323 0.6165 0.46369 0.60851 0.46716 C 0.5974 0.46669 0.58629 0.46646 0.57518 0.46554 C 0.5717 0.46531 0.57101 0.46207 0.56789 0.46045 C 0.56007 0.45606 0.55139 0.45305 0.54323 0.44889 C 0.53698 0.44125 0.54514 0.45004 0.53577 0.44403 C 0.52882 0.4394 0.52396 0.43247 0.51962 0.42437 C 0.51858 0.41998 0.51841 0.41535 0.51719 0.41119 C 0.51545 0.40541 0.51285 0.40032 0.51111 0.39477 C 0.51025 0.38714 0.50868 0.38066 0.50729 0.37326 C 0.50591 0.3573 0.50469 0.34158 0.50365 0.32562 C 0.50278 0.31383 0.50261 0.30249 0.4974 0.29278 C 0.49549 0.28515 0.49566 0.28052 0.49132 0.27474 C 0.48993 0.26896 0.48837 0.26572 0.48507 0.26156 C 0.48386 0.25832 0.48299 0.25462 0.48143 0.25162 C 0.479 0.24745 0.47414 0.24468 0.47153 0.24005 C 0.46997 0.23705 0.4665 0.22895 0.46545 0.22525 C 0.46493 0.22317 0.46511 0.22063 0.46407 0.21878 C 0.4632 0.21716 0.46146 0.21693 0.46042 0.21554 C 0.45834 0.21299 0.45434 0.20721 0.45434 0.20721 C 0.45157 0.19727 0.43716 0.17784 0.42952 0.17275 C 0.42691 0.1709 0.42223 0.17021 0.41962 0.16952 C 0.4158 0.1642 0.41146 0.1642 0.40608 0.16281 C 0.39427 0.15495 0.37969 0.1531 0.36667 0.14963 C 0.35834 0.15009 0.35 0.1494 0.34184 0.15125 C 0.33889 0.15194 0.33733 0.1568 0.33455 0.15795 C 0.32917 0.16489 0.32396 0.17021 0.31841 0.17761 C 0.31719 0.17923 0.31476 0.18247 0.31476 0.18247 C 0.31198 0.19403 0.31476 0.17992 0.31476 0.19912 C 0.31476 0.20744 0.31059 0.21739 0.30851 0.22525 C 0.30295 0.24699 0.29861 0.27636 0.279 0.28284 C 0.2658 0.28723 0.25174 0.28538 0.2382 0.28607 C 0.23212 0.28908 0.22726 0.29879 0.22344 0.30596 C 0.22014 0.32331 0.22518 0.30319 0.21841 0.31568 C 0.21702 0.31799 0.21702 0.32123 0.21598 0.324 C 0.21354 0.33048 0.21059 0.33649 0.20729 0.34204 C 0.20486 0.35199 0.2007 0.36332 0.19618 0.37164 C 0.19584 0.37396 0.19566 0.37627 0.19497 0.37835 C 0.19445 0.3802 0.19289 0.38136 0.19254 0.38321 C 0.19167 0.38737 0.19184 0.39199 0.19132 0.39639 C 0.19115 0.39801 0.19045 0.39963 0.19011 0.40125 C 0.18733 0.42368 0.18108 0.44681 0.17153 0.46554 C 0.16528 0.47779 0.15782 0.4919 0.14688 0.49676 C 0.14098 0.50254 0.13507 0.50439 0.1283 0.50809 C 0.12622 0.50925 0.12431 0.51063 0.12223 0.51156 C 0.11979 0.51272 0.11476 0.5148 0.11476 0.5148 C 0.09289 0.51133 0.08802 0.51017 0.07032 0.49838 C 0.06719 0.49167 0.06598 0.48589 0.06164 0.48034 C 0.0599 0.47271 0.05643 0.46531 0.05295 0.45883 C 0.05157 0.45166 0.04966 0.44472 0.04809 0.43755 C 0.0474 0.43432 0.04566 0.42761 0.04566 0.42761 C 0.04601 0.4068 0.04584 0.38598 0.04688 0.36517 C 0.04757 0.35037 0.0566 0.33765 0.0592 0.324 C 0.06146 0.31244 0.06771 0.30111 0.07518 0.2944 C 0.08108 0.2833 0.08854 0.27914 0.0974 0.27312 C 0.10799 0.27405 0.11493 0.27197 0.12344 0.27798 C 0.13559 0.28677 0.13889 0.29741 0.15295 0.30273 C 0.15729 0.30828 0.16476 0.31475 0.17032 0.31753 C 0.17188 0.324 0.17414 0.32747 0.17778 0.33233 C 0.179 0.33834 0.17969 0.34458 0.18143 0.35037 C 0.18316 0.35592 0.18594 0.361 0.18768 0.36679 C 0.18959 0.40286 0.1875 0.4357 0.17032 0.46369 C 0.16459 0.47317 0.16181 0.4808 0.15295 0.48358 C 0.15174 0.48473 0.1507 0.48658 0.14931 0.48681 C 0.13177 0.48866 0.14098 0.47965 0.12952 0.47363 C 0.12726 0.47248 0.12466 0.47248 0.12223 0.47201 C 0.11528 0.46831 0.10834 0.46531 0.10122 0.46207 C 0.09497 0.45606 0.08854 0.45559 0.08143 0.45236 C 0.0783 0.44796 0.07657 0.44264 0.07396 0.43755 C 0.0717 0.4283 0.06841 0.42252 0.06407 0.41443 C 0.05816 0.40356 0.05799 0.38598 0.04931 0.37835 C 0.0467 0.36771 0.04723 0.36586 0.04063 0.35846 C 0.03924 0.35707 0.03854 0.35476 0.03698 0.3536 C 0.03351 0.35106 0.02952 0.35037 0.02587 0.34875 C 0.02466 0.34829 0.02223 0.34713 0.02223 0.34713 C 0.01111 0.33649 0.01615 0.34227 0.00729 0.33048 C 0.00573 0.3284 0.00243 0.324 0.00243 0.324 C -0.00225 0.3055 0.00486 0.33163 -0.00121 0.31568 C -0.00729 0.29949 -0.00781 0.27867 -0.01232 0.26156 C -0.01163 0.2382 -0.01458 0.21646 0 0.20236 C 0.00591 0.18987 0.01476 0.18779 0.02344 0.18085 C 0.02587 0.17877 0.02778 0.17483 0.03073 0.17437 C 0.03368 0.17391 0.03646 0.17322 0.03941 0.17275 C 0.06146 0.17391 0.07448 0.17738 0.09497 0.17923 C 0.09914 0.18108 0.10191 0.18409 0.10608 0.18594 C 0.11059 0.19472 0.11823 0.19912 0.12344 0.20721 C 0.12726 0.21323 0.129 0.2197 0.13073 0.22687 C 0.12969 0.2419 0.13386 0.26387 0.12101 0.26804 C 0.11476 0.27636 0.11025 0.27289 0.10243 0.27636 C 0.09427 0.2752 0.08594 0.27451 0.07778 0.27312 C 0.07604 0.27289 0.07448 0.27174 0.07275 0.27127 C 0.06789 0.27012 0.05799 0.26804 0.05799 0.26804 C 0.03681 0.26919 0.03334 0.26965 0.01719 0.27312 C 0.00521 0.27058 -0.00677 0.26873 -0.0184 0.2648 C -0.0283 0.25763 -0.03402 0.25624 -0.04323 0.25 C -0.04566 0.24514 -0.04896 0.2426 -0.05312 0.24005 C -0.05555 0.23866 -0.06059 0.23681 -0.06059 0.23681 C -0.06423 0.23196 -0.06684 0.22687 -0.07048 0.22201 C -0.07291 0.21253 -0.07448 0.20559 -0.07899 0.19727 C -0.08281 0.17969 -0.07725 0.20282 -0.08402 0.18432 C -0.08715 0.17576 -0.08784 0.16535 -0.0901 0.15633 C -0.08941 0.14038 -0.09027 0.11355 -0.08281 0.09875 C -0.08125 0.0925 -0.07448 0.07446 -0.07048 0.07076 C -0.06909 0.06938 -0.06718 0.06961 -0.06545 0.06915 C -0.05764 0.06221 -0.06458 0.0673 -0.04826 0.06406 C -0.02587 0.05966 -0.00434 0.05851 0.01841 0.05758 C 0.03125 0.05804 0.04427 0.05596 0.05677 0.0592 C 0.06407 0.06105 0.06563 0.07701 0.07275 0.08071 C 0.07726 0.10522 0.07657 0.13899 0.06545 0.16119 C 0.06389 0.16813 0.06181 0.16998 0.0592 0.17599 C 0.0533 0.18964 0.04809 0.19796 0.0382 0.20721 C 0.03681 0.2086 0.03594 0.21091 0.03455 0.21207 C 0.02795 0.21762 0.01927 0.21924 0.01233 0.22363 C 0.00278 0.22965 -0.00607 0.23728 -0.01614 0.24167 C -0.0276 0.25254 -0.04323 0.24792 -0.05677 0.25 C -0.06632 0.24699 -0.06198 0.24445 -0.06545 0.2352 C -0.06684 0.23173 -0.06944 0.22895 -0.07048 0.22525 C -0.07309 0.21646 -0.07587 0.20767 -0.07899 0.19912 C -0.08055 0.19033 -0.08246 0.18154 -0.08402 0.17275 C -0.08437 0.17044 -0.08524 0.16605 -0.08524 0.16605 C -0.08698 0.13783 -0.09097 0.09644 -0.07413 0.074 C -0.07326 0.07076 -0.07257 0.0673 -0.0717 0.06406 C -0.07118 0.06175 -0.06892 0.06105 -0.06788 0.0592 C -0.06284 0.05088 -0.05833 0.03839 -0.05069 0.03446 C -0.04635 0.02891 -0.04427 0.02497 -0.03941 0.0215 C -0.03472 0.0178 -0.03038 0.01595 -0.02604 0.01156 C -0.02257 0.00809 -0.01996 0.0074 -0.01614 0.00485 C -0.01458 0.00393 -0.01232 0.00162 -0.01232 0.00162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78" dur="5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0.00347 0.00295 0.00647 0.00365 0.00994 C 0.00452 0.0148 0.00417 0.01989 0.00504 0.02474 C 0.00608 0.03076 0.00938 0.03723 0.01111 0.04278 C 0.01667 0.06059 0.0217 0.08164 0.03212 0.09551 C 0.03507 0.10546 0.03889 0.11239 0.04445 0.12026 C 0.04723 0.13853 0.0625 0.16651 0.07657 0.17114 C 0.08282 0.17738 0.08993 0.17854 0.09757 0.18108 C 0.10504 0.18062 0.11233 0.18039 0.11979 0.17946 C 0.1257 0.17877 0.13247 0.17437 0.13837 0.17276 C 0.14688 0.16721 0.154 0.15842 0.16302 0.15472 C 0.16667 0.14986 0.17535 0.14153 0.17535 0.14153 C 0.17917 0.13113 0.18334 0.1228 0.18646 0.11193 C 0.18681 0.10869 0.18716 0.10523 0.18768 0.10199 C 0.18837 0.09875 0.19011 0.09227 0.19011 0.09227 C 0.19202 0.06938 0.19202 0.04232 0.18646 0.01989 C 0.18594 0.01758 0.18229 0.01202 0.18143 0.00994 C 0.17483 -0.00601 0.18004 -0.00023 0.17292 -0.00648 C 0.15973 -0.03122 0.12743 -0.04209 0.10625 -0.04602 C 0.09549 -0.04417 0.0974 -0.04533 0.09132 -0.0377 C 0.09063 -0.03307 0.0882 -0.02914 0.08768 -0.02452 C 0.08664 -0.01688 0.08698 -0.00925 0.08646 -0.00162 C 0.08629 0.00116 0.08559 0.00393 0.08525 0.00671 C 0.08559 0.01919 0.08542 0.03191 0.08646 0.0444 C 0.08716 0.05203 0.09497 0.06267 0.09757 0.06915 C 0.10365 0.08418 0.1092 0.09829 0.11858 0.11031 C 0.11945 0.11239 0.12032 0.11448 0.12101 0.11679 C 0.12153 0.11841 0.1217 0.12026 0.12223 0.12188 C 0.12778 0.13714 0.14653 0.15356 0.15799 0.15957 C 0.16146 0.16559 0.16407 0.16813 0.1691 0.17114 C 0.17153 0.17252 0.17657 0.17437 0.17657 0.17437 C 0.17778 0.17599 0.17882 0.17807 0.18021 0.17946 C 0.18125 0.18039 0.18299 0.17992 0.18403 0.18108 C 0.18525 0.18224 0.18542 0.18455 0.18646 0.18594 C 0.18959 0.1901 0.19653 0.19912 0.2 0.20236 C 0.20278 0.20791 0.20278 0.213 0.20504 0.21878 C 0.20643 0.22225 0.2099 0.22872 0.2099 0.22872 C 0.21129 0.23844 0.21337 0.24745 0.21615 0.25671 C 0.2165 0.2611 0.21736 0.26549 0.21736 0.26989 C 0.21736 0.29625 0.22014 0.35037 0.19393 0.36193 C 0.1217 0.35661 0.16945 0.36124 0.1408 0.35361 C 0.13542 0.34921 0.12952 0.34597 0.12344 0.34389 C 0.12257 0.34227 0.12205 0.34019 0.12101 0.33881 C 0.11997 0.33742 0.11823 0.33719 0.11736 0.33557 C 0.1165 0.33418 0.11684 0.3321 0.11615 0.33071 C 0.11476 0.3277 0.1125 0.32539 0.11111 0.32239 C 0.10782 0.30412 0.10973 0.3136 0.10504 0.2944 C 0.09601 0.25786 0.10695 0.28816 0.1 0.26989 C 0.09914 0.26087 0.09896 0.25416 0.09514 0.24676 C 0.09098 0.22525 0.08837 0.21947 0.09254 0.19426 C 0.09532 0.17784 0.11441 0.16813 0.12466 0.16466 C 0.13629 0.15657 0.14914 0.16027 0.16181 0.16119 C 0.17587 0.16489 0.1915 0.16929 0.20365 0.17946 C 0.2092 0.18409 0.20973 0.18293 0.21354 0.18918 C 0.21615 0.19334 0.22101 0.20236 0.22101 0.20236 C 0.22223 0.21091 0.225 0.21716 0.22726 0.22548 C 0.22795 0.22826 0.22969 0.23358 0.22969 0.23358 C 0.23143 0.24537 0.23681 0.2537 0.23959 0.2648 C 0.24289 0.27752 0.24497 0.28908 0.24948 0.30111 C 0.25122 0.31059 0.25313 0.31753 0.25677 0.32562 C 0.25782 0.33164 0.25973 0.33765 0.26302 0.34227 C 0.26511 0.34505 0.26945 0.34713 0.2717 0.34875 C 0.28247 0.35684 0.29497 0.3654 0.30747 0.36679 C 0.31528 0.36771 0.32309 0.36795 0.33091 0.36841 C 0.34462 0.37211 0.3599 0.37789 0.37032 0.39153 C 0.37414 0.39639 0.38507 0.41212 0.39011 0.41443 C 0.39601 0.42206 0.39584 0.42761 0.4 0.43571 C 0.40087 0.43918 0.40226 0.44218 0.40243 0.44588 C 0.4033 0.47965 0.40486 0.48543 0.38525 0.49838 C 0.37986 0.50185 0.37743 0.5074 0.3717 0.50994 C 0.3625 0.52174 0.35174 0.53053 0.33959 0.53631 C 0.32448 0.55203 0.30521 0.55805 0.28646 0.56082 C 0.25747 0.55943 0.25417 0.56313 0.23334 0.54949 C 0.2283 0.54209 0.22379 0.53515 0.21736 0.5296 C 0.21337 0.51364 0.21997 0.53654 0.21233 0.52151 C 0.21129 0.51966 0.21164 0.51711 0.21111 0.5148 C 0.21042 0.51156 0.20868 0.50509 0.20868 0.50509 C 0.21077 0.4704 0.20868 0.45097 0.22848 0.42923 C 0.23091 0.42669 0.24219 0.41466 0.24445 0.41281 C 0.24914 0.40888 0.2592 0.4031 0.2592 0.4031 C 0.26302 0.39547 0.27118 0.3913 0.27778 0.3883 C 0.28229 0.38413 0.28646 0.38321 0.29132 0.37997 C 0.30209 0.3728 0.31268 0.36748 0.32466 0.36517 C 0.33247 0.36193 0.33959 0.36448 0.34688 0.36841 C 0.35209 0.37858 0.34809 0.37257 0.36181 0.38159 C 0.3658 0.38413 0.36927 0.38968 0.37292 0.39315 C 0.37622 0.40079 0.37917 0.40911 0.38282 0.41628 C 0.3842 0.42576 0.38611 0.4327 0.39011 0.44079 C 0.39115 0.44935 0.39375 0.45583 0.39514 0.46392 C 0.39792 0.48103 0.40191 0.50139 0.40868 0.51642 C 0.41233 0.53677 0.43264 0.54949 0.44688 0.55273 C 0.45365 0.55712 0.45938 0.56059 0.46667 0.56244 C 0.47986 0.57308 0.49601 0.57539 0.51111 0.57909 C 0.51927 0.57794 0.52778 0.57886 0.53577 0.57562 C 0.54167 0.57331 0.54323 0.55273 0.54323 0.55273 C 0.54566 0.53214 0.54879 0.51041 0.53959 0.4919 C 0.5382 0.48265 0.53664 0.46855 0.52969 0.46531 C 0.52882 0.46276 0.52778 0.46022 0.52726 0.45721 C 0.52657 0.45282 0.52709 0.44796 0.52587 0.44403 C 0.52379 0.43663 0.51979 0.43316 0.51615 0.42761 C 0.50712 0.4135 0.50348 0.40865 0.48889 0.40634 C 0.48212 0.40079 0.47535 0.39963 0.46789 0.39639 C 0.45851 0.3994 0.45851 0.40911 0.4507 0.41281 C 0.44393 0.42183 0.4382 0.42923 0.43212 0.43918 C 0.42865 0.45097 0.42604 0.46323 0.42344 0.47548 C 0.42448 0.49237 0.42205 0.51087 0.42726 0.52636 C 0.42813 0.52891 0.43004 0.53053 0.43091 0.53284 C 0.43351 0.54001 0.43368 0.54949 0.43837 0.55435 C 0.44532 0.56152 0.45938 0.56429 0.46789 0.56753 C 0.47414 0.56707 0.48039 0.56776 0.48646 0.56591 C 0.48976 0.56498 0.4915 0.55573 0.49393 0.55273 C 0.49827 0.54093 0.50313 0.52729 0.5099 0.51804 C 0.51615 0.49745 0.52587 0.47965 0.53577 0.4623 C 0.5375 0.4593 0.53785 0.45536 0.53959 0.45236 C 0.54202 0.44796 0.54532 0.44473 0.54809 0.44079 C 0.55191 0.43548 0.55504 0.42715 0.5592 0.42276 C 0.56563 0.41559 0.57726 0.40564 0.58525 0.4031 C 0.59341 0.39523 0.60261 0.39084 0.61233 0.3883 C 0.63212 0.38876 0.65191 0.38899 0.6717 0.38992 C 0.67709 0.39015 0.68646 0.39801 0.68646 0.39801 C 0.6908 0.40587 0.68941 0.41096 0.69514 0.41628 C 0.69705 0.42414 0.70191 0.43501 0.70625 0.44079 C 0.70782 0.44704 0.7099 0.45236 0.71111 0.45883 C 0.71007 0.47965 0.71059 0.48797 0.7 0.50162 C 0.69584 0.51341 0.69566 0.51896 0.68646 0.52636 C 0.68316 0.53307 0.67969 0.53261 0.67414 0.53469 C 0.66563 0.54186 0.67344 0.53631 0.65556 0.53955 C 0.64202 0.54186 0.6283 0.54533 0.61476 0.54764 C 0.60278 0.55342 0.59289 0.5525 0.58021 0.55111 C 0.5724 0.54764 0.56459 0.54602 0.55677 0.54278 C 0.55348 0.53376 0.55122 0.52451 0.54948 0.5148 C 0.55122 0.4808 0.54931 0.46461 0.56302 0.44079 C 0.5665 0.42715 0.57552 0.42599 0.58403 0.42114 C 0.59931 0.41258 0.6158 0.40726 0.63212 0.4031 C 0.64098 0.39385 0.65104 0.39177 0.66181 0.3883 C 0.66615 0.38413 0.67136 0.37743 0.67657 0.37511 C 0.68351 0.36725 0.69132 0.36078 0.69757 0.35199 C 0.69983 0.34297 0.70539 0.33719 0.70747 0.32747 C 0.71094 0.31059 0.7132 0.29301 0.71736 0.27636 C 0.71771 0.27243 0.71858 0.26873 0.71858 0.2648 C 0.71858 0.25555 0.71806 0.24607 0.71736 0.23682 C 0.71615 0.21924 0.70052 0.20444 0.69254 0.19241 C 0.68438 0.18016 0.67761 0.17276 0.66545 0.16952 C 0.65955 0.16559 0.65452 0.16281 0.64809 0.16119 C 0.63664 0.16235 0.625 0.16235 0.61354 0.16466 C 0.60434 0.16651 0.59844 0.17252 0.59011 0.17599 C 0.58056 0.18501 0.58073 0.18825 0.57292 0.19912 C 0.57257 0.2019 0.57257 0.20467 0.5717 0.20721 C 0.57049 0.21091 0.56667 0.21716 0.56667 0.21716 C 0.56528 0.2278 0.56424 0.23867 0.56059 0.24838 C 0.55799 0.26734 0.55712 0.28746 0.56181 0.30597 C 0.56268 0.31337 0.56684 0.33487 0.5691 0.34042 C 0.57223 0.34806 0.57535 0.34829 0.58021 0.35199 C 0.59393 0.36216 0.5717 0.34644 0.58889 0.36031 C 0.5967 0.36656 0.60469 0.36818 0.61354 0.37003 C 0.62552 0.36864 0.63438 0.36679 0.64445 0.35869 C 0.64723 0.35638 0.65035 0.3543 0.65313 0.35199 C 0.65573 0.34991 0.66059 0.34551 0.66059 0.34551 C 0.66702 0.32493 0.67032 0.3025 0.67535 0.28122 C 0.67743 0.26133 0.67726 0.26896 0.67535 0.23867 C 0.67483 0.22965 0.67292 0.22595 0.6691 0.21878 C 0.6658 0.21276 0.66285 0.2049 0.65799 0.20074 C 0.64757 0.19172 0.63039 0.19079 0.61858 0.18918 C 0.604 0.19079 0.59809 0.19241 0.58525 0.20074 C 0.57344 0.20837 0.5849 0.20236 0.57778 0.20906 C 0.5724 0.21392 0.57379 0.21022 0.5691 0.21554 C 0.56476 0.2204 0.56233 0.22595 0.5592 0.23196 C 0.55782 0.23982 0.55504 0.24445 0.55191 0.25162 C 0.54983 0.26341 0.54462 0.27382 0.5408 0.28469 C 0.53473 0.30203 0.53229 0.31313 0.52223 0.32747 C 0.51979 0.33696 0.52309 0.32817 0.51615 0.33557 C 0.51407 0.33788 0.5132 0.34158 0.51111 0.34389 C 0.50573 0.35014 0.49306 0.35846 0.48646 0.36031 C 0.47084 0.37419 0.45799 0.3765 0.43959 0.37835 C 0.40695 0.37535 0.4066 0.38413 0.39254 0.36031 C 0.38993 0.3506 0.38611 0.33626 0.38021 0.32909 C 0.37795 0.30435 0.37726 0.30527 0.379 0.27151 C 0.37952 0.2611 0.37882 0.26341 0.38282 0.25832 C 0.38507 0.25116 0.38785 0.24005 0.39132 0.23358 C 0.39705 0.22294 0.4099 0.21855 0.41858 0.21392 C 0.42535 0.21022 0.43039 0.20513 0.43698 0.20074 C 0.44497 0.19542 0.45434 0.19264 0.46302 0.19079 C 0.48247 0.18224 0.49966 0.1901 0.51736 0.19588 C 0.53247 0.20791 0.53785 0.22872 0.54809 0.24676 C 0.54861 0.25069 0.54809 0.25486 0.54948 0.25832 C 0.55035 0.26041 0.55365 0.25925 0.55434 0.26156 C 0.55712 0.26966 0.55591 0.27914 0.55677 0.28793 C 0.55486 0.31013 0.554 0.31915 0.54809 0.33719 C 0.54584 0.34412 0.54584 0.34898 0.5408 0.35361 C 0.52466 0.38899 0.51441 0.37858 0.48021 0.37997 C 0.47986 0.37997 0.46389 0.38043 0.4592 0.38321 C 0.45348 0.38668 0.44809 0.392 0.44202 0.39477 C 0.43368 0.40264 0.43177 0.41559 0.42726 0.42761 C 0.42535 0.4327 0.42101 0.44218 0.42101 0.44218 C 0.41806 0.4549 0.41302 0.466 0.40625 0.47548 C 0.40434 0.48265 0.40122 0.49052 0.39636 0.49491 C 0.39306 0.50809 0.38316 0.52081 0.37657 0.53122 C 0.36858 0.54394 0.36094 0.5562 0.3507 0.56591 C 0.34497 0.57146 0.33525 0.57262 0.32848 0.574 C 0.30938 0.58696 0.29045 0.57794 0.2717 0.57077 C 0.26702 0.56707 0.26268 0.56313 0.25799 0.5592 C 0.254 0.55203 0.25139 0.54278 0.24566 0.53793 C 0.24271 0.5259 0.24584 0.52706 0.23837 0.5296 C 0.23525 0.5111 0.23611 0.47895 0.24445 0.4623 C 0.24757 0.44912 0.25452 0.43571 0.26181 0.42599 C 0.26424 0.41605 0.27118 0.41189 0.27657 0.40472 C 0.27882 0.395 0.2757 0.40333 0.28282 0.39801 C 0.28438 0.39685 0.2849 0.39431 0.28646 0.39315 C 0.2908 0.38968 0.29966 0.38783 0.30504 0.38483 C 0.31702 0.38714 0.32448 0.38945 0.33577 0.39315 C 0.34167 0.395 0.34532 0.40032 0.3507 0.4031 C 0.36389 0.4098 0.34861 0.40032 0.3592 0.40634 C 0.36372 0.40888 0.36702 0.41258 0.3717 0.41443 C 0.37587 0.42044 0.37882 0.42091 0.38282 0.42761 C 0.38316 0.43085 0.38334 0.43432 0.38403 0.43756 C 0.3849 0.44079 0.38716 0.4438 0.38768 0.44727 C 0.38872 0.45375 0.38837 0.46068 0.38889 0.46716 C 0.38907 0.46947 0.38976 0.47155 0.39011 0.47363 C 0.38959 0.49468 0.39479 0.52289 0.38143 0.53955 C 0.37917 0.55157 0.36771 0.56383 0.3592 0.56915 C 0.35521 0.57609 0.35209 0.58279 0.34566 0.58557 C 0.34236 0.59204 0.33889 0.59621 0.33334 0.59875 C 0.32848 0.60869 0.33386 0.59991 0.32726 0.60523 C 0.32049 0.61078 0.31563 0.61633 0.30747 0.62003 C 0.30625 0.62118 0.30521 0.6235 0.30365 0.6235 C 0.2941 0.6235 0.27952 0.6191 0.27032 0.61355 C 0.26789 0.61216 0.26545 0.61008 0.26302 0.60869 C 0.26059 0.60731 0.25556 0.60523 0.25556 0.60523 C 0.25122 0.60083 0.24809 0.59713 0.24323 0.59389 C 0.22639 0.56984 0.16528 0.58256 0.15677 0.58233 C 0.15191 0.58071 0.14705 0.57794 0.14202 0.57724 C 0.13299 0.57585 0.11476 0.574 0.11476 0.574 C 0.10938 0.57262 0.10469 0.57123 0.1 0.56753 C 0.0974 0.56545 0.09549 0.56175 0.09254 0.56082 C 0.0816 0.55712 0.08594 0.55897 0.079 0.55597 C 0.06945 0.54648 0.07882 0.55458 0.0691 0.54949 C 0.06198 0.54579 0.06632 0.54695 0.06059 0.54116 C 0.04896 0.52937 0.05643 0.53931 0.0507 0.53122 C 0.04497 0.51318 0.0467 0.51364 0.04809 0.48682 C 0.04966 0.45536 0.0566 0.42507 0.07032 0.39963 C 0.07674 0.3876 0.08334 0.37558 0.09254 0.36679 C 0.09514 0.36424 0.09723 0.36078 0.1 0.35869 C 0.10226 0.35708 0.10747 0.35523 0.10747 0.35523 C 0.12205 0.35661 0.125 0.35407 0.13455 0.36355 C 0.13733 0.37095 0.14098 0.37627 0.14445 0.38321 C 0.14775 0.39662 0.1507 0.39801 0.16059 0.40472 C 0.16511 0.40772 0.16684 0.41235 0.1717 0.41443 C 0.17118 0.43848 0.17396 0.49907 0.16302 0.52798 C 0.1599 0.54949 0.15573 0.56475 0.14809 0.58395 C 0.14653 0.58788 0.14584 0.59274 0.14323 0.59551 C 0.14115 0.59759 0.1382 0.59759 0.13577 0.59875 C 0.13455 0.59921 0.13212 0.60037 0.13212 0.60037 C 0.12518 0.59736 0.1191 0.5932 0.11233 0.59042 C 0.10955 0.58464 0.1066 0.58117 0.10243 0.57724 C 0.1007 0.57377 0.09792 0.57123 0.09636 0.56753 C 0.09375 0.56152 0.09184 0.54625 0.09011 0.53955 C 0.0915 0.51226 0.08993 0.49954 0.09514 0.47872 C 0.09705 0.4704 0.10504 0.45721 0.10504 0.45721 C 0.10851 0.44334 0.11702 0.43224 0.12587 0.42437 C 0.1316 0.41929 0.13525 0.4135 0.14202 0.41119 C 0.15174 0.40148 0.14115 0.41027 0.15556 0.40472 C 0.15695 0.40402 0.15782 0.40217 0.1592 0.40148 C 0.16233 0.39986 0.1658 0.3994 0.1691 0.39801 C 0.17275 0.39847 0.17674 0.39778 0.18021 0.39963 C 0.18924 0.40402 0.19427 0.41767 0.19879 0.42761 C 0.20452 0.4401 0.20973 0.45213 0.21615 0.46392 C 0.22101 0.47294 0.21893 0.47757 0.22587 0.48682 C 0.22865 0.50046 0.229 0.53839 0.21476 0.5444 C 0.2066 0.56152 0.19306 0.56337 0.179 0.56591 C 0.15834 0.56498 0.14098 0.56313 0.12101 0.56082 C 0.11198 0.55273 0.12344 0.56221 0.11233 0.55597 C 0.10764 0.55342 0.10608 0.5481 0.10122 0.54602 C 0.09879 0.53307 0.10191 0.54533 0.09636 0.53469 C 0.09289 0.52798 0.09202 0.51919 0.09011 0.51156 C 0.08716 0.48751 0.08785 0.46276 0.09254 0.43918 C 0.0941 0.43108 0.09393 0.43733 0.09636 0.42761 C 0.0974 0.42322 0.09688 0.41813 0.09879 0.41443 C 0.10035 0.41119 0.10365 0.40472 0.10365 0.40472 C 0.10521 0.39685 0.11025 0.38413 0.11615 0.38159 C 0.13125 0.36818 0.13837 0.37303 0.16059 0.37188 C 0.16789 0.36818 0.17379 0.36286 0.18143 0.36031 C 0.18629 0.35615 0.1908 0.35083 0.19514 0.34551 C 0.19914 0.32863 0.1915 0.35846 0.20122 0.33233 C 0.20209 0.32979 0.20174 0.32655 0.20243 0.324 C 0.204 0.31822 0.20851 0.30296 0.21111 0.29787 C 0.21372 0.28677 0.21407 0.27683 0.21476 0.2648 C 0.21476 0.26434 0.21545 0.23312 0.21233 0.22202 C 0.20868 0.20906 0.20434 0.20652 0.19636 0.19912 C 0.18212 0.18594 0.16684 0.17646 0.1507 0.1679 C 0.1382 0.16142 0.13316 0.15541 0.12101 0.15148 C 0.11771 0.15032 0.11441 0.14917 0.11111 0.14801 C 0.10851 0.14708 0.10365 0.14477 0.10365 0.14477 C 0.0974 0.14547 0.09045 0.14362 0.08525 0.14801 C 0.07882 0.15333 0.0717 0.15957 0.06424 0.16281 C 0.05539 0.17461 0.05886 0.16906 0.05313 0.17946 C 0.0507 0.18894 0.04514 0.19634 0.04202 0.2056 C 0.04045 0.21022 0.03959 0.21554 0.03837 0.2204 C 0.03785 0.22202 0.03698 0.22548 0.03698 0.22548 C 0.03664 0.23034 0.03577 0.23543 0.03577 0.24029 C 0.03577 0.30412 0.03108 0.30296 0.0408 0.33881 C 0.04393 0.35037 0.04445 0.36563 0.05434 0.37003 C 0.06545 0.36864 0.07587 0.36656 0.08646 0.36193 C 0.08559 0.37673 0.08507 0.39153 0.08403 0.40634 C 0.08177 0.43825 0.05799 0.44912 0.03837 0.4556 C 0.02518 0.4549 0.00799 0.46346 -0.00121 0.45074 C -0.00521 0.44519 -0.00642 0.43316 -0.00868 0.42599 C -0.00972 0.42276 -0.01111 0.41628 -0.01111 0.41628 C -0.01371 0.3883 -0.01944 0.34806 -0.00364 0.32562 C -0.00052 0.31313 0.00348 0.30388 0.00868 0.29278 C 0.01181 0.28585 0.01094 0.28238 0.01615 0.27798 C 0.02032 0.26943 0.02709 0.25832 0.03455 0.25509 C 0.03854 0.24676 0.04479 0.24815 0.05191 0.24514 C 0.06372 0.24699 0.06042 0.24607 0.06667 0.25509 C 0.06927 0.26572 0.07587 0.27521 0.08021 0.28469 C 0.0816 0.2877 0.0816 0.2914 0.08282 0.2944 C 0.08368 0.29695 0.08525 0.2988 0.08646 0.30111 C 0.08837 0.31036 0.08976 0.31637 0.09393 0.324 C 0.09653 0.33511 0.10382 0.34829 0.1099 0.35708 C 0.11198 0.3654 0.11702 0.37303 0.12344 0.37511 C 0.12882 0.38205 0.13247 0.38506 0.13959 0.3883 C 0.15261 0.38622 0.15834 0.38506 0.1691 0.38159 C 0.17466 0.37627 0.18125 0.37118 0.18768 0.36841 C 0.19202 0.36401 0.1967 0.35916 0.20122 0.35523 C 0.20556 0.35153 0.21059 0.35106 0.21476 0.34713 C 0.22327 0.33904 0.21407 0.34459 0.22223 0.34042 C 0.22431 0.33765 0.22639 0.33511 0.22848 0.33233 C 0.22969 0.33071 0.23212 0.32747 0.23212 0.32747 C 0.23247 0.32516 0.23264 0.32285 0.23334 0.32077 C 0.23473 0.3173 0.23837 0.31082 0.23837 0.31082 C 0.24184 0.29671 0.24011 0.30435 0.24323 0.28793 C 0.24271 0.27197 0.24445 0.25532 0.2408 0.24029 C 0.23716 0.22548 0.22882 0.22132 0.21979 0.21392 C 0.20712 0.20351 0.19236 0.19542 0.17778 0.19079 C 0.17049 0.18432 0.16164 0.17877 0.15313 0.17599 C 0.14636 0.16998 0.13837 0.16559 0.13091 0.16119 C 0.12552 0.15795 0.12188 0.15333 0.11615 0.15148 C 0.11164 0.14547 0.10591 0.14246 0.1 0.13992 C 0.09028 0.13066 0.09462 0.13298 0.08768 0.12997 C 0.08073 0.12072 0.07275 0.11424 0.06667 0.10361 C 0.06233 0.09597 0.05955 0.08765 0.05434 0.08071 C 0.04827 0.06406 0.0408 0.04949 0.03698 0.03145 C 0.03542 0.01619 0.03438 0.01226 0.03698 -0.00648 C 0.0375 -0.01018 0.03959 -0.01295 0.0408 -0.01642 C 0.04549 -0.0303 0.05087 -0.04186 0.06181 -0.04764 C 0.06493 -0.05366 0.06771 -0.05527 0.07292 -0.05736 C 0.07518 -0.05967 0.08316 -0.06846 0.08525 -0.06892 C 0.0915 -0.07031 0.09757 -0.07169 0.10365 -0.07401 C 0.11354 -0.07331 0.12344 -0.07331 0.13334 -0.07216 C 0.13664 -0.07169 0.14323 -0.06892 0.14323 -0.06892 C 0.14723 -0.0636 0.15052 -0.06267 0.15556 -0.05921 C 0.15938 -0.05389 0.16268 -0.05157 0.16789 -0.04926 C 0.1724 -0.04348 0.17743 -0.0407 0.18282 -0.03608 C 0.18403 -0.03492 0.18646 -0.03284 0.18646 -0.03284 C 0.18941 -0.02105 0.1875 -0.0259 0.19132 -0.01804 C 0.19375 -0.00416 0.19063 -0.01781 0.19514 -0.00648 C 0.19775 0 0.19792 0.00948 0.19879 0.01665 C 0.19757 0.04695 0.19861 0.04301 0.19514 0.06915 C 0.19445 0.07447 0.19323 0.07932 0.19132 0.08395 C 0.18993 0.08742 0.18646 0.09389 0.18646 0.09389 C 0.18507 0.1043 0.18247 0.11031 0.17778 0.11841 C 0.17483 0.1235 0.17344 0.1302 0.17032 0.13506 C 0.16945 0.13645 0.16771 0.13691 0.16667 0.1383 C 0.16528 0.14015 0.16459 0.14292 0.16302 0.14477 C 0.15521 0.15333 0.14532 0.15495 0.13577 0.15634 C 0.12761 0.15518 0.11893 0.15495 0.11111 0.15148 C 0.10677 0.14732 0.10139 0.14385 0.09636 0.14153 C 0.09306 0.1383 0.09011 0.1339 0.08646 0.13159 C 0.08473 0.13043 0.08299 0.12974 0.08143 0.12835 C 0.06615 0.11424 0.0757 0.1191 0.06667 0.11517 C 0.06389 0.11147 0.06198 0.10731 0.0592 0.10361 C 0.05452 0.09736 0.04931 0.09482 0.04566 0.08719 C 0.0441 0.07932 0.04115 0.07308 0.03837 0.06591 C 0.03629 0.06082 0.03629 0.05481 0.03455 0.04949 C 0.03351 0.04602 0.03229 0.04278 0.03091 0.03955 C 0.029 0.03538 0.02466 0.02798 0.02466 0.02798 C 0.02344 0.02313 0.02309 0.01758 0.02101 0.01318 C 0.01841 0.00786 0.01858 0.01017 0.01858 0.00671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80" dur="5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0069 -0.00938 0.09875 0.00364 0.12488 C 0.00521 0.13344 0.00833 0.14154 0.01111 0.14963 C 0.01267 0.15402 0.01424 0.15842 0.01597 0.16281 C 0.01684 0.16489 0.01858 0.16929 0.01858 0.16929 C 0.02153 0.18478 0.01771 0.16883 0.02222 0.17923 C 0.02778 0.19218 0.02708 0.1945 0.03958 0.19727 C 0.04913 0.20143 0.0592 0.2019 0.0691 0.20375 C 0.08194 0.20328 0.09479 0.20352 0.10746 0.20213 C 0.11059 0.2019 0.11302 0.19843 0.11597 0.19727 C 0.12639 0.19334 0.13559 0.18686 0.14566 0.18247 C 0.14792 0.17946 0.15087 0.17715 0.15312 0.17414 C 0.15573 0.17068 0.15781 0.16628 0.16042 0.16281 C 0.16215 0.15657 0.16319 0.15056 0.16545 0.14454 C 0.1651 0.1346 0.16493 0.1013 0.16302 0.08534 C 0.16233 0.07979 0.16267 0.07354 0.16042 0.06892 C 0.15521 0.05874 0.15295 0.04787 0.14566 0.03932 C 0.13837 0.03076 0.12969 0.02868 0.12101 0.02451 C 0.10642 0.01735 0.08976 0.01364 0.07413 0.01133 C 0.05017 0.01318 0.04097 0.01341 0.02222 0.03122 C 0.02135 0.0333 0.02101 0.03585 0.01979 0.0377 C 0.01875 0.03932 0.01667 0.03908 0.01597 0.04093 C 0.01493 0.04348 0.01528 0.04648 0.01476 0.04926 C 0.01198 0.06198 0.01354 0.05342 0.00868 0.06244 C 0.00642 0.06661 0.00243 0.07562 0.00243 0.07562 C -0.00017 0.08973 0.00347 0.07493 -0.00243 0.08696 C -0.00434 0.09089 -0.00486 0.09574 -0.00625 0.10014 C -0.00764 0.12396 -0.01337 0.16004 0 0.17923 C 0.00399 0.20097 0.03299 0.20675 0.04687 0.20722 C 0.08108 0.20837 0.1151 0.20837 0.1493 0.20883 C 0.15989 0.21346 0.15417 0.21161 0.16667 0.21369 C 0.20851 0.21207 0.22396 0.21068 0.26788 0.21207 C 0.27674 0.21485 0.28108 0.22063 0.28889 0.22525 C 0.29132 0.22664 0.29635 0.22849 0.29635 0.22849 C 0.30017 0.2352 0.30521 0.23936 0.30868 0.24653 C 0.31319 0.26526 0.31094 0.28631 0.30486 0.30389 C 0.29757 0.32562 0.30799 0.28839 0.3 0.31545 C 0.29878 0.31984 0.2967 0.33141 0.29375 0.33534 C 0.28646 0.34482 0.25816 0.34204 0.25677 0.34204 C 0.2493 0.34297 0.24184 0.34366 0.23455 0.3469 C 0.22917 0.34598 0.22274 0.34806 0.21858 0.34366 C 0.21076 0.33534 0.22205 0.34066 0.21111 0.33673 C 0.20555 0.33187 0.20608 0.3247 0.20243 0.3173 C 0.20174 0.30435 0.19948 0.2796 0.20243 0.26804 C 0.20694 0.25 0.2342 0.22942 0.24687 0.22525 C 0.25555 0.21647 0.26094 0.21809 0.27292 0.21531 C 0.28524 0.21253 0.29653 0.20606 0.30868 0.20375 C 0.31701 0.20005 0.32448 0.19796 0.33333 0.19565 C 0.33576 0.19334 0.33819 0.1908 0.3408 0.18895 C 0.34965 0.18293 0.34201 0.19195 0.3493 0.18409 C 0.35364 0.17923 0.35486 0.17345 0.36042 0.17091 C 0.36128 0.16813 0.3618 0.16536 0.36302 0.16281 C 0.36389 0.16073 0.36597 0.15981 0.36667 0.15772 C 0.3684 0.1531 0.36858 0.14755 0.37031 0.14292 C 0.37483 0.11286 0.35364 0.05227 0.38403 0.03932 C 0.38958 0.03191 0.38611 0.03515 0.39514 0.03122 C 0.3993 0.02937 0.40746 0.02451 0.40746 0.02451 C 0.42864 0.02544 0.4493 0.01711 0.46424 0.03608 C 0.4658 0.04047 0.46753 0.04487 0.4691 0.04926 C 0.46996 0.05134 0.47153 0.05574 0.47153 0.05574 C 0.47448 0.07354 0.47656 0.09366 0.48264 0.11008 C 0.48455 0.13067 0.4901 0.16929 0.47535 0.18247 C 0.46892 0.19519 0.45625 0.2049 0.44566 0.21045 C 0.43368 0.22317 0.44601 0.21115 0.4309 0.22202 C 0.4184 0.2308 0.40694 0.24191 0.39514 0.25162 C 0.38524 0.25971 0.37274 0.26087 0.3618 0.26457 C 0.35885 0.26388 0.34913 0.26341 0.34566 0.25809 C 0.33854 0.24676 0.33698 0.22826 0.33212 0.21531 C 0.32934 0.20791 0.32465 0.20167 0.32222 0.19403 C 0.31875 0.18293 0.31562 0.17206 0.31233 0.16096 C 0.31128 0.14662 0.31128 0.12211 0.30486 0.11008 C 0.30295 0.07932 0.30243 0.08326 0.30625 0.04093 C 0.30712 0.03168 0.31545 0.01781 0.31858 0.00971 C 0.32465 -0.00624 0.32674 -0.02451 0.3309 -0.04117 C 0.33177 -0.06267 0.33021 -0.08441 0.33333 -0.10546 C 0.33368 -0.10823 0.3342 -0.11078 0.33455 -0.11355 C 0.33819 -0.14639 0.33559 -0.16536 0.36042 -0.17946 C 0.36788 -0.18871 0.38125 -0.19311 0.39132 -0.19588 C 0.39913 -0.19542 0.40694 -0.19519 0.41476 -0.19426 C 0.42187 -0.19334 0.42569 -0.18432 0.4309 -0.17946 C 0.43351 -0.17692 0.4368 -0.17623 0.43958 -0.17438 C 0.44948 -0.16096 0.44444 -0.16512 0.45312 -0.15957 C 0.4559 -0.15402 0.46042 -0.15171 0.46302 -0.14639 C 0.46684 -0.13899 0.46736 -0.1309 0.47153 -0.1235 C 0.47708 -0.09667 0.47083 -0.08164 0.46302 -0.06105 C 0.46198 -0.05828 0.46215 -0.05481 0.46042 -0.05273 C 0.45816 -0.04995 0.45469 -0.04995 0.45191 -0.04787 C 0.44479 -0.04255 0.43802 -0.03654 0.4309 -0.03145 C 0.4184 -0.02243 0.40694 -0.00994 0.39253 -0.00671 C 0.38472 -0.00509 0.35799 -0.00208 0.35677 -0.00185 C 0.3276 -0.00416 0.34201 0.00069 0.32587 -0.01665 C 0.3217 -0.03862 0.3283 -0.00994 0.32101 -0.02636 C 0.31146 -0.04787 0.3217 -0.034 0.31476 -0.04278 C 0.31319 -0.04949 0.31146 -0.05597 0.30989 -0.06267 C 0.30885 -0.0673 0.30486 -0.07586 0.30486 -0.07586 C 0.30226 -0.08973 0.29983 -0.10315 0.29635 -0.11679 C 0.29583 -0.1191 0.29462 -0.12789 0.29375 -0.12997 C 0.29062 -0.1383 0.29045 -0.13483 0.28646 -0.14154 C 0.28455 -0.14477 0.28281 -0.14801 0.28142 -0.15148 C 0.28055 -0.15356 0.28003 -0.15611 0.27899 -0.15796 C 0.27396 -0.16744 0.26354 -0.17068 0.25555 -0.17276 C 0.2408 -0.17137 0.23212 -0.17068 0.21979 -0.16119 C 0.21597 -0.15819 0.21233 -0.15472 0.20868 -0.15148 C 0.2066 -0.14963 0.20243 -0.14639 0.20243 -0.14639 C 0.19288 -0.13043 0.18507 -0.11679 0.18021 -0.09713 C 0.18055 -0.08441 0.17969 -0.07169 0.18142 -0.0592 C 0.18212 -0.05481 0.18785 -0.05435 0.1901 -0.05273 C 0.19722 -0.04764 0.2033 -0.0414 0.21111 -0.03793 C 0.21406 -0.03191 0.21719 -0.0303 0.22222 -0.02798 C 0.22552 -0.02151 0.23246 -0.0185 0.23819 -0.01665 C 0.24757 -0.00416 0.25555 -0.00879 0.2691 -0.00994 C 0.27396 -0.01295 0.27656 -0.01781 0.28142 -0.01989 C 0.28507 -0.02683 0.28854 -0.02498 0.29375 -0.0296 C 0.29739 -0.03284 0.30121 -0.03747 0.30486 -0.04117 C 0.30972 -0.05134 0.31406 -0.06129 0.31736 -0.07239 C 0.31927 -0.07909 0.31979 -0.08557 0.32222 -0.09228 C 0.32413 -0.10407 0.3243 -0.11702 0.32708 -0.12835 C 0.32882 -0.15287 0.33316 -0.17946 0.31979 -0.19912 C 0.31389 -0.20768 0.30833 -0.21485 0.3 -0.21878 C 0.29722 -0.22017 0.2941 -0.22063 0.29132 -0.22202 C 0.28802 -0.2234 0.28142 -0.2271 0.28142 -0.2271 C 0.22101 -0.22271 0.25295 -0.22826 0.22708 -0.21716 C 0.22344 -0.21392 0.21736 -0.21277 0.21597 -0.20722 C 0.21562 -0.2056 0.21562 -0.20375 0.21476 -0.20236 C 0.20989 -0.1945 0.2033 -0.19149 0.2 -0.18108 C 0.19757 -0.17322 0.19462 -0.16466 0.19253 -0.15634 C 0.18993 -0.14616 0.18976 -0.13437 0.18403 -0.12673 C 0.18351 -0.1228 0.18333 -0.11887 0.18264 -0.11517 C 0.18212 -0.11193 0.18021 -0.10546 0.18021 -0.10546 C 0.17812 -0.08233 0.17448 -0.05204 0.16302 -0.03307 C 0.15955 -0.02729 0.16128 -0.03168 0.15677 -0.02636 C 0.14566 -0.01341 0.14983 -0.01943 0.13698 -0.01156 C 0.13194 -0.00856 0.12708 -0.00509 0.12222 -0.00185 C 0.11736 0.00139 0.11163 0.00046 0.10625 0.00162 C 0.08871 0.00555 0.07083 0.00671 0.05312 0.00809 C 0.01944 0.00694 -0.00156 0.01226 -0.02708 -0.01318 C -0.03229 -0.0303 -0.03663 -0.04672 -0.0408 -0.06429 C -0.04236 -0.08649 -0.04722 -0.11425 -0.03698 -0.13321 C -0.03403 -0.14547 -0.0382 -0.12997 -0.03212 -0.14477 C -0.02899 -0.15217 -0.02691 -0.15842 -0.02222 -0.16466 C -0.01476 -0.17484 -0.00365 -0.179 0.00486 -0.18756 C 0.01371 -0.19635 0.02274 -0.2093 0.03333 -0.21392 C 0.03889 -0.21947 0.0441 -0.22271 0.05069 -0.22549 C 0.05799 -0.23196 0.06805 -0.23289 0.07656 -0.2352 C 0.08489 -0.24329 0.09358 -0.23959 0.10364 -0.23867 C 0.10642 -0.23728 0.10955 -0.23682 0.11233 -0.2352 C 0.11649 -0.23289 0.12014 -0.22919 0.12465 -0.2271 C 0.12726 -0.22155 0.13455 -0.2123 0.13455 -0.2123 C 0.13663 -0.20375 0.13837 -0.2012 0.14201 -0.19426 C 0.14722 -0.18432 0.15035 -0.17253 0.15312 -0.16119 C 0.15451 -0.14824 0.15555 -0.13575 0.1592 -0.1235 C 0.16024 -0.09759 0.1618 -0.08626 0.15799 -0.0592 C 0.15642 -0.0488 0.14531 -0.04209 0.13958 -0.03793 C 0.12517 -0.02752 0.11771 -0.02498 0.10121 -0.02151 C 0.07621 -0.02266 0.05191 -0.02521 0.02708 -0.02313 C 0.02014 -0.01688 0.01996 -0.00463 0.01597 0.00486 " pathEditMode="relative" ptsTypes="fffffffffffffffffffffffffffffffffffffffffffffffffffffffffffffffffffffffffffffffffffffffffffffffffffffffffffffffffffffffffffffffffffffffffffffffffffffffffffA">
                                      <p:cBhvr>
                                        <p:cTn id="82" dur="5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11 0.00763 -0.00677 0.00393 -0.01354 0.00994 C -0.01441 0.01156 -0.0151 0.01341 -0.01597 0.0148 C -0.01753 0.01711 -0.01961 0.01896 -0.021 0.02151 C -0.02204 0.02336 -0.02222 0.02613 -0.02343 0.02798 C -0.02864 0.03584 -0.03628 0.04209 -0.04079 0.05111 C -0.04479 0.0592 -0.04218 0.05458 -0.0493 0.06429 C -0.05225 0.06822 -0.05381 0.0747 -0.05677 0.07909 C -0.06024 0.09297 -0.06684 0.10638 -0.07291 0.11841 C -0.075 0.12257 -0.07569 0.12743 -0.07777 0.13159 C -0.07812 0.1339 -0.07829 0.13621 -0.07899 0.1383 C -0.08072 0.14292 -0.08402 0.14662 -0.08524 0.15148 C -0.08663 0.15726 -0.08697 0.16188 -0.0901 0.16628 C -0.0927 0.18062 -0.09704 0.18825 -0.10121 0.20236 C -0.10364 0.21068 -0.10399 0.22063 -0.10868 0.2271 C -0.10972 0.22988 -0.11006 0.23265 -0.11128 0.2352 C -0.11284 0.23936 -0.11753 0.24676 -0.11753 0.24676 C -0.12152 0.26341 -0.13402 0.26688 -0.14461 0.27474 C -0.14843 0.27775 -0.15347 0.28191 -0.15816 0.28284 C -0.16701 0.28469 -0.17621 0.28515 -0.18524 0.28631 C -0.19965 0.28816 -0.19375 0.287 -0.20486 0.28954 C -0.20989 0.29348 -0.21423 0.2988 -0.21979 0.30111 C -0.22829 0.31244 -0.23055 0.32955 -0.23576 0.34389 C -0.23993 0.37673 -0.23975 0.38691 -0.23697 0.4327 C -0.23593 0.44889 -0.21024 0.46646 -0.2 0.46878 C -0.1151 0.46646 -0.16145 0.47109 -0.12343 0.45883 C -0.11545 0.44819 -0.11336 0.4364 -0.10763 0.42437 C -0.10711 0.4216 -0.10694 0.41859 -0.10625 0.41605 C -0.10572 0.4142 -0.10416 0.41304 -0.10364 0.41119 C -0.1026 0.40703 -0.10225 0.4024 -0.10121 0.39801 C -0.10277 0.38182 -0.10295 0.36262 -0.10989 0.34875 C -0.11145 0.33788 -0.1151 0.32562 -0.12222 0.31915 C -0.12968 0.30458 -0.14149 0.2944 -0.15434 0.29116 C -0.16527 0.29255 -0.16684 0.29139 -0.17534 0.29602 C -0.1802 0.29856 -0.18402 0.30342 -0.18888 0.30596 C -0.19253 0.30781 -0.19652 0.30828 -0.2 0.31082 C -0.20156 0.31198 -0.20312 0.31336 -0.20486 0.31429 C -0.20729 0.31568 -0.21232 0.31753 -0.21232 0.31753 C -0.22413 0.32909 -0.23263 0.34181 -0.24322 0.35522 C -0.24583 0.36633 -0.25503 0.37743 -0.2618 0.38483 C -0.26319 0.38645 -0.26406 0.38853 -0.26545 0.38991 C -0.26857 0.39338 -0.27204 0.39639 -0.27534 0.39963 C -0.28055 0.40472 -0.28784 0.40425 -0.29375 0.40795 C -0.30225 0.4135 -0.31076 0.41628 -0.31979 0.41952 C -0.32222 0.42044 -0.32465 0.4216 -0.32708 0.42275 C -0.32881 0.42368 -0.33038 0.4253 -0.33211 0.42599 C -0.34583 0.43201 -0.36024 0.43478 -0.37413 0.43917 C -0.37864 0.43756 -0.38333 0.43686 -0.38767 0.43432 C -0.38923 0.43339 -0.38975 0.43039 -0.39131 0.42923 C -0.39288 0.42807 -0.39461 0.42807 -0.39635 0.42761 C -0.39947 0.41535 -0.40555 0.40495 -0.40989 0.39315 C -0.41076 0.37234 -0.41857 0.32678 -0.39756 0.31753 C -0.39097 0.30874 -0.37934 0.30411 -0.37031 0.29949 C -0.33559 0.30134 -0.30243 0.30573 -0.26788 0.30758 C -0.24982 0.31013 -0.23159 0.30897 -0.21354 0.31244 C -0.20434 0.31591 -0.19461 0.31545 -0.18524 0.31753 C -0.175 0.31707 -0.16458 0.31799 -0.15434 0.31591 C -0.1526 0.31568 -0.15208 0.31221 -0.15069 0.31082 C -0.14756 0.30781 -0.14461 0.30712 -0.14079 0.30596 C -0.13628 0.29833 -0.13298 0.29348 -0.12604 0.29116 C -0.11944 0.28677 -0.11614 0.27867 -0.10989 0.27312 C -0.10069 0.25601 -0.08975 0.24075 -0.08402 0.2204 C -0.08246 0.21485 -0.08142 0.20953 -0.0802 0.20398 C -0.07951 0.20074 -0.07864 0.19727 -0.07777 0.19403 C -0.07743 0.19241 -0.07656 0.18917 -0.07656 0.18917 C -0.07395 0.1642 -0.0677 0.11563 -0.08524 0.09875 C -0.08923 0.0895 -0.09357 0.08372 -0.1 0.07747 C -0.10225 0.06776 -0.10017 0.07354 -0.10989 0.06429 C -0.11128 0.06313 -0.11267 0.06221 -0.11354 0.06082 C -0.11545 0.05874 -0.11684 0.0562 -0.11857 0.05435 C -0.11996 0.05296 -0.12187 0.0525 -0.12343 0.05111 C -0.12691 0.0481 -0.13003 0.0444 -0.13333 0.04116 C -0.1368 0.03769 -0.14566 0.03793 -0.14566 0.03793 C -0.16857 0.04001 -0.16111 0.03931 -0.17777 0.04787 C -0.18402 0.05435 -0.18715 0.06198 -0.19253 0.06915 C -0.19583 0.07955 -0.19947 0.08904 -0.20364 0.09875 C -0.20486 0.11286 -0.20833 0.12326 -0.21111 0.13668 C -0.21267 0.15518 -0.21701 0.17715 -0.20868 0.19403 C -0.20555 0.21138 -0.19236 0.21091 -0.18142 0.21554 C -0.15972 0.21207 -0.13576 0.2123 -0.11857 0.19079 C -0.11041 0.18062 -0.10659 0.16651 -0.09635 0.15957 C -0.09513 0.15726 -0.08975 0.14616 -0.08767 0.14315 C -0.08333 0.13691 -0.07777 0.13205 -0.07413 0.12511 C -0.06302 0.10361 -0.04739 0.09158 -0.0309 0.07909 C -0.02048 0.07123 -0.03107 0.07585 -0.021 0.07238 C -0.01423 0.06637 -0.00625 0.06498 0.00122 0.06082 C 0.02014 0.06198 0.02796 0.06082 0.04323 0.06753 C 0.04688 0.07493 0.04896 0.08025 0.05434 0.08557 C 0.05573 0.09736 0.05938 0.10892 0.06303 0.12003 C 0.06563 0.14107 0.06615 0.16212 0.06042 0.1827 C 0.05903 0.18732 0.05747 0.19172 0.05556 0.19588 C 0.05261 0.20213 0.04549 0.21392 0.04549 0.21392 C 0.04306 0.22456 0.03577 0.22641 0.02969 0.23196 C 0.02066 0.24028 0.01754 0.24722 0.00747 0.25 C 0.00191 0.25694 -0.00156 0.25971 -0.00868 0.26156 C -0.01666 0.25948 -0.02187 0.2567 -0.02847 0.25 C -0.03368 0.23589 -0.02725 0.25 -0.03576 0.24028 C -0.04149 0.23358 -0.04375 0.22294 -0.0493 0.21554 C -0.0526 0.19542 -0.05086 0.17484 -0.04809 0.15472 C -0.04305 0.11887 -0.03663 0.09574 -0.01857 0.06753 C -0.01197 0.05712 -0.00729 0.04556 0.00122 0.03793 C 0.00434 0.03214 0.00782 0.02729 0.01112 0.02151 C 0.01476 0.00601 0.00556 0.0074 0 0 Z " pathEditMode="relative" ptsTypes="fffffffffffffffffffffffffffffffffffffffffffffffffffffffffffffffffffffffffffffffffffffffffffffffffffffff">
                                      <p:cBhvr>
                                        <p:cTn id="84" dur="5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573 0.00393 0.00364 0.00417 0.00989 0.00162 C 0.01371 0 0.02101 -0.00347 0.02101 -0.00347 C 0.02917 -0.01133 0.03628 -0.01827 0.04566 -0.02312 C 0.04896 -0.02983 0.05382 -0.03006 0.05798 -0.03607 C 0.06042 -0.04949 0.05694 -0.03607 0.06545 -0.04949 C 0.06753 -0.05226 0.06771 -0.05712 0.0691 -0.06059 C 0.06858 -0.07053 0.07135 -0.08811 0.06285 -0.09204 C 0.05903 -0.09713 0.05573 -0.10106 0.05052 -0.1036 C 0.04358 -0.11355 0.03108 -0.11609 0.02101 -0.11817 C 0.01528 -0.12581 0.00503 -0.12488 -0.00261 -0.12812 C -0.00833 -0.12766 -0.01424 -0.12904 -0.01979 -0.1265 C -0.02257 -0.12557 -0.02396 -0.12118 -0.02604 -0.11817 C -0.02813 -0.1154 -0.0309 -0.10869 -0.0309 -0.10869 C -0.03229 -0.10083 -0.03455 -0.09343 -0.03958 -0.08857 C -0.04045 -0.08695 -0.04149 -0.0858 -0.04202 -0.08395 C -0.04306 -0.08071 -0.04445 -0.074 -0.04445 -0.074 C -0.04392 -0.0629 -0.04566 -0.03654 -0.03455 -0.03099 C -0.02952 -0.02428 -0.02708 -0.02382 -0.02101 -0.01989 C -0.00122 -0.02081 0.01858 -0.02058 0.03819 -0.02312 C 0.03993 -0.02335 0.04045 -0.02659 0.04184 -0.02798 C 0.04444 -0.03006 0.04774 -0.03076 0.05052 -0.03307 C 0.05312 -0.03515 0.05798 -0.03931 0.05798 -0.03931 C 0.05972 -0.04833 0.06354 -0.05111 0.0691 -0.05596 C 0.07205 -0.06151 0.07378 -0.06383 0.07517 -0.07053 C 0.0743 -0.07724 0.07396 -0.08395 0.07274 -0.09019 C 0.07101 -0.09944 0.06128 -0.10175 0.05555 -0.1036 C 0.04792 -0.11031 0.03854 -0.11309 0.02951 -0.11494 C 0.02031 -0.1191 0.01128 -0.12141 0.00243 -0.1265 C -0.0033 -0.12627 -0.0092 -0.1265 -0.01493 -0.12488 C -0.0191 -0.12396 -0.02726 -0.11979 -0.02726 -0.11979 C -0.03524 -0.10939 -0.04774 -0.10291 -0.05816 -0.0969 C -0.06875 -0.09088 -0.0757 -0.08441 -0.08767 -0.08233 C -0.10972 -0.08395 -0.10868 -0.0814 -0.12222 -0.09528 C -0.12431 -0.10199 -0.12587 -0.11031 -0.12847 -0.11656 C -0.12986 -0.12002 -0.13195 -0.12303 -0.13333 -0.1265 C -0.1342 -0.12881 -0.13507 -0.13089 -0.13594 -0.13298 C -0.13854 -0.14708 -0.1408 -0.15379 -0.14202 -0.16928 C -0.14167 -0.17645 -0.14202 -0.18362 -0.1408 -0.19079 C -0.1382 -0.2049 -0.13056 -0.20999 -0.12222 -0.21878 C -0.11198 -0.22941 -0.12413 -0.22271 -0.11493 -0.22687 C -0.10938 -0.23288 -0.1066 -0.23612 -0.1 -0.2382 C -0.09063 -0.24468 -0.08281 -0.24676 -0.07292 -0.24977 C -0.06215 -0.24768 -0.05208 -0.2463 -0.04202 -0.24167 C -0.0408 -0.24051 -0.03976 -0.23913 -0.03837 -0.2382 C -0.03524 -0.23658 -0.02847 -0.23496 -0.02847 -0.23496 C -0.02587 -0.22988 -0.0257 -0.22479 -0.02222 -0.22016 C -0.01892 -0.20698 -0.02396 -0.22479 -0.01736 -0.21045 C -0.01059 -0.19588 -0.01858 -0.20698 -0.01233 -0.19889 C -0.01163 -0.1938 -0.00886 -0.18917 -0.00868 -0.18409 C -0.00799 -0.16651 -0.00868 -0.13344 -0.02483 -0.1265 C -0.03177 -0.11956 -0.03976 -0.11401 -0.04827 -0.11193 C -0.05313 -0.11031 -0.05816 -0.10962 -0.06302 -0.10869 C -0.06545 -0.108 -0.07049 -0.10707 -0.07049 -0.10707 C -0.08368 -0.10014 -0.09965 -0.10684 -0.11233 -0.11355 C -0.11545 -0.11725 -0.11875 -0.11794 -0.12222 -0.12164 C -0.12604 -0.12557 -0.12761 -0.13089 -0.12969 -0.13668 C -0.13108 -0.14708 -0.13351 -0.1531 -0.13455 -0.1642 C -0.13386 -0.18154 -0.13472 -0.19681 -0.12969 -0.21207 C -0.1257 -0.22433 -0.11406 -0.2315 -0.10625 -0.2382 C -0.10139 -0.2426 -0.09844 -0.24884 -0.09271 -0.25138 C -0.08924 -0.25601 -0.07952 -0.26387 -0.07413 -0.26619 C -0.07274 -0.2722 -0.07049 -0.28446 -0.07049 -0.28446 C -0.07153 -0.30088 -0.07309 -0.31938 -0.08646 -0.32539 C -0.09427 -0.33325 -0.10399 -0.33927 -0.11372 -0.34181 C -0.12309 -0.34852 -0.13524 -0.34736 -0.14566 -0.34852 C -0.18004 -0.3469 -0.17726 -0.35615 -0.19011 -0.33048 C -0.19288 -0.31683 -0.1941 -0.30411 -0.18889 -0.29093 C -0.1875 -0.2833 -0.18646 -0.28214 -0.1816 -0.27775 C -0.17952 -0.2641 -0.175 -0.25485 -0.16424 -0.25138 C -0.15573 -0.24468 -0.14566 -0.24075 -0.13594 -0.2382 C -0.10903 -0.24167 -0.0967 -0.24537 -0.07292 -0.25809 C -0.07118 -0.25763 -0.06945 -0.25578 -0.06788 -0.25647 C -0.06649 -0.25717 -0.06597 -0.25948 -0.06545 -0.26133 C -0.06441 -0.26457 -0.06424 -0.26827 -0.06302 -0.27127 C -0.06215 -0.27335 -0.06146 -0.27567 -0.06059 -0.27775 C -0.06267 -0.32354 -0.05764 -0.29186 -0.06545 -0.31059 C -0.06615 -0.31221 -0.0658 -0.31429 -0.06667 -0.31568 C -0.06875 -0.31938 -0.07413 -0.32539 -0.07413 -0.32539 C -0.07726 -0.33372 -0.08299 -0.34158 -0.08889 -0.3469 C -0.09045 -0.34829 -0.09792 -0.3499 -0.09879 -0.35014 C -0.10521 -0.35268 -0.11094 -0.3573 -0.11736 -0.36008 C -0.12639 -0.35962 -0.13542 -0.35939 -0.14445 -0.35846 C -0.14618 -0.35823 -0.14809 -0.358 -0.14948 -0.35661 C -0.15208 -0.35384 -0.15903 -0.33464 -0.16181 -0.32886 C -0.16684 -0.30758 -0.18507 -0.29602 -0.20017 -0.28931 C -0.20486 -0.28353 -0.20955 -0.28191 -0.21511 -0.27775 C -0.22066 -0.27359 -0.22327 -0.26965 -0.22969 -0.2678 C -0.23299 -0.2648 -0.23594 -0.2604 -0.23958 -0.25809 C -0.24931 -0.25208 -0.25886 -0.24884 -0.26927 -0.24676 C -0.29149 -0.24722 -0.31372 -0.24676 -0.33594 -0.24815 C -0.34323 -0.24861 -0.33889 -0.25231 -0.34323 -0.25647 C -0.35452 -0.26734 -0.34514 -0.25347 -0.35313 -0.26295 C -0.35573 -0.26595 -0.36059 -0.27289 -0.36059 -0.27289 C -0.36302 -0.28122 -0.3658 -0.28561 -0.36788 -0.29417 C -0.36736 -0.3055 -0.36945 -0.31891 -0.36424 -0.32886 C -0.36007 -0.33695 -0.35434 -0.33672 -0.34827 -0.34019 C -0.33802 -0.3462 -0.3283 -0.35037 -0.31736 -0.35337 C -0.29601 -0.35245 -0.27743 -0.35083 -0.25677 -0.34852 C -0.24774 -0.34065 -0.26024 -0.3506 -0.24202 -0.34366 C -0.2408 -0.3432 -0.24063 -0.34112 -0.23958 -0.34019 C -0.23802 -0.3388 -0.23629 -0.33811 -0.23455 -0.33695 C -0.23038 -0.32585 -0.23351 -0.33533 -0.2309 -0.32377 C -0.23021 -0.32053 -0.22847 -0.31406 -0.22847 -0.31406 C -0.22986 -0.28052 -0.22847 -0.2833 -0.2408 -0.26133 C -0.24184 -0.25601 -0.24358 -0.24861 -0.24705 -0.24514 C -0.24809 -0.24375 -0.24948 -0.24422 -0.2507 -0.24329 C -0.25208 -0.2426 -0.2533 -0.24121 -0.25434 -0.24005 C -0.26007 -0.23358 -0.26354 -0.23242 -0.27049 -0.23034 C -0.27813 -0.22525 -0.28681 -0.22386 -0.29514 -0.22178 C -0.30417 -0.22224 -0.3132 -0.22224 -0.32222 -0.2234 C -0.32379 -0.22386 -0.32465 -0.22594 -0.32604 -0.22687 C -0.33333 -0.2315 -0.34115 -0.23196 -0.34827 -0.23658 C -0.34913 -0.23797 -0.34983 -0.23913 -0.3507 -0.24005 C -0.35174 -0.24121 -0.3533 -0.24213 -0.35434 -0.24329 C -0.35538 -0.24468 -0.3559 -0.24676 -0.35677 -0.24815 C -0.35799 -0.25023 -0.35938 -0.25138 -0.36059 -0.253 C -0.36302 -0.25971 -0.36632 -0.26387 -0.36927 -0.26965 C -0.37969 -0.29001 -0.36597 -0.26503 -0.37309 -0.28099 C -0.37604 -0.28816 -0.38038 -0.29417 -0.38403 -0.30088 C -0.38438 -0.30365 -0.38403 -0.30666 -0.38524 -0.30897 C -0.38594 -0.31036 -0.38785 -0.30966 -0.38889 -0.31059 C -0.40122 -0.32123 -0.40122 -0.32377 -0.41615 -0.32701 C -0.42396 -0.3351 -0.43351 -0.33533 -0.44202 -0.34181 C -0.44392 -0.3432 -0.44531 -0.34551 -0.44705 -0.3469 C -0.45208 -0.35083 -0.45886 -0.34967 -0.46424 -0.35175 C -0.46997 -0.35407 -0.4757 -0.35846 -0.4816 -0.36008 C -0.50434 -0.36609 -0.47969 -0.35846 -0.49514 -0.36332 C -0.49757 -0.36286 -0.50035 -0.36309 -0.50261 -0.3617 C -0.50729 -0.35892 -0.50556 -0.35638 -0.50747 -0.35175 C -0.51042 -0.34459 -0.51424 -0.33626 -0.51858 -0.33048 C -0.52396 -0.31591 -0.52708 -0.30134 -0.5309 -0.28607 C -0.52986 -0.25925 -0.53004 -0.23612 -0.50747 -0.23034 C -0.50208 -0.22525 -0.49618 -0.22433 -0.49011 -0.22178 C -0.48056 -0.22317 -0.46077 -0.22479 -0.44948 -0.22849 C -0.44323 -0.23057 -0.43785 -0.23797 -0.43212 -0.24167 C -0.42917 -0.24977 -0.42517 -0.25439 -0.41858 -0.25647 C -0.41181 -0.26249 -0.3533 -0.2567 -0.34827 -0.25647 C -0.33715 -0.25185 -0.33542 -0.23705 -0.32969 -0.22525 C -0.3283 -0.21716 -0.32708 -0.21045 -0.32344 -0.20397 C -0.32309 -0.20189 -0.32292 -0.19935 -0.32222 -0.19727 C -0.3217 -0.19588 -0.32014 -0.19565 -0.31979 -0.1938 C -0.31858 -0.18709 -0.32066 -0.1783 -0.31736 -0.17275 C -0.30972 -0.15957 -0.31788 -0.18108 -0.3099 -0.1642 C -0.30799 -0.16003 -0.3066 -0.15564 -0.30504 -0.15125 C -0.30243 -0.14431 -0.30087 -0.14061 -0.29757 -0.13459 C -0.29583 -0.13159 -0.29271 -0.12488 -0.29271 -0.12488 C -0.29115 -0.11817 -0.29028 -0.1154 -0.28646 -0.11031 C -0.28351 -0.09829 -0.27691 -0.08927 -0.26788 -0.08557 C -0.26667 -0.08418 -0.26563 -0.08302 -0.26424 -0.08233 C -0.26181 -0.08071 -0.25677 -0.07909 -0.25677 -0.07909 C -0.25347 -0.07932 -0.25017 -0.07909 -0.24705 -0.08071 C -0.24115 -0.08325 -0.2375 -0.09412 -0.23212 -0.09852 C -0.23021 -0.10615 -0.22274 -0.11054 -0.21754 -0.11355 C -0.20486 -0.11979 -0.19375 -0.12326 -0.18038 -0.12488 C -0.16163 -0.13274 -0.14462 -0.14176 -0.12483 -0.14454 C -0.11615 -0.14408 -0.10729 -0.14477 -0.09879 -0.14292 C -0.09462 -0.14199 -0.09531 -0.13621 -0.09392 -0.13298 C -0.09254 -0.12951 -0.08889 -0.12326 -0.08889 -0.12326 C -0.08559 -0.10522 -0.08681 -0.11471 -0.08524 -0.09528 C -0.0849 -0.07747 -0.09236 -0.04533 -0.07778 -0.03307 C -0.07292 -0.01965 -0.06198 -0.00208 -0.0507 0.00162 C -0.03958 0.01157 -0.02535 0.00116 -0.01372 -0.00347 C -0.01129 -0.00624 -0.0099 -0.00809 -0.0099 -0.01318 " pathEditMode="relative" ptsTypes="fffffffffffffffffffffffffffffffffffffffffffffffffffffffffffffffffffffffffffffffffffffffffffffffffffffffffffffffffffffffffffffffffffffffffffffffffffffffffffffffffffA">
                                      <p:cBhvr>
                                        <p:cTn id="86" dur="5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95 0.00971 -0.00504 0.02197 -0.00868 0.03122 C -0.01216 0.05897 -0.01667 0.09967 0.00746 0.11008 C 0.01493 0.11725 0.01909 0.11563 0.02968 0.11679 C 0.03854 0.12442 0.04791 0.12766 0.05677 0.13482 C 0.06545 0.13436 0.07413 0.13459 0.08281 0.13321 C 0.08732 0.13251 0.0875 0.12534 0.08889 0.12164 C 0.09184 0.11401 0.09392 0.10592 0.09757 0.09875 C 0.09948 0.08788 0.1026 0.07724 0.10625 0.06729 C 0.10746 0.05897 0.11146 0.03931 0.11493 0.03284 C 0.11753 0.02197 0.11979 0.01295 0.12465 0.00323 C 0.12725 -0.00787 0.12934 -0.01874 0.13455 -0.02799 C 0.13611 -0.03608 0.13941 -0.0377 0.14323 -0.04441 C 0.14618 -0.0562 0.14201 -0.04094 0.14826 -0.05597 C 0.1493 -0.05852 0.14965 -0.06152 0.15069 -0.06407 C 0.15521 -0.07494 0.16423 -0.08349 0.17291 -0.08719 C 0.18281 -0.09598 0.1934 -0.09852 0.20503 -0.10037 C 0.21319 -0.10315 0.21857 -0.10338 0.22725 -0.10199 C 0.23663 -0.09899 0.24236 -0.09621 0.25069 -0.08881 C 0.25312 -0.08673 0.25798 -0.08234 0.25798 -0.08234 C 0.26111 -0.07262 0.26215 -0.06337 0.26666 -0.05435 C 0.26927 -0.04395 0.27153 -0.03354 0.27413 -0.02313 C 0.275 -0.0044 0.27552 0.0141 0.27656 0.03284 C 0.27673 0.03607 0.27673 0.03977 0.27778 0.04278 C 0.28021 0.04995 0.30156 0.06568 0.30746 0.06729 C 0.32274 0.08186 0.33958 0.07932 0.35798 0.08048 C 0.36666 0.08001 0.37534 0.07978 0.38403 0.07886 C 0.38524 0.07863 0.3868 0.07863 0.38767 0.07724 C 0.38958 0.074 0.3901 0.06683 0.39392 0.06244 C 0.39618 0.05989 0.39913 0.05874 0.40121 0.05596 C 0.40416 0.05203 0.40694 0.04833 0.40989 0.0444 C 0.4151 0.03746 0.4184 0.02844 0.42343 0.02127 C 0.42378 0.01965 0.42396 0.0178 0.42465 0.01642 C 0.42534 0.01503 0.42673 0.01457 0.42725 0.01318 C 0.43507 -0.00741 0.42778 0.00092 0.43576 -0.00671 C 0.4375 -0.01481 0.44045 -0.02128 0.44201 -0.02961 C 0.44149 -0.03909 0.44375 -0.04996 0.43958 -0.05759 C 0.43819 -0.06013 0.43593 -0.06175 0.43455 -0.06407 C 0.42812 -0.0747 0.42534 -0.08419 0.41493 -0.08881 C 0.40607 -0.09991 0.39166 -0.09783 0.38159 -0.10685 C 0.37621 -0.11171 0.37291 -0.11911 0.36666 -0.12165 C 0.3625 -0.12743 0.35903 -0.13136 0.35312 -0.13321 C 0.34878 -0.142 0.34479 -0.15056 0.3408 -0.15958 C 0.33958 -0.16235 0.33715 -0.16374 0.33576 -0.16605 C 0.33385 -0.16906 0.3309 -0.176 0.3309 -0.176 C 0.32864 -0.18849 0.32587 -0.19427 0.321 -0.20722 C 0.31805 -0.21531 0.31666 -0.22387 0.31354 -0.23197 C 0.31059 -0.24723 0.30555 -0.27845 0.31614 -0.28793 C 0.31927 -0.30019 0.32534 -0.3099 0.33455 -0.31407 C 0.33871 -0.318 0.34184 -0.31915 0.34687 -0.32077 C 0.36267 -0.33442 0.35139 -0.32748 0.38403 -0.32563 C 0.38646 -0.32447 0.38889 -0.32355 0.39132 -0.32239 C 0.39253 -0.32193 0.39514 -0.32077 0.39514 -0.32077 C 0.40017 -0.31383 0.40225 -0.31522 0.40868 -0.31245 C 0.41024 -0.30921 0.4125 -0.30643 0.41354 -0.30273 C 0.41406 -0.30111 0.41423 -0.29926 0.41493 -0.29765 C 0.41632 -0.29418 0.41823 -0.29117 0.41979 -0.28793 C 0.42066 -0.28631 0.42222 -0.28284 0.42222 -0.28284 C 0.42257 -0.27683 0.42257 -0.27082 0.42343 -0.26481 C 0.42378 -0.26249 0.42552 -0.26064 0.42604 -0.25833 C 0.42673 -0.25555 0.42673 -0.25278 0.42725 -0.25 C 0.42795 -0.24654 0.42968 -0.24006 0.42968 -0.24006 C 0.43107 -0.19704 0.43229 -0.15842 0.41111 -0.12512 C 0.40451 -0.11494 0.40017 -0.10292 0.3901 -0.09876 C 0.38246 -0.09205 0.37587 -0.08627 0.36666 -0.08395 C 0.35764 -0.07586 0.34653 -0.07401 0.33576 -0.07239 C 0.27986 -0.07401 0.29253 -0.07424 0.26059 -0.07887 C 0.2408 -0.08465 0.26545 -0.07586 0.25069 -0.08557 C 0.24722 -0.08789 0.24288 -0.08765 0.23958 -0.09043 C 0.23316 -0.09598 0.22604 -0.10153 0.21857 -0.10361 C 0.2092 -0.11194 0.19843 -0.11679 0.18767 -0.12165 C 0.18107 -0.1198 0.17882 -0.1198 0.17413 -0.11356 C 0.17239 -0.10592 0.16875 -0.10199 0.16545 -0.09552 C 0.16319 -0.0858 0.16337 -0.07586 0.1618 -0.06592 C 0.16041 -0.05759 0.1585 -0.0495 0.15677 -0.04117 C 0.15642 -0.03955 0.1533 -0.02082 0.15191 -0.01804 C 0.14722 -0.00856 0.14392 0.00185 0.13958 0.01156 C 0.13802 0.01503 0.13455 0.02127 0.13455 0.02127 C 0.13177 0.0333 0.13576 0.01988 0.12968 0.0296 C 0.12014 0.04486 0.13576 0.02752 0.12222 0.04116 C 0.11892 0.04995 0.11389 0.05457 0.10868 0.06082 C 0.10555 0.06452 0.10225 0.06776 0.1 0.07238 C 0.09913 0.074 0.09878 0.07608 0.09757 0.07724 C 0.09462 0.07978 0.09097 0.08071 0.08767 0.0821 C 0.08403 0.08371 0.07656 0.08556 0.07656 0.08556 C 0.06666 0.08441 0.05677 0.08348 0.04687 0.0821 C 0.04218 0.0814 0.03333 0.07724 0.03333 0.07724 C 0.02778 0.07238 0.02864 0.06568 0.02343 0.0592 C 0.02083 0.0518 0.01805 0.04509 0.01354 0.03954 C 0.00989 0.0296 0.01111 0.01965 0.00382 0.01318 C 0.00104 0.00763 -0.00052 0.00138 -0.00243 -0.00486 C -0.00347 -0.0081 -0.00486 -0.01481 -0.00486 -0.01481 " pathEditMode="relative" ptsTypes="fffffffffffffffffffffffffffffffffffffffffffffffffffffffffffffffffffffffffffffffffffffffffffA">
                                      <p:cBhvr>
                                        <p:cTn id="88" dur="5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8 -0.00531 0.00625 0.0037 -0.00746 -0.0067 C -0.0125 -0.0104 -0.02014 -0.01318 -0.02587 -0.0148 C -0.02986 -0.02035 -0.03524 -0.02289 -0.03958 -0.02798 C -0.04288 -0.03214 -0.04531 -0.03792 -0.0493 -0.04116 C -0.05364 -0.04486 -0.06302 -0.05111 -0.06302 -0.05111 C -0.06823 -0.05804 -0.07014 -0.06776 -0.07413 -0.07562 C -0.07517 -0.07747 -0.07674 -0.07886 -0.07778 -0.08071 C -0.07865 -0.08233 -0.07934 -0.08395 -0.08021 -0.08556 C -0.08316 -0.10198 -0.08264 -0.09713 -0.08264 -0.12673 C -0.08264 -0.15749 -0.07969 -0.17021 -0.06424 -0.19079 C -0.05851 -0.19842 -0.0651 -0.19426 -0.05799 -0.1975 C -0.05347 -0.20629 -0.05764 -0.2005 -0.04705 -0.20559 C -0.04097 -0.20837 -0.03715 -0.21438 -0.0309 -0.21716 C -0.01719 -0.21322 -0.02101 -0.21276 -0.01111 -0.20397 C -0.00555 -0.18917 -0.01267 -0.20397 -0.00364 -0.19588 C -0.00069 -0.19334 0.00035 -0.18802 0.00226 -0.18432 C 0.00399 -0.17692 0.0059 -0.17021 0.0099 -0.16443 C 0.01233 -0.15448 0.01545 -0.14569 0.02101 -0.13829 C 0.03073 -0.1117 0.06024 -0.0969 0.08125 -0.09389 C 0.09514 -0.09574 0.10781 -0.09967 0.12101 -0.09389 C 0.12674 -0.08857 0.12448 -0.08487 0.12847 -0.07747 C 0.13004 -0.06729 0.13403 -0.04486 0.13958 -0.03792 C 0.14132 -0.03006 0.14531 -0.02289 0.14688 -0.0148 C 0.14722 -0.01272 0.14722 -0.01017 0.14809 -0.00832 C 0.14896 -0.0067 0.1507 -0.00624 0.15191 -0.00508 C 0.1566 0.00787 0.16285 0.01827 0.17292 0.02452 C 0.17813 0.03192 0.18646 0.03701 0.19375 0.03932 C 0.20174 0.04741 0.21389 0.05227 0.22326 0.05412 C 0.22951 0.0599 0.2375 0.06198 0.24445 0.06568 C 0.24549 0.06545 0.25677 0.06522 0.26042 0.06245 C 0.26701 0.05736 0.27552 0.0488 0.28021 0.04094 C 0.28316 0.03585 0.28611 0.02891 0.29011 0.02452 C 0.2941 0.02012 0.29896 0.01642 0.30243 0.01134 C 0.30799 0.00324 0.31615 -0.01618 0.32222 -0.0215 C 0.32483 -0.02659 0.3283 -0.02983 0.3309 -0.03469 C 0.33594 -0.04417 0.33021 -0.03885 0.33681 -0.04949 C 0.34149 -0.05689 0.34913 -0.06568 0.35434 -0.07238 C 0.3559 -0.07446 0.35851 -0.07446 0.36059 -0.07562 C 0.36528 -0.0784 0.3684 -0.08256 0.37292 -0.08556 C 0.37986 -0.09019 0.38455 -0.09782 0.39254 -0.10037 C 0.40486 -0.11586 0.42101 -0.11239 0.43698 -0.11355 C 0.44618 -0.11748 0.44201 -0.11517 0.44948 -0.12002 C 0.45677 -0.13043 0.44653 -0.11794 0.45556 -0.12187 C 0.45729 -0.12257 0.46076 -0.12974 0.46181 -0.13159 C 0.4632 -0.1376 0.46615 -0.14199 0.46788 -0.14801 C 0.47205 -0.16281 0.47587 -0.17946 0.48264 -0.19241 C 0.48663 -0.22872 0.4974 -0.2833 0.46545 -0.29764 C 0.45365 -0.30874 0.43958 -0.30666 0.4257 -0.3092 C 0.41563 -0.31313 0.40556 -0.31359 0.39514 -0.31591 C 0.38715 -0.32192 0.3816 -0.32284 0.37292 -0.32562 C 0.3684 -0.33163 0.36129 -0.33279 0.35538 -0.33556 C 0.35313 -0.33672 0.34809 -0.3388 0.34809 -0.3388 C 0.3467 -0.33996 0.34549 -0.34065 0.34445 -0.34204 C 0.3434 -0.34343 0.34323 -0.34574 0.34201 -0.34713 C 0.3408 -0.34828 0.33941 -0.34805 0.3382 -0.34875 C 0.33611 -0.35013 0.3342 -0.35198 0.33212 -0.3536 C 0.33056 -0.36031 0.32726 -0.3654 0.32465 -0.37164 C 0.32344 -0.37974 0.32188 -0.38459 0.31858 -0.39153 C 0.31736 -0.40333 0.31563 -0.4142 0.31476 -0.42599 C 0.31563 -0.44241 0.31615 -0.45629 0.31858 -0.47201 C 0.31945 -0.4882 0.31858 -0.50115 0.32465 -0.5148 C 0.32604 -0.52451 0.32761 -0.52497 0.33212 -0.53284 C 0.33333 -0.53815 0.33976 -0.55087 0.34323 -0.55434 C 0.34462 -0.55573 0.34653 -0.5555 0.34809 -0.55596 C 0.35642 -0.56313 0.36563 -0.56822 0.37535 -0.57076 C 0.38455 -0.5703 0.39427 -0.57053 0.40365 -0.56914 C 0.41771 -0.56729 0.40677 -0.56753 0.41354 -0.56244 C 0.4191 -0.55804 0.42708 -0.55319 0.43333 -0.55111 C 0.43837 -0.54648 0.44219 -0.53815 0.44566 -0.53122 C 0.44757 -0.51965 0.45156 -0.50832 0.45677 -0.49838 C 0.45851 -0.48612 0.46094 -0.47548 0.46667 -0.46554 C 0.46945 -0.44958 0.46684 -0.45605 0.47274 -0.44565 C 0.47535 -0.43593 0.47813 -0.42506 0.48403 -0.4179 C 0.48524 -0.41304 0.48455 -0.40633 0.48767 -0.40309 C 0.49167 -0.39893 0.4974 -0.39061 0.50243 -0.38829 C 0.50712 -0.38621 0.51059 -0.38506 0.51458 -0.38159 C 0.5309 -0.3684 0.54636 -0.36262 0.56545 -0.36031 C 0.59983 -0.36401 0.59219 -0.35476 0.60486 -0.38159 C 0.60642 -0.38968 0.61215 -0.40471 0.61215 -0.40471 C 0.61406 -0.41674 0.61597 -0.42853 0.61736 -0.44079 C 0.6184 -0.46276 0.6184 -0.48196 0.61476 -0.50323 C 0.61806 -0.50971 0.61806 -0.5141 0.61337 -0.51965 C 0.61076 -0.53538 0.59948 -0.54278 0.58889 -0.54764 C 0.57552 -0.56036 0.55486 -0.5518 0.5408 -0.55111 C 0.53576 -0.54995 0.53056 -0.54949 0.52587 -0.54764 C 0.52118 -0.54579 0.51719 -0.54278 0.51233 -0.54116 C 0.48733 -0.54209 0.47552 -0.54324 0.45417 -0.54602 C 0.44931 -0.54741 0.44271 -0.54579 0.43958 -0.55111 C 0.43837 -0.55296 0.43924 -0.55573 0.43837 -0.55758 C 0.42934 -0.57955 0.43438 -0.56059 0.42969 -0.57562 C 0.42743 -0.58256 0.42708 -0.58996 0.42344 -0.59551 C 0.42205 -0.60707 0.41945 -0.62303 0.42465 -0.63321 C 0.43108 -0.64546 0.44531 -0.65263 0.45556 -0.65471 C 0.46354 -0.66235 0.47205 -0.66304 0.48142 -0.66605 C 0.49861 -0.66304 0.5158 -0.66026 0.53316 -0.65795 C 0.54583 -0.65379 0.54566 -0.63598 0.55174 -0.62326 C 0.55174 -0.61332 0.56094 -0.53376 0.53576 -0.52312 C 0.53177 -0.51757 0.52726 -0.51595 0.52222 -0.51318 C 0.50469 -0.51387 0.48611 -0.5067 0.47014 -0.51642 C 0.46354 -0.52058 0.46024 -0.5289 0.45295 -0.53284 C 0.44965 -0.53977 0.44618 -0.54394 0.4408 -0.54764 C 0.43681 -0.55619 0.4349 -0.56521 0.4283 -0.57076 C 0.42031 -0.58765 0.41302 -0.61632 0.39757 -0.62164 C 0.38854 -0.6302 0.39983 -0.62025 0.38889 -0.62673 C 0.38368 -0.62974 0.37934 -0.63413 0.37396 -0.63644 C 0.36649 -0.64662 0.375 -0.63737 0.36181 -0.64315 C 0.35938 -0.64408 0.35781 -0.64708 0.35538 -0.64801 C 0.3434 -0.65864 0.33021 -0.66119 0.31615 -0.66281 C 0.28438 -0.66096 0.29201 -0.66443 0.2717 -0.64639 C 0.26701 -0.63783 0.25764 -0.63205 0.25434 -0.62326 C 0.25104 -0.6147 0.24844 -0.61077 0.24323 -0.6036 C 0.24184 -0.60198 0.24184 -0.59921 0.2408 -0.59713 C 0.23854 -0.5925 0.23559 -0.58857 0.23212 -0.58556 C 0.22326 -0.56914 0.20799 -0.55781 0.19375 -0.55111 C 0.18906 -0.54879 0.18212 -0.54741 0.17778 -0.5444 C 0.17639 -0.54347 0.17517 -0.54209 0.17413 -0.54116 C 0.17257 -0.54 0.17083 -0.53908 0.1691 -0.53792 C 0.16754 -0.53122 0.15903 -0.51595 0.15556 -0.50994 C 0.15139 -0.49236 0.14757 -0.47479 0.14323 -0.45721 C 0.14097 -0.43617 0.13368 -0.40402 0.14566 -0.38829 C 0.14722 -0.37812 0.14861 -0.37118 0.15434 -0.36355 C 0.15469 -0.36077 0.15451 -0.35753 0.15556 -0.35522 C 0.15695 -0.35198 0.15955 -0.3499 0.16181 -0.34713 C 0.16285 -0.34574 0.16285 -0.34343 0.16424 -0.34204 C 0.16649 -0.33926 0.17014 -0.33903 0.17292 -0.33718 C 0.17708 -0.32053 0.19879 -0.32192 0.20868 -0.32076 C 0.21528 -0.32123 0.22188 -0.32099 0.22847 -0.32238 C 0.23264 -0.32331 0.24149 -0.32909 0.24688 -0.33071 C 0.24809 -0.33186 0.24913 -0.33325 0.2507 -0.33395 C 0.25278 -0.33487 0.25573 -0.33418 0.25799 -0.33556 C 0.25938 -0.33649 0.26042 -0.33903 0.26181 -0.34042 C 0.26476 -0.34343 0.26667 -0.34389 0.27031 -0.34551 C 0.275 -0.35545 0.28177 -0.36378 0.28646 -0.37349 C 0.29306 -0.38714 0.29844 -0.40333 0.30365 -0.4179 C 0.30486 -0.42506 0.30573 -0.43223 0.30747 -0.43917 C 0.30903 -0.45259 0.30833 -0.46877 0.30504 -0.48196 C 0.30278 -0.49098 0.30261 -0.48612 0.29879 -0.49352 C 0.2875 -0.51503 0.30278 -0.4882 0.29514 -0.50485 C 0.2934 -0.50855 0.28767 -0.5141 0.28507 -0.51642 C 0.2809 -0.52058 0.27517 -0.52104 0.27031 -0.52312 C 0.24583 -0.52266 0.22188 -0.52266 0.1974 -0.5215 C 0.19011 -0.52127 0.17882 -0.5067 0.17882 -0.5067 C 0.17622 -0.50046 0.17274 -0.49491 0.17031 -0.48843 C 0.16267 -0.46831 0.15816 -0.44634 0.1507 -0.42599 C 0.14531 -0.39593 0.12951 -0.32793 0.1566 -0.32076 C 0.18316 -0.32308 0.17674 -0.32331 0.21094 -0.32076 C 0.21962 -0.32007 0.22865 -0.31706 0.23681 -0.31429 C 0.24445 -0.31174 0.25278 -0.31313 0.26042 -0.31244 C 0.27431 -0.30642 0.28906 -0.31475 0.30243 -0.30596 C 0.30208 -0.30272 0.30035 -0.29926 0.30104 -0.29602 C 0.30156 -0.29417 0.30399 -0.2944 0.30504 -0.29278 C 0.30747 -0.28885 0.30903 -0.27983 0.3099 -0.27474 C 0.31198 -0.24352 0.31424 -0.2049 0.3 -0.17761 C 0.29618 -0.17021 0.28646 -0.14916 0.28021 -0.14639 C 0.27622 -0.14477 0.26771 -0.14315 0.26771 -0.14315 C 0.25903 -0.14477 0.2507 -0.14639 0.24184 -0.14801 C 0.24045 -0.14824 0.23976 -0.15078 0.2382 -0.15148 C 0.23646 -0.1524 0.2342 -0.15263 0.23212 -0.15309 C 0.22361 -0.15471 0.21563 -0.15518 0.20729 -0.15795 C 0.20261 -0.1642 0.1974 -0.1679 0.19236 -0.17437 C 0.19132 -0.17599 0.18872 -0.17923 0.18872 -0.17923 C 0.18646 -0.18871 0.18872 -0.18316 0.18021 -0.19403 C 0.17622 -0.19912 0.17413 -0.20698 0.17031 -0.2123 C 0.16649 -0.23196 0.17257 -0.20397 0.16545 -0.22548 C 0.15903 -0.24514 0.17031 -0.22247 0.16059 -0.24028 C 0.15833 -0.25046 0.15295 -0.25832 0.14931 -0.26803 C 0.14792 -0.27243 0.14653 -0.27705 0.14445 -0.28122 C 0.14288 -0.28445 0.13958 -0.29116 0.13958 -0.29116 C 0.13802 -0.29879 0.13333 -0.30804 0.12847 -0.31244 C 0.12674 -0.32076 0.12587 -0.32192 0.11979 -0.31914 C 0.11649 -0.31036 0.11754 -0.31336 0.11476 -0.30272 C 0.11389 -0.29949 0.11215 -0.29278 0.11215 -0.29278 C 0.11111 -0.2826 0.11181 -0.27173 0.10747 -0.26318 C 0.10677 -0.25716 0.10521 -0.25115 0.10486 -0.24514 C 0.10417 -0.2308 0.10451 -0.21646 0.10365 -0.20235 C 0.10278 -0.19079 0.09722 -0.17807 0.09392 -0.1679 C 0.08958 -0.15494 0.09427 -0.1605 0.0875 -0.15471 C 0.08611 -0.14824 0.08299 -0.14546 0.08021 -0.13991 C 0.07379 -0.12766 0.06476 -0.11725 0.05434 -0.11193 C 0.03976 -0.11355 0.03559 -0.11517 0.02101 -0.11355 C 0.01441 -0.10777 0.0099 -0.0999 0.00365 -0.09389 C 0.00035 -0.08741 -0.00226 -0.08117 -0.00608 -0.07562 C -0.00851 -0.06799 -0.00955 -0.06013 -0.0125 -0.05272 C -0.01285 -0.04324 -0.0191 0.00648 -0.0125 0.00648 " pathEditMode="relative" ptsTypes="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90" dur="5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-0.00463 0.00278 -0.00856 0.00365 -0.01318 C 0.00451 -0.01758 0.00434 -0.02197 0.00486 -0.02637 C 0.00625 -0.03608 0.01493 -0.0562 0.01962 -0.06267 C 0.02274 -0.06661 0.03038 -0.07979 0.03576 -0.0821 C 0.04219 -0.09066 0.04358 -0.0932 0.05174 -0.0969 C 0.06163 -0.10592 0.07483 -0.10592 0.08628 -0.11008 C 0.09913 -0.11471 0.1099 -0.12234 0.12344 -0.12489 C 0.13108 -0.12835 0.13698 -0.13483 0.14444 -0.13807 C 0.14635 -0.1457 0.15174 -0.14986 0.15434 -0.15773 C 0.15729 -0.16674 0.16094 -0.17507 0.16406 -0.18409 C 0.16649 -0.19103 0.16736 -0.19773 0.17031 -0.20398 C 0.17187 -0.21207 0.1724 -0.2204 0.17396 -0.22849 C 0.17604 -0.25093 0.17535 -0.2692 0.15799 -0.27798 C 0.14983 -0.28885 0.13472 -0.30042 0.12344 -0.30412 C 0.12049 -0.3062 0.11788 -0.30897 0.11476 -0.31106 C 0.11233 -0.31221 0.10729 -0.31406 0.10729 -0.31406 C 0.10087 -0.31984 0.09462 -0.32586 0.08767 -0.33048 C 0.08437 -0.33742 0.08281 -0.34413 0.07778 -0.34852 C 0.07187 -0.36355 0.06424 -0.37928 0.05556 -0.39131 C 0.05 -0.39871 0.04861 -0.40865 0.04184 -0.41443 C 0.03993 -0.4223 0.03802 -0.4297 0.03576 -0.43733 C 0.03472 -0.44403 0.03368 -0.45074 0.03212 -0.45722 C 0.03247 -0.4741 0.03229 -0.49121 0.03333 -0.5081 C 0.03351 -0.51064 0.04184 -0.53261 0.04184 -0.53284 C 0.04601 -0.54718 0.05747 -0.56915 0.0691 -0.57216 C 0.07413 -0.57933 0.08073 -0.58395 0.08767 -0.58696 C 0.08889 -0.5865 0.0901 -0.58488 0.09132 -0.58534 C 0.09323 -0.58603 0.09444 -0.58904 0.09618 -0.59043 C 0.09896 -0.59251 0.10191 -0.59366 0.10486 -0.59528 C 0.10608 -0.5969 0.10712 -0.59898 0.10851 -0.60014 C 0.10955 -0.60107 0.11146 -0.6006 0.11233 -0.60176 C 0.11372 -0.60361 0.11354 -0.60662 0.11476 -0.60847 C 0.11858 -0.61494 0.12465 -0.62026 0.12951 -0.62489 C 0.13073 -0.62604 0.13108 -0.62835 0.13212 -0.62974 C 0.13316 -0.63113 0.13455 -0.63205 0.13576 -0.63321 C 0.14288 -0.64755 0.15608 -0.66443 0.16667 -0.67415 C 0.17014 -0.67738 0.17257 -0.68478 0.17517 -0.68895 C 0.17986 -0.69635 0.18437 -0.70329 0.18767 -0.71207 C 0.18646 -0.72502 0.18993 -0.75833 0.17517 -0.76457 C 0.17066 -0.77082 0.1658 -0.76804 0.16042 -0.7729 C 0.1592 -0.77405 0.15816 -0.77544 0.15677 -0.77613 C 0.15365 -0.77775 0.14687 -0.77937 0.14687 -0.77937 C 0.13542 -0.79024 0.09792 -0.78307 0.0901 -0.78284 C 0.0842 -0.7803 0.08038 -0.77891 0.07396 -0.77775 C 0.06667 -0.7729 0.05833 -0.76966 0.05052 -0.76642 C 0.04757 -0.76203 0.0467 -0.75786 0.04444 -0.75324 C 0.04167 -0.74699 0.03715 -0.74029 0.03333 -0.73497 C 0.03021 -0.72248 0.02413 -0.71531 0.01719 -0.70722 C 0.01354 -0.70282 0.01094 -0.69681 0.00729 -0.69242 C -0.00035 -0.6834 -0.00799 -0.67831 -0.01736 -0.67415 C -0.02222 -0.66929 -0.02656 -0.66698 -0.03212 -0.66443 C -0.0441 -0.65356 -0.07083 -0.64917 -0.08524 -0.64616 C -0.09635 -0.65032 -0.09844 -0.66119 -0.10122 -0.67576 C -0.10087 -0.69288 -0.10069 -0.70976 -0.1 -0.72687 C -0.09983 -0.73266 -0.09236 -0.74399 -0.09149 -0.74491 C -0.08247 -0.75625 -0.075 -0.76619 -0.06302 -0.77128 C -0.05278 -0.7803 -0.06962 -0.76619 -0.04948 -0.77775 C -0.03125 -0.78816 -0.05226 -0.78215 -0.03472 -0.78608 C -0.01944 -0.79279 -0.01007 -0.77637 -0.00122 -0.76457 C 0.00052 -0.75786 0.00851 -0.74815 0.00851 -0.74815 C 0.01094 -0.74052 0.01094 -0.73474 0.01597 -0.73011 C 0.01719 -0.72248 0.01944 -0.71624 0.02101 -0.70884 C 0.02049 -0.69612 0.02222 -0.68247 0.0184 -0.67091 C 0.01476 -0.65958 0.00417 -0.65218 -0.00382 -0.64801 C -0.00729 -0.64292 -0.01181 -0.64339 -0.01615 -0.63969 C -0.02865 -0.64015 -0.0408 -0.64038 -0.05313 -0.64131 C -0.05694 -0.64154 -0.05885 -0.64547 -0.06181 -0.64801 C -0.06649 -0.65194 -0.06979 -0.65171 -0.07413 -0.65773 C -0.08438 -0.67183 -0.0901 -0.68987 -0.09878 -0.70537 C -0.10017 -0.71485 -0.10208 -0.7241 -0.10382 -0.73335 C -0.1026 -0.74584 -0.10313 -0.7463 -0.09514 -0.74977 C -0.0901 -0.7544 -0.08472 -0.75555 -0.07899 -0.75833 C -0.07778 -0.75925 -0.07674 -0.76041 -0.07535 -0.76133 C -0.07413 -0.76203 -0.07274 -0.76203 -0.0717 -0.76295 C -0.06493 -0.76804 -0.0592 -0.77475 -0.05191 -0.77937 C -0.04583 -0.78793 -0.04375 -0.79602 -0.04201 -0.80736 C -0.04236 -0.81568 -0.04219 -0.82401 -0.04323 -0.8321 C -0.04375 -0.83673 -0.04722 -0.83996 -0.04948 -0.84366 C -0.05347 -0.84991 -0.05833 -0.85222 -0.06302 -0.85685 C -0.07066 -0.86425 -0.07569 -0.87072 -0.08524 -0.87327 C -0.09201 -0.87928 -0.10191 -0.88229 -0.1099 -0.88483 C -0.11979 -0.89316 -0.13056 -0.88899 -0.14201 -0.88807 C -0.14531 -0.88691 -0.14965 -0.88807 -0.15191 -0.88483 C -0.15503 -0.88044 -0.15347 -0.88136 -0.15816 -0.87974 C -0.16146 -0.87859 -0.16788 -0.8765 -0.16788 -0.8765 C -0.1783 -0.86772 -0.18611 -0.85893 -0.19531 -0.8469 C -0.20035 -0.83996 -0.19896 -0.84459 -0.2026 -0.83858 C -0.20903 -0.82794 -0.20868 -0.81383 -0.21372 -0.8025 C -0.22101 -0.78585 -0.23438 -0.77567 -0.24826 -0.77128 C -0.25903 -0.76411 -0.2684 -0.75879 -0.28038 -0.75648 C -0.28785 -0.75694 -0.29549 -0.75532 -0.3026 -0.75833 C -0.31024 -0.7611 -0.31163 -0.77637 -0.31615 -0.78284 C -0.31806 -0.7907 -0.32066 -0.79834 -0.32344 -0.80574 C -0.32292 -0.81776 -0.32604 -0.83187 -0.32101 -0.84205 C -0.3151 -0.85407 -0.30694 -0.85939 -0.29878 -0.86818 C -0.28872 -0.87905 -0.29219 -0.88552 -0.27656 -0.88969 C -0.275 -0.89084 -0.27344 -0.892 -0.2717 -0.89292 C -0.26927 -0.89431 -0.26424 -0.89616 -0.26424 -0.89616 C -0.25278 -0.89408 -0.25174 -0.89107 -0.24201 -0.88483 C -0.23767 -0.87697 -0.23299 -0.86725 -0.22969 -0.85847 C -0.22813 -0.85014 -0.22604 -0.84066 -0.22222 -0.83372 C -0.22188 -0.82979 -0.2217 -0.82586 -0.22101 -0.82216 C -0.22049 -0.81984 -0.21858 -0.81799 -0.21858 -0.81568 C -0.2184 -0.80921 -0.21615 -0.77498 -0.22344 -0.76295 C -0.22726 -0.75671 -0.24201 -0.74653 -0.24826 -0.74329 C -0.25139 -0.74168 -0.25816 -0.74006 -0.25816 -0.74006 C -0.26181 -0.73682 -0.26788 -0.72849 -0.26788 -0.72849 C -0.26892 -0.72502 -0.27153 -0.72225 -0.2717 -0.71855 C -0.2724 -0.69866 -0.27118 -0.69403 -0.26667 -0.67923 C -0.2651 -0.67438 -0.26424 -0.6642 -0.26181 -0.65934 C -0.2599 -0.65564 -0.25799 -0.65218 -0.25677 -0.64801 C -0.25347 -0.63737 -0.25087 -0.6265 -0.24444 -0.61841 C -0.2441 -0.61679 -0.2441 -0.61471 -0.24323 -0.61332 C -0.24236 -0.6117 -0.24028 -0.6117 -0.23958 -0.61008 C -0.23681 -0.60338 -0.23889 -0.59991 -0.23455 -0.59205 C -0.23316 -0.58603 -0.23056 -0.5821 -0.22969 -0.57563 C -0.22778 -0.56221 -0.2276 -0.54602 -0.21615 -0.54094 C -0.21354 -0.53053 -0.20729 -0.52914 -0.2 -0.52613 C -0.18993 -0.51711 -0.17691 -0.50995 -0.16545 -0.50486 C -0.16215 -0.49838 -0.15851 -0.49723 -0.15313 -0.49491 C -0.14913 -0.49098 -0.14497 -0.48728 -0.1408 -0.48358 C -0.13854 -0.47757 -0.13681 -0.47317 -0.13333 -0.46855 C -0.13125 -0.45722 -0.13177 -0.44542 -0.12969 -0.43409 C -0.12813 -0.41582 -0.12986 -0.39593 -0.12604 -0.37812 C -0.1217 -0.35777 -0.1059 -0.35477 -0.09392 -0.3469 C -0.08976 -0.34413 -0.08611 -0.34089 -0.0816 -0.33881 C -0.06753 -0.32609 -0.03941 -0.32724 -0.02344 -0.32563 C -0.02031 -0.32424 -0.01684 -0.32424 -0.01389 -0.32239 C -0.01267 -0.32169 -0.01215 -0.31984 -0.01111 -0.31915 C -0.00521 -0.3136 -0.00035 -0.31291 0.00486 -0.30574 C 0.00816 -0.29464 0.00747 -0.28099 0.01233 -0.27128 C 0.01372 -0.26249 0.01389 -0.25347 0.01597 -0.24491 C 0.01528 -0.22456 0.01649 -0.20028 0.01111 -0.18085 C 0.00903 -0.17368 0.01076 -0.17021 0.00486 -0.16767 C -0.01649 -0.13946 -0.04792 -0.13552 -0.07656 -0.13321 C -0.08316 -0.13113 -0.08837 -0.12951 -0.09514 -0.12812 C -0.09809 -0.12535 -0.10087 -0.1228 -0.10382 -0.12003 C -0.10486 -0.1191 -0.10451 -0.11679 -0.10503 -0.11517 C -0.10781 -0.105 -0.10608 -0.1087 -0.11111 -0.10199 C -0.11424 -0.08858 -0.11927 -0.07678 -0.12344 -0.06406 C -0.12726 -0.05273 -0.12917 -0.0407 -0.13333 -0.0296 C -0.13507 -0.02012 -0.13681 -0.0111 -0.13837 -0.00162 C -0.13906 0.00277 -0.1408 0.01156 -0.1408 0.01156 C -0.14028 0.02752 -0.14531 0.04625 -0.13837 0.0592 C -0.12604 0.08233 -0.10573 0.08372 -0.08646 0.08557 C -0.07413 0.09204 -0.06788 0.09251 -0.05313 0.09389 C -0.04566 0.0932 -0.03611 0.09736 -0.0309 0.09042 C -0.02795 0.08649 -0.02639 0.08117 -0.02344 0.07724 C -0.02049 0.06522 -0.02483 0.08025 -0.01858 0.06753 C -0.01788 0.06614 -0.01788 0.06406 -0.01736 0.06244 C -0.01667 0.06013 -0.01597 0.05805 -0.01493 0.05597 C -0.0125 0.05111 -0.01007 0.04856 -0.00868 0.04278 C -0.00764 0.03353 -0.00642 0.0296 -0.00382 0.02151 C -0.00295 0.01873 -0.00278 0.01156 0 0.01156 " pathEditMode="relative" ptsTypes="ffffffffffffffffffffffffffffffffffffffffffffffffffffffffffffffffffffffffffffffffffffffffffffffffffffffffffffffffffffffffffffffffffffffffffffffffffffffffffA">
                                      <p:cBhvr>
                                        <p:cTn id="92" dur="5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21 -0.00046 -0.00243 -0.00139 -0.00364 -0.00162 C -0.00694 -0.00231 -0.01024 -0.00208 -0.01354 -0.00324 C -0.01527 -0.00393 -0.01684 -0.00555 -0.01857 -0.00648 C -0.02656 -0.01041 -0.03628 -0.01179 -0.04201 -0.02128 C -0.04548 -0.02706 -0.04618 -0.03469 -0.0493 -0.04117 C -0.05052 -0.05273 -0.05347 -0.0629 -0.05555 -0.07401 C -0.05503 -0.09945 -0.05607 -0.13298 -0.04687 -0.15796 C -0.04618 -0.16004 -0.04427 -0.16096 -0.04322 -0.16281 C -0.03923 -0.17021 -0.03663 -0.17854 -0.03211 -0.18571 C -0.03038 -0.18848 -0.02951 -0.19241 -0.02708 -0.19403 C -0.02395 -0.19611 -0.01718 -0.19727 -0.01718 -0.19727 C -0.00972 -0.20352 -0.00347 -0.20444 0.00504 -0.20722 C 0.01042 -0.20675 0.0158 -0.20722 0.02101 -0.2056 C 0.03108 -0.20236 0.03993 -0.19033 0.04948 -0.18571 C 0.05191 -0.18131 0.05452 -0.17438 0.05799 -0.17091 C 0.06042 -0.16859 0.06546 -0.16443 0.06546 -0.16443 C 0.0691 -0.14986 0.06754 -0.15796 0.0691 -0.13969 C 0.06841 -0.11818 0.07014 -0.02914 0.0507 -0.00324 C 0.04844 0.00601 0.03455 0.01411 0.02726 0.01642 C 0.02292 0.02197 0.01459 0.02428 0.00868 0.02636 C 0.00174 0.03238 -0.00086 0.03353 -0.00868 0.03631 C -0.01354 0.04117 -0.01892 0.0451 -0.02465 0.04764 C -0.02882 0.05342 -0.03385 0.05574 -0.03819 0.06082 C -0.04496 0.06869 -0.04479 0.06938 -0.0493 0.07724 C -0.05069 0.08464 -0.05225 0.09158 -0.05434 0.09875 C -0.05382 0.1154 -0.05677 0.1339 -0.0493 0.14801 C -0.04722 0.15657 -0.03888 0.17253 -0.03333 0.17761 C -0.02743 0.18848 -0.01493 0.19681 -0.00486 0.20074 C -0.00086 0.20236 0.00747 0.20398 0.00747 0.20398 C 0.04271 0.19958 0.02743 0.20698 0.04323 0.18594 C 0.04549 0.17345 0.05469 0.14755 0.06181 0.13807 C 0.06355 0.12835 0.06511 0.11957 0.06789 0.11031 C 0.0698 0.09759 0.0757 0.07586 0.06424 0.07077 C 0.05313 0.04857 0.03351 0.04417 0.01615 0.03631 C 0.01181 0.03423 0.00834 0.02821 0.00365 0.02798 C -0.04982 0.0259 -0.10329 0.02683 -0.15677 0.02636 C -0.15798 0.02521 -0.15902 0.02405 -0.16041 0.02313 C -0.16163 0.02243 -0.16302 0.02243 -0.16423 0.02151 C -0.17031 0.01665 -0.16805 0.01526 -0.17656 0.01318 C -0.18576 0.00092 -0.19809 -0.00601 -0.20746 -0.01804 C -0.20833 -0.02035 -0.20902 -0.02266 -0.20989 -0.02475 C -0.21145 -0.02798 -0.21336 -0.03099 -0.21475 -0.03446 C -0.21927 -0.04579 -0.22013 -0.06175 -0.22222 -0.07401 C -0.22187 -0.09436 -0.2217 -0.11448 -0.221 -0.13483 C -0.22066 -0.14454 -0.21684 -0.1531 -0.21354 -0.16119 C -0.20746 -0.17599 -0.20243 -0.19126 -0.18888 -0.19565 C -0.18316 -0.20629 -0.17968 -0.20259 -0.17152 -0.20722 C -0.16423 -0.21138 -0.15711 -0.21485 -0.1493 -0.21716 C -0.14444 -0.216 -0.13923 -0.21624 -0.13454 -0.21369 C -0.13194 -0.2123 -0.12829 -0.2056 -0.12829 -0.2056 C -0.12569 -0.19473 -0.11909 -0.18594 -0.11232 -0.17923 C -0.10937 -0.17114 -0.10607 -0.16351 -0.10243 -0.15611 C -0.09947 -0.15032 -0.09913 -0.14385 -0.09635 -0.13807 C -0.09722 -0.11517 -0.09774 -0.09204 -0.09878 -0.06915 C -0.09895 -0.06637 -0.09895 -0.06337 -0.1 -0.06082 C -0.11441 -0.02798 -0.10034 -0.07031 -0.10868 -0.04602 C -0.1125 -0.03492 -0.11232 -0.0296 -0.11857 -0.02128 C -0.11944 -0.0185 -0.11961 -0.01549 -0.121 -0.01318 C -0.12187 -0.01179 -0.12361 -0.01249 -0.12465 -0.01156 C -0.13524 -0.00393 -0.14461 0.00509 -0.15677 0.00833 C -0.16406 0.0148 -0.17291 0.01804 -0.1802 0.02475 C -0.18368 0.02798 -0.19253 0.0407 -0.19757 0.04278 C -0.19965 0.05134 -0.20191 0.05828 -0.20364 0.06753 C -0.20329 0.0895 -0.20312 0.11124 -0.20243 0.13321 C -0.20243 0.13552 -0.20156 0.1376 -0.20121 0.13992 C -0.19982 0.14847 -0.19861 0.16212 -0.19496 0.16952 C -0.1934 0.17276 -0.1901 0.17923 -0.1901 0.17923 C -0.18975 0.18154 -0.18993 0.18409 -0.18888 0.18594 C -0.18802 0.18733 -0.18628 0.1864 -0.18524 0.18756 C -0.18402 0.18871 -0.18385 0.19126 -0.18263 0.19241 C -0.18125 0.19403 -0.17934 0.19426 -0.17777 0.19565 C -0.16632 0.20537 -0.15659 0.20791 -0.14322 0.21045 C -0.13368 0.21693 -0.12673 0.21508 -0.11597 0.21392 C -0.10312 0.20745 -0.09982 0.1901 -0.09132 0.17761 C -0.08819 0.17299 -0.08142 0.16443 -0.08142 0.16443 C -0.08003 0.1568 -0.07968 0.15379 -0.07534 0.14801 C -0.07309 0.13552 -0.07604 0.14709 -0.07031 0.13645 C -0.06805 0.13228 -0.06423 0.12327 -0.06423 0.12327 C -0.06093 0.10523 -0.06684 0.13367 -0.05555 0.10361 C -0.05243 0.09528 -0.05277 0.09274 -0.04687 0.08719 C -0.04513 0.08233 -0.04427 0.07678 -0.04201 0.07239 C -0.03854 0.06545 -0.03125 0.0562 -0.02586 0.05273 C -0.02239 0.04787 -0.02031 0.04325 -0.01597 0.03955 C -0.01076 0.02868 0.00591 0.02174 0.01476 0.0148 C 0.02257 0.00856 0.02223 0.01226 0.02223 0.00671 " pathEditMode="relative" ptsTypes="fffffffffffffffffffffffffffffffffffffffffffffffffffffffffffffffffffffffffffffffffffffA">
                                      <p:cBhvr>
                                        <p:cTn id="94" dur="5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39 -0.00578 -0.00365 -0.01781 -0.00365 -0.01781 C -0.004 -0.02613 -0.00434 -0.03423 -0.00486 -0.04255 C -0.0066 -0.06568 -0.01163 -0.11147 -0.03108 -0.1198 C -0.05139 -0.11934 -0.07205 -0.1191 -0.09254 -0.11818 C -0.09931 -0.11795 -0.1125 -0.11332 -0.1125 -0.11332 C -0.12066 -0.11355 -0.20087 -0.09181 -0.21979 -0.12997 C -0.22049 -0.13391 -0.22344 -0.13737 -0.22344 -0.14131 C -0.22344 -0.17276 -0.22275 -0.19588 -0.19879 -0.20375 C -0.1908 -0.21138 -0.18108 -0.21716 -0.17153 -0.22017 C -0.16233 -0.22757 -0.15382 -0.22965 -0.14323 -0.23173 C -0.12709 -0.23034 -0.12743 -0.23057 -0.11615 -0.22502 C -0.11181 -0.21924 -0.1092 -0.21254 -0.10486 -0.20699 C -0.10191 -0.19889 -0.09861 -0.18848 -0.09514 -0.18062 C -0.09236 -0.17438 -0.08785 -0.16952 -0.08525 -0.16258 C -0.08073 -0.15033 -0.07691 -0.1383 -0.06788 -0.13136 C -0.06285 -0.12142 -0.06875 -0.13136 -0.06042 -0.12327 C -0.05504 -0.11818 -0.05191 -0.10985 -0.04566 -0.10662 C -0.03577 -0.08858 -0.00538 -0.08488 0.0085 -0.08372 C 0.0184 -0.08279 0.0283 -0.08256 0.03819 -0.0821 C 0.04548 -0.07886 0.04809 -0.07909 0.05677 -0.08048 C 0.06094 -0.0895 0.06232 -0.09921 0.06771 -0.10662 C 0.07465 -0.13506 0.06944 -0.15842 0.06771 -0.19218 C 0.06753 -0.20051 0.06441 -0.20167 0.0592 -0.20375 C 0.04722 -0.20259 0.04323 -0.20167 0.03333 -0.19727 C 0.02535 -0.18617 0.03472 -0.1975 0.02344 -0.19057 C 0.01545 -0.18571 0.00903 -0.17438 0.00121 -0.17091 C -0.00191 -0.16443 -0.00608 -0.1605 -0.0099 -0.15472 C -0.01354 -0.13922 -0.00781 -0.16096 -0.01476 -0.14477 C -0.01858 -0.13622 -0.01858 -0.12119 -0.01979 -0.1117 C -0.01945 -0.09436 -0.02066 -0.08326 -0.01736 -0.06892 C -0.01702 -0.0673 -0.01632 -0.06568 -0.01597 -0.06406 C -0.01545 -0.06175 -0.01528 -0.05967 -0.01476 -0.05736 C -0.01424 -0.05412 -0.0125 -0.04741 -0.0125 -0.04741 C -0.01337 -0.00694 -0.0125 0.04417 -0.04688 0.0592 C -0.05295 0.06522 -0.06059 0.07007 -0.06788 0.07262 C -0.07552 0.07909 -0.08351 0.08487 -0.09011 0.09389 C -0.09393 0.09898 -0.0941 0.10453 -0.09879 0.10869 C -0.10226 0.12558 -0.10469 0.14038 -0.10643 0.15795 C -0.10538 0.19311 -0.10886 0.2093 -0.08768 0.22872 C -0.07778 0.23797 -0.06476 0.24075 -0.05313 0.24352 C -0.04809 0.24468 -0.03837 0.24676 -0.03837 0.24676 C -0.02413 0.25347 0.00625 0.25671 0.00625 0.25671 C 0.03038 0.25578 0.04219 0.25555 0.06285 0.25023 C 0.07118 0.2426 0.06823 0.2463 0.07291 0.24029 C 0.07309 0.23867 0.07344 0.23682 0.07413 0.23543 C 0.07465 0.23404 0.07587 0.23335 0.07639 0.23196 C 0.07743 0.22942 0.07691 0.22641 0.0776 0.22387 C 0.08021 0.21693 0.08385 0.21091 0.08646 0.20421 C 0.08871 0.18918 0.09618 0.17646 0.09878 0.16142 C 0.10295 0.13737 0.10399 0.10939 0.11232 0.08742 C 0.11337 0.07747 0.11389 0.06984 0.11736 0.06105 C 0.12118 0.0407 0.12413 0.02821 0.1309 0.00971 C 0.13524 -0.00185 0.13611 -0.0074 0.14566 -0.00971 C 0.15903 -0.0185 0.16597 -0.00856 0.18003 -0.00509 C 0.18611 -0.00162 0.19253 0.00301 0.19757 0.00832 C 0.1993 0.01017 0.20035 0.01341 0.20243 0.0148 C 0.20555 0.01781 0.2092 0.01873 0.21232 0.02151 C 0.21788 0.03307 0.21076 0.01966 0.21962 0.03145 C 0.22361 0.03654 0.22535 0.04371 0.2283 0.04949 C 0.22951 0.05643 0.23125 0.06244 0.23333 0.06892 C 0.2342 0.09459 0.23628 0.1191 0.2283 0.14315 C 0.22535 0.16535 0.22587 0.17368 0.21475 0.19103 C 0.20746 0.22387 0.1835 0.24399 0.15903 0.25185 C 0.15382 0.25023 0.14844 0.2493 0.14323 0.24676 C 0.13698 0.24375 0.12587 0.23543 0.12587 0.23543 C 0.11701 0.2234 0.10972 0.21438 0.10121 0.20074 C 0.09357 0.18825 0.09219 0.16767 0.08767 0.1531 C 0.08403 0.12812 0.08385 0.13367 0.08646 0.09852 C 0.08698 0.09227 0.09375 0.07585 0.09514 0.07262 C 0.09861 0.06383 0.10364 0.04787 0.10868 0.03931 C 0.12066 0.01943 0.14166 0.00601 0.16024 0.00185 C 0.19201 0.00347 0.19548 0.00324 0.22083 0.01989 C 0.23646 0.0414 0.26267 0.05851 0.28524 0.06267 C 0.31788 0.06128 0.31597 0.06152 0.33698 0.0562 C 0.33993 0.05227 0.34253 0.04856 0.34566 0.0444 C 0.34826 0.04093 0.34826 0.03469 0.3493 0.0296 C 0.35173 0.01549 0.35503 0.00162 0.35677 -0.01295 C 0.35625 -0.02475 0.35746 -0.03539 0.35416 -0.04579 C 0.34757 -0.06637 0.32604 -0.0858 0.30989 -0.0902 C 0.2816 -0.08835 0.27031 -0.09112 0.2493 -0.0821 C 0.24028 -0.07401 0.23038 -0.06661 0.22083 -0.05897 C 0.21701 -0.05551 0.21267 -0.0525 0.2085 -0.04926 C 0.2066 -0.04764 0.20243 -0.04417 0.20243 -0.04417 C 0.20104 -0.04094 0.20035 -0.03724 0.19861 -0.03469 C 0.19635 -0.03099 0.17986 -0.02359 0.17656 -0.0229 C 0.17239 -0.0222 0.16423 -0.01989 0.16423 -0.01989 C 0.15798 -0.02105 0.15156 -0.02035 0.14566 -0.0229 C 0.14219 -0.02452 0.13698 -0.03099 0.13698 -0.03099 C 0.13403 -0.03932 0.13107 -0.04834 0.12708 -0.05574 C 0.12257 -0.07378 0.12413 -0.06545 0.12222 -0.08048 C 0.12257 -0.09806 0.12239 -0.11563 0.12344 -0.13298 C 0.12378 -0.13922 0.1309 -0.14963 0.13333 -0.15472 C 0.146 -0.18178 0.17187 -0.20259 0.19514 -0.2086 C 0.20573 -0.21462 0.21146 -0.21346 0.22344 -0.21207 C 0.22535 -0.2093 0.22812 -0.20699 0.22951 -0.20375 C 0.23298 -0.19658 0.2335 -0.18802 0.23698 -0.18062 C 0.23819 -0.17368 0.23941 -0.16744 0.24201 -0.16096 C 0.2441 -0.14223 0.2533 -0.11193 0.23576 -0.10662 C 0.22882 -0.09436 0.2184 -0.09181 0.2085 -0.08534 C 0.2066 -0.08395 0.20451 -0.08303 0.20243 -0.0821 C 0.19913 -0.08071 0.19253 -0.07886 0.19253 -0.07886 C 0.1809 -0.08025 0.17048 -0.08279 0.15903 -0.08534 C 0.15243 -0.09436 0.14097 -0.09181 0.13333 -0.10014 C 0.12344 -0.11124 0.12187 -0.1198 0.11475 -0.13298 C 0.11441 -0.13576 0.1125 -0.13876 0.11354 -0.14131 C 0.11441 -0.14362 0.11823 -0.14061 0.11857 -0.14292 C 0.12048 -0.15356 0.11875 -0.16489 0.11979 -0.17576 C 0.12066 -0.18386 0.12916 -0.18502 0.13333 -0.18733 C 0.15208 -0.19797 0.13871 -0.1938 0.15312 -0.19727 C 0.16059 -0.2012 0.16475 -0.20444 0.17291 -0.20699 C 0.18125 -0.21392 0.18472 -0.22109 0.18993 -0.23173 C 0.18906 -0.25532 0.19166 -0.287 0.17135 -0.29579 C 0.16823 -0.30181 0.16354 -0.30967 0.15903 -0.31383 C 0.15382 -0.31892 0.14566 -0.31915 0.13958 -0.32054 C 0.12239 -0.3247 0.10503 -0.32655 0.08767 -0.32863 C 0.08281 -0.32401 0.08003 -0.31869 0.07535 -0.31383 C 0.07239 -0.30481 0.07118 -0.29533 0.06892 -0.28608 C 0.06996 -0.27128 0.06962 -0.25625 0.07135 -0.24168 C 0.07222 -0.23613 0.08021 -0.22156 0.08264 -0.21693 C 0.09201 -0.19935 0.10208 -0.18548 0.11857 -0.18062 C 0.12448 -0.17021 0.13281 -0.17137 0.14201 -0.16952 C 0.15885 -0.17091 0.17587 -0.17068 0.19253 -0.17438 C 0.19965 -0.17576 0.2191 -0.19681 0.22708 -0.20375 C 0.2316 -0.21207 0.2342 -0.2123 0.23698 -0.22341 C 0.23889 -0.23867 0.24028 -0.24561 0.23698 -0.26457 C 0.23594 -0.2692 0.23281 -0.2722 0.23073 -0.27613 C 0.22396 -0.28978 0.21666 -0.29787 0.20625 -0.30574 C 0.20104 -0.30967 0.196 -0.31452 0.18993 -0.31568 C 0.18003 -0.31776 0.16024 -0.32054 0.16024 -0.32054 C 0.14722 -0.32563 0.13472 -0.32586 0.121 -0.32701 C 0.07691 -0.32563 0.0717 -0.33996 0.05538 -0.30412 C 0.05364 -0.29371 0.04861 -0.28469 0.04548 -0.27452 C 0.04375 -0.25856 0.04114 -0.23543 0.03212 -0.22341 C 0.02708 -0.2167 0.02621 -0.21924 0.01979 -0.21531 C 0.01146 -0.21045 0.00503 -0.20375 -0.00365 -0.20051 C -0.0099 -0.19288 -0.00313 -0.20028 -0.01736 -0.1938 C -0.01997 -0.19265 -0.0224 -0.19033 -0.02465 -0.18918 C -0.02587 -0.18825 -0.02726 -0.18802 -0.02847 -0.18733 C -0.03281 -0.18802 -0.04028 -0.18825 -0.04445 -0.19218 C -0.04566 -0.19334 -0.04566 -0.19588 -0.04688 -0.19727 C -0.04827 -0.19889 -0.05018 -0.19935 -0.05191 -0.20051 C -0.05972 -0.21624 -0.04601 -0.18987 -0.06042 -0.21207 C -0.06215 -0.21485 -0.06268 -0.21878 -0.06424 -0.22179 C -0.06702 -0.24884 -0.06302 -0.21855 -0.0691 -0.24329 C -0.07118 -0.25162 -0.07153 -0.25786 -0.07413 -0.26619 C -0.07327 -0.28515 -0.07344 -0.30874 -0.0592 -0.32054 C -0.05382 -0.32493 -0.04254 -0.33071 -0.03698 -0.33372 C -0.03507 -0.33465 -0.03281 -0.33465 -0.03108 -0.33534 C -0.02847 -0.33626 -0.02344 -0.33858 -0.02344 -0.33858 C -0.01215 -0.33557 -0.00434 -0.32516 0.00469 -0.31568 C 0.01267 -0.30759 0.02048 -0.30019 0.0283 -0.29255 C 0.03003 -0.28909 0.03316 -0.28654 0.03437 -0.28261 C 0.03611 -0.27775 0.03767 -0.26712 0.03958 -0.26133 C 0.04166 -0.24491 0.04375 -0.22618 0.03437 -0.21369 C 0.03038 -0.20213 0.01979 -0.19727 0.01111 -0.19218 C -0.00382 -0.1834 -0.01979 -0.17692 -0.03577 -0.17253 C -0.04965 -0.17484 -0.05521 -0.17576 -0.06667 -0.18062 C -0.07275 -0.18316 -0.08525 -0.18733 -0.08525 -0.18733 C -0.09514 -0.19727 -0.10799 -0.20097 -0.11736 -0.21369 C -0.1217 -0.23057 -0.1217 -0.24931 -0.11354 -0.26295 C -0.11111 -0.27243 -0.10538 -0.27683 -0.1 -0.28261 C -0.09913 -0.28354 -0.09827 -0.28492 -0.09757 -0.28608 C -0.0967 -0.2877 -0.09618 -0.28955 -0.09514 -0.29094 C -0.08698 -0.30088 -0.08837 -0.29949 -0.08143 -0.3025 C -0.05417 -0.32979 -0.01077 -0.32724 0.021 -0.32863 C 0.02656 -0.32678 0.02882 -0.32539 0.03212 -0.31892 C 0.0342 -0.31013 0.03767 -0.30296 0.03958 -0.29417 C 0.04045 -0.28909 0.04201 -0.28423 0.04323 -0.27937 C 0.0441 -0.27613 0.04548 -0.26943 0.04548 -0.26943 C 0.04462 -0.22641 0.05573 -0.20444 0.0283 -0.19727 C 0.01927 -0.1982 0.00903 -0.20051 0 -0.19727 C -0.00139 -0.19681 -0.00226 -0.1945 -0.00365 -0.1938 C -0.00556 -0.19288 -0.00781 -0.19265 -0.0099 -0.19218 C -0.0125 -0.1901 -0.01511 -0.18802 -0.01736 -0.18571 C -0.01858 -0.18478 -0.01806 -0.18224 -0.01858 -0.18062 C -0.02153 -0.17276 -0.02344 -0.16628 -0.02465 -0.15773 C -0.02413 -0.13622 -0.02604 -0.11679 -0.02118 -0.0969 C -0.01945 -0.08233 -0.01597 -0.06823 -0.0125 -0.05412 C -0.01077 -0.04787 -0.01042 -0.034 -0.0099 -0.0296 C -0.00903 -0.02105 -0.00625 -0.01388 -0.00625 -0.00509 " pathEditMode="relative" ptsTypes="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96" dur="5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39 -0.00532 -0.00069 -0.00578 -0.00503 -0.00833 C -0.00746 -0.00971 -0.0125 -0.01156 -0.0125 -0.01156 C -0.01875 -0.01711 -0.02187 -0.0185 -0.02969 -0.02012 C -0.03559 -0.02544 -0.03594 -0.02451 -0.03958 -0.03492 C -0.04028 -0.037 -0.03993 -0.03932 -0.0408 -0.0414 C -0.04236 -0.0444 -0.04496 -0.04672 -0.04705 -0.04972 C -0.05278 -0.05712 -0.05503 -0.06869 -0.05937 -0.07747 C -0.06215 -0.09228 -0.06007 -0.08673 -0.06423 -0.09551 C -0.06458 -0.10106 -0.06753 -0.19773 -0.0618 -0.15819 C -0.05972 -0.16651 -0.05538 -0.16906 -0.05069 -0.17461 C -0.04705 -0.17831 -0.04357 -0.18409 -0.03958 -0.18756 C -0.02951 -0.19681 -0.0158 -0.19843 -0.00503 -0.2056 C -0.00208 -0.20537 0.00139 -0.20652 0.00365 -0.20421 C 0.00643 -0.2012 0.00591 -0.19426 0.00851 -0.1908 C 0.00972 -0.18941 0.01111 -0.18756 0.01233 -0.18594 C 0.01389 -0.17993 0.01459 -0.17507 0.01719 -0.16952 C 0.02257 -0.14709 0.02084 -0.12211 0.01476 -0.10037 C 0.01216 -0.09066 0.01007 -0.06475 0.00486 -0.05759 C -0.01024 -0.03747 -0.00989 -0.02498 -0.03212 -0.01642 C -0.04097 -0.00948 -0.04253 -0.00971 -0.05312 -0.01156 C -0.05903 -0.01411 -0.06128 -0.02081 -0.06545 -0.0266 C -0.07205 -0.04764 -0.06319 -0.02128 -0.07291 -0.04278 C -0.07847 -0.05504 -0.07778 -0.06337 -0.08646 -0.06915 C -0.0868 -0.07562 -0.0868 -0.08233 -0.08767 -0.08881 C -0.08819 -0.09297 -0.09062 -0.09644 -0.09149 -0.10037 C -0.09357 -0.11055 -0.09531 -0.12049 -0.09878 -0.12997 C -0.09982 -0.13853 -0.10034 -0.14269 -0.10382 -0.14963 C -0.10625 -0.15981 -0.10434 -0.15333 -0.11111 -0.16813 C -0.11805 -0.18316 -0.12708 -0.20791 -0.1408 -0.21392 C -0.14635 -0.22132 -0.14271 -0.21809 -0.15191 -0.22225 C -0.15434 -0.2234 -0.15937 -0.22572 -0.15937 -0.22572 C -0.1783 -0.22479 -0.19722 -0.22641 -0.21614 -0.22364 C -0.21909 -0.2234 -0.22361 -0.21716 -0.22361 -0.21716 C -0.22708 -0.20999 -0.23194 -0.20698 -0.23594 -0.20097 C -0.23906 -0.19588 -0.24062 -0.18964 -0.24323 -0.18432 C -0.24357 -0.18247 -0.24514 -0.17599 -0.24583 -0.17461 C -0.24722 -0.17091 -0.25069 -0.16466 -0.25069 -0.16466 C -0.25225 -0.15587 -0.25451 -0.1494 -0.25816 -0.14154 C -0.2618 -0.12188 -0.25607 -0.15032 -0.26302 -0.12673 C -0.26371 -0.12419 -0.26337 -0.12095 -0.26423 -0.11841 C -0.2658 -0.11378 -0.27048 -0.10523 -0.27048 -0.10523 C -0.27239 -0.09528 -0.275 -0.08302 -0.28159 -0.07747 C -0.28316 -0.07123 -0.28385 -0.06822 -0.28889 -0.06591 C -0.29305 -0.05805 -0.29948 -0.04579 -0.30625 -0.0414 C -0.30937 -0.03932 -0.31302 -0.03839 -0.31614 -0.03631 C -0.33264 -0.03793 -0.34913 -0.04001 -0.36545 -0.0444 C -0.37691 -0.05412 -0.37187 -0.05042 -0.38038 -0.0562 C -0.3842 -0.0636 -0.39236 -0.06799 -0.39878 -0.071 C -0.4033 -0.07539 -0.40712 -0.0784 -0.4125 -0.08071 C -0.41701 -0.08464 -0.41996 -0.08904 -0.42482 -0.09228 C -0.42934 -0.10014 -0.43125 -0.10823 -0.43472 -0.11679 C -0.43802 -0.13668 -0.43889 -0.14454 -0.43715 -0.16651 C -0.43663 -0.17276 -0.43264 -0.17738 -0.4309 -0.18293 C -0.42986 -0.18594 -0.43021 -0.18987 -0.42847 -0.19265 C -0.41927 -0.20537 -0.41128 -0.21855 -0.39757 -0.22225 C -0.38993 -0.22664 -0.38368 -0.23312 -0.37656 -0.23844 C -0.37309 -0.24098 -0.36909 -0.24191 -0.36545 -0.24376 C -0.36423 -0.24399 -0.3618 -0.24514 -0.3618 -0.24514 C -0.3335 -0.24376 -0.32517 -0.24838 -0.30746 -0.22364 C -0.30659 -0.2123 -0.30625 -0.2056 -0.3026 -0.19588 C -0.29739 -0.16004 -0.29757 -0.17784 -0.3 -0.11679 C -0.30069 -0.09921 -0.3085 -0.09459 -0.31493 -0.08233 C -0.31892 -0.0747 -0.3243 -0.06175 -0.3309 -0.05759 C -0.33819 -0.05296 -0.34427 -0.04741 -0.35069 -0.0414 C -0.3592 -0.03307 -0.37153 -0.02868 -0.37778 -0.01642 C -0.37969 -0.01272 -0.3809 -0.00879 -0.38281 -0.00532 C -0.38385 0.00486 -0.38472 0.01133 -0.38889 0.01966 C -0.3901 0.03723 -0.39392 0.06267 -0.4 0.07886 C -0.40156 0.08788 -0.4033 0.09644 -0.40503 0.10523 C -0.40625 0.11147 -0.40746 0.11818 -0.40868 0.12465 C -0.40903 0.12697 -0.40989 0.13136 -0.40989 0.13136 C -0.40903 0.16212 -0.41458 0.19033 -0.38889 0.19866 C -0.36962 0.1982 -0.34114 0.20074 -0.31979 0.19403 C -0.31371 0.18848 -0.30781 0.18432 -0.3026 0.17738 C -0.29965 0.16536 -0.29166 0.15217 -0.28767 0.13945 C -0.29114 0.12581 -0.28646 0.14755 -0.28524 0.11679 C -0.2835 0.0673 -0.28177 0.07817 -0.29514 0.05412 C -0.29618 0.05204 -0.29635 0.04926 -0.29757 0.04764 C -0.30139 0.04278 -0.31111 0.04487 -0.31614 0.04278 C -0.32344 0.03978 -0.33594 0.03076 -0.34444 0.0296 C -0.35798 0.02775 -0.38524 0.02613 -0.38524 0.02613 C -0.39878 0.0266 -0.4125 0.02567 -0.42604 0.02798 C -0.43385 0.02914 -0.43923 0.03885 -0.44705 0.04093 C -0.4526 0.04602 -0.45885 0.04903 -0.46545 0.05088 C -0.5026 0.04764 -0.49479 0.04787 -0.51857 0.04093 C -0.52482 0.03538 -0.52951 0.03377 -0.53594 0.0296 C -0.54271 0.01549 -0.53385 0.03168 -0.54201 0.02266 C -0.54982 0.01434 -0.53889 0.02012 -0.54826 0.01619 C -0.55295 0.0074 -0.55347 0.00116 -0.55694 -0.00833 C -0.55885 -0.01388 -0.56423 -0.02313 -0.56423 -0.02313 C -0.56545 -0.03168 -0.56753 -0.03353 -0.57048 -0.0414 C -0.57274 -0.05412 -0.57048 -0.04278 -0.57534 -0.06082 C -0.57621 -0.06406 -0.57778 -0.071 -0.57778 -0.071 C -0.57934 -0.09251 -0.58142 -0.11263 -0.58281 -0.13483 C -0.58159 -0.1531 -0.58437 -0.17253 -0.57916 -0.18941 C -0.57361 -0.20698 -0.56614 -0.23196 -0.55069 -0.23705 C -0.54323 -0.24237 -0.53663 -0.24491 -0.52847 -0.24676 C -0.51441 -0.24491 -0.51857 -0.24468 -0.50868 -0.24052 C -0.49948 -0.2271 -0.49982 -0.22433 -0.48889 -0.21577 C -0.48802 -0.213 -0.48784 -0.20976 -0.48646 -0.20745 C -0.48455 -0.20444 -0.48159 -0.20305 -0.47916 -0.20097 C -0.47656 -0.19843 -0.47465 -0.1938 -0.47291 -0.1908 C -0.4717 -0.18594 -0.46771 -0.18293 -0.46666 -0.17761 C -0.46475 -0.16883 -0.4651 -0.15888 -0.46423 -0.14963 C -0.46614 -0.11887 -0.46823 -0.08834 -0.48159 -0.06267 C -0.48385 -0.05296 -0.48819 -0.04995 -0.49392 -0.04278 C -0.50382 -0.03099 -0.51719 -0.0229 -0.52969 -0.01642 C -0.53385 -0.01711 -0.53819 -0.01642 -0.54201 -0.01827 C -0.54427 -0.01943 -0.54514 -0.0229 -0.54705 -0.02475 C -0.54809 -0.02567 -0.54948 -0.02613 -0.55069 -0.0266 C -0.55469 -0.03469 -0.55694 -0.0414 -0.5618 -0.04787 C -0.56267 -0.05065 -0.56284 -0.05412 -0.56423 -0.0562 C -0.5658 -0.05828 -0.56927 -0.05828 -0.57048 -0.06082 C -0.57326 -0.06753 -0.57118 -0.07655 -0.57291 -0.08395 C -0.57482 -0.09251 -0.57778 -0.10199 -0.58038 -0.11031 C -0.58194 -0.1228 -0.58177 -0.13575 -0.58403 -0.14801 C -0.58368 -0.15911 -0.58455 -0.17044 -0.58281 -0.18131 C -0.58159 -0.18848 -0.57291 -0.19912 -0.56927 -0.20421 C -0.56146 -0.21438 -0.54392 -0.23104 -0.53333 -0.23358 C -0.52413 -0.23844 -0.51632 -0.24422 -0.50625 -0.24676 C -0.50225 -0.25023 -0.49844 -0.25116 -0.49392 -0.25324 C -0.4875 -0.25971 -0.49236 -0.25486 -0.48281 -0.26318 C -0.48159 -0.26434 -0.47916 -0.26642 -0.47916 -0.26642 C -0.47552 -0.27359 -0.471 -0.28145 -0.46545 -0.28631 C -0.46302 -0.28839 -0.45989 -0.28978 -0.45816 -0.29278 C -0.45069 -0.3062 -0.43889 -0.31314 -0.42725 -0.31753 C -0.42517 -0.31915 -0.42309 -0.32123 -0.421 -0.32239 C -0.41823 -0.32447 -0.41528 -0.32539 -0.4125 -0.32747 C -0.4092 -0.32979 -0.40225 -0.33673 -0.39757 -0.33881 C -0.39427 -0.34019 -0.3908 -0.34043 -0.38767 -0.34204 C -0.38646 -0.34274 -0.38524 -0.3432 -0.38403 -0.34389 C -0.38038 -0.3432 -0.37656 -0.3432 -0.37291 -0.34204 C -0.37066 -0.34135 -0.36493 -0.33349 -0.36423 -0.33233 C -0.35399 -0.31707 -0.35017 -0.29903 -0.34323 -0.28122 C -0.34201 -0.27128 -0.3401 -0.26179 -0.33837 -0.25162 C -0.33958 -0.2426 -0.33993 -0.23289 -0.34201 -0.22364 C -0.34305 -0.21924 -0.35416 -0.20768 -0.35555 -0.2056 C -0.36007 -0.20005 -0.36684 -0.18733 -0.37291 -0.18432 C -0.37743 -0.17507 -0.38715 -0.17091 -0.39514 -0.16813 C -0.40295 -0.16235 -0.39826 -0.16489 -0.40989 -0.16119 C -0.41163 -0.16073 -0.41493 -0.15981 -0.41493 -0.15981 C -0.42274 -0.16027 -0.43055 -0.16027 -0.43837 -0.16119 C -0.44583 -0.16235 -0.45312 -0.16767 -0.46059 -0.16952 C -0.46545 -0.17276 -0.47066 -0.17438 -0.47534 -0.17761 C -0.47691 -0.179 -0.4776 -0.18154 -0.47916 -0.18293 C -0.48212 -0.18501 -0.48594 -0.18409 -0.48889 -0.18594 C -0.49844 -0.19241 -0.48732 -0.1871 -0.49635 -0.1908 C -0.4993 -0.19704 -0.50243 -0.19889 -0.50503 -0.2056 C -0.50798 -0.22179 -0.50903 -0.22687 -0.50989 -0.24676 C -0.50798 -0.26526 -0.5 -0.27683 -0.48889 -0.28816 C -0.48854 -0.2907 -0.48906 -0.29394 -0.48767 -0.29602 C -0.48628 -0.29833 -0.4835 -0.2981 -0.48159 -0.29949 C -0.47031 -0.30782 -0.46545 -0.31198 -0.45191 -0.31591 C -0.4375 -0.32886 -0.4085 -0.31753 -0.39028 -0.31591 C -0.36979 -0.31059 -0.35434 -0.28839 -0.33472 -0.27983 C -0.3335 -0.28006 -0.33177 -0.28006 -0.3309 -0.28122 C -0.32847 -0.28446 -0.32847 -0.29024 -0.32725 -0.29463 C -0.325 -0.30273 -0.32361 -0.31221 -0.32222 -0.32077 C -0.32222 -0.32331 -0.32222 -0.35615 -0.31979 -0.36841 C -0.31805 -0.3772 -0.31111 -0.39315 -0.31111 -0.39315 C -0.30955 -0.40611 -0.30503 -0.41859 -0.29514 -0.42299 C -0.28802 -0.43733 -0.29774 -0.41975 -0.28889 -0.42923 C -0.28767 -0.43039 -0.28767 -0.43293 -0.28646 -0.43455 C -0.2842 -0.43663 -0.27691 -0.43987 -0.27413 -0.44103 C -0.26597 -0.44866 -0.26528 -0.44866 -0.25694 -0.45236 C -0.24774 -0.44681 -0.24409 -0.43316 -0.23958 -0.42137 C -0.23576 -0.40056 -0.24166 -0.42831 -0.23472 -0.40957 C -0.23229 -0.40333 -0.23281 -0.39801 -0.22969 -0.39154 C -0.22934 -0.38992 -0.22882 -0.3883 -0.22847 -0.38645 C -0.22795 -0.38367 -0.22778 -0.3809 -0.22725 -0.37835 C -0.22656 -0.37488 -0.22482 -0.36841 -0.22482 -0.36841 C -0.22517 -0.35846 -0.22482 -0.34852 -0.22604 -0.33881 C -0.22795 -0.32331 -0.24097 -0.31846 -0.25069 -0.31591 C -0.26284 -0.30435 -0.27691 -0.30157 -0.29149 -0.29949 C -0.32482 -0.30042 -0.35416 -0.30319 -0.38646 -0.3062 C -0.40278 -0.30944 -0.40034 -0.31059 -0.4125 -0.31429 C -0.41927 -0.32123 -0.42014 -0.32979 -0.42604 -0.33719 C -0.42778 -0.36263 -0.42743 -0.38414 -0.41614 -0.40495 C -0.41319 -0.41651 -0.41753 -0.40171 -0.41111 -0.41443 C -0.41041 -0.41605 -0.41059 -0.41813 -0.40989 -0.41975 C -0.40486 -0.42969 -0.39583 -0.43247 -0.38767 -0.43455 C -0.38281 -0.43779 -0.37812 -0.44172 -0.37291 -0.44403 C -0.37048 -0.44519 -0.36788 -0.44635 -0.36545 -0.4475 C -0.35903 -0.45167 -0.35243 -0.4593 -0.34583 -0.4623 C -0.33906 -0.46531 -0.33073 -0.46716 -0.32361 -0.46878 C -0.31493 -0.46832 -0.30607 -0.46901 -0.29757 -0.46716 C -0.29548 -0.4667 -0.29444 -0.46392 -0.29271 -0.4623 C -0.28732 -0.45745 -0.28264 -0.45537 -0.27656 -0.45236 C -0.27187 -0.44311 -0.27725 -0.4512 -0.26805 -0.44565 C -0.26528 -0.44403 -0.26337 -0.44033 -0.26059 -0.43941 C -0.25937 -0.43871 -0.25816 -0.43802 -0.25694 -0.43779 C -0.25642 -0.43363 -0.25712 -0.42923 -0.25555 -0.42599 C -0.25469 -0.42414 -0.25173 -0.42623 -0.25069 -0.42438 C -0.2493 -0.42183 -0.25034 -0.41767 -0.24948 -0.41443 C -0.24896 -0.41281 -0.24791 -0.41119 -0.24705 -0.40957 C -0.24514 -0.39917 -0.24392 -0.38899 -0.24201 -0.37835 C -0.24114 -0.40009 -0.24045 -0.41975 -0.24444 -0.44103 C -0.24618 -0.46207 -0.24479 -0.45167 -0.24826 -0.4704 C -0.24861 -0.47271 -0.24948 -0.4771 -0.24948 -0.4771 C -0.24913 -0.4852 -0.24965 -0.49376 -0.24826 -0.50162 C -0.24791 -0.50347 -0.24514 -0.50301 -0.24444 -0.50486 C -0.2434 -0.5074 -0.24409 -0.51064 -0.24323 -0.51318 C -0.23646 -0.53353 -0.22239 -0.5525 -0.20989 -0.56591 C -0.20607 -0.56984 -0.20069 -0.57054 -0.19635 -0.57239 C -0.17864 -0.57054 -0.18368 -0.57331 -0.17413 -0.56406 C -0.1717 -0.5592 -0.17048 -0.55412 -0.16805 -0.54926 C -0.16753 -0.54718 -0.16771 -0.54463 -0.16666 -0.54278 C -0.16458 -0.53908 -0.15937 -0.53284 -0.15937 -0.53284 C -0.15903 -0.53076 -0.15885 -0.52845 -0.15816 -0.52636 C -0.15764 -0.52498 -0.15555 -0.52475 -0.15555 -0.52313 C -0.15451 -0.48797 -0.1526 -0.48127 -0.16805 -0.4623 C -0.18055 -0.44704 -0.17274 -0.45074 -0.18281 -0.4475 C -0.18698 -0.43871 -0.1835 -0.44426 -0.19271 -0.43779 C -0.20243 -0.43085 -0.21128 -0.42507 -0.22222 -0.42299 C -0.23732 -0.41651 -0.24653 -0.42021 -0.26545 -0.42137 C -0.27361 -0.42461 -0.27587 -0.42923 -0.28281 -0.4327 C -0.29201 -0.44889 -0.28802 -0.44103 -0.29514 -0.4556 C -0.30173 -0.46901 -0.2908 -0.45259 -0.29878 -0.46392 C -0.30278 -0.47965 -0.29965 -0.49653 -0.29149 -0.50833 C -0.28993 -0.51457 -0.28819 -0.51596 -0.28403 -0.51966 C -0.27986 -0.52845 -0.27274 -0.53053 -0.26666 -0.53631 C -0.26528 -0.5377 -0.26458 -0.54001 -0.26302 -0.54117 C -0.25746 -0.5451 -0.24635 -0.55042 -0.2408 -0.55273 C -0.23541 -0.55759 -0.22222 -0.56082 -0.22222 -0.56082 C -0.21528 -0.55967 -0.20833 -0.5592 -0.20139 -0.55759 C -0.19514 -0.55597 -0.19062 -0.54926 -0.18403 -0.54764 C -0.17986 -0.54209 -0.17743 -0.53978 -0.1717 -0.53793 C -0.16823 -0.53307 -0.16649 -0.53006 -0.1618 -0.52798 C -0.16024 -0.52636 -0.15868 -0.52451 -0.15694 -0.52313 C -0.15573 -0.5222 -0.15434 -0.52243 -0.15312 -0.52151 C -0.14774 -0.51711 -0.1434 -0.5111 -0.13715 -0.50833 C -0.13298 -0.50231 -0.12656 -0.49861 -0.121 -0.49514 C -0.11076 -0.47387 -0.12326 -0.46739 -0.13594 -0.45722 C -0.14184 -0.45236 -0.14791 -0.45051 -0.15434 -0.4475 C -0.16528 -0.44265 -0.17743 -0.43409 -0.18889 -0.43085 C -0.19357 -0.42969 -0.20885 -0.42831 -0.2125 -0.42761 C -0.22239 -0.42507 -0.23455 -0.42715 -0.24444 -0.42599 C -0.25069 -0.42345 -0.25225 -0.41698 -0.25555 -0.40957 C -0.25659 -0.40287 -0.25816 -0.39685 -0.25937 -0.38992 C -0.25903 -0.38252 -0.2592 -0.37442 -0.25816 -0.36679 C -0.25764 -0.36355 -0.24861 -0.34644 -0.24583 -0.34389 C -0.24357 -0.33326 -0.24028 -0.33349 -0.23333 -0.32909 C -0.22882 -0.31938 -0.23368 -0.32794 -0.22604 -0.32077 C -0.2125 -0.30805 -0.20052 -0.30319 -0.18403 -0.29949 C -0.17066 -0.30134 -0.16337 -0.30643 -0.15069 -0.31082 C -0.13906 -0.31499 -0.12534 -0.31753 -0.11493 -0.32562 C -0.10989 -0.32979 -0.1059 -0.33603 -0.10139 -0.34043 C -0.09896 -0.34644 -0.09739 -0.35245 -0.09514 -0.3587 C -0.09514 -0.35893 -0.09618 -0.38043 -0.09757 -0.38483 C -0.09791 -0.38622 -0.10191 -0.39061 -0.1026 -0.39154 C -0.1092 -0.40171 -0.11857 -0.41443 -0.12847 -0.41813 C -0.13073 -0.42669 -0.12795 -0.42044 -0.13594 -0.42438 C -0.14427 -0.42877 -0.15034 -0.43617 -0.15937 -0.43779 C -0.1651 -0.43871 -0.17083 -0.43871 -0.17656 -0.43941 C -0.20104 -0.43779 -0.20139 -0.44403 -0.21371 -0.42761 C -0.21684 -0.41512 -0.22274 -0.40379 -0.22847 -0.39315 C -0.2309 -0.38205 -0.23472 -0.37327 -0.23715 -0.36193 C -0.23906 -0.34089 -0.24028 -0.31475 -0.22847 -0.29787 C -0.22812 -0.29463 -0.22847 -0.2907 -0.22725 -0.28816 C -0.22656 -0.28654 -0.22465 -0.28723 -0.22361 -0.28631 C -0.21962 -0.28307 -0.21771 -0.27683 -0.21371 -0.27336 C -0.21007 -0.25786 -0.19757 -0.24468 -0.18767 -0.23705 C -0.18455 -0.23427 -0.18107 -0.23242 -0.17778 -0.23034 C -0.17621 -0.22919 -0.17291 -0.2271 -0.17291 -0.2271 C -0.16944 -0.22248 -0.1651 -0.22179 -0.16059 -0.21901 C -0.15017 -0.21924 -0.12656 -0.22248 -0.11371 -0.21901 C -0.11215 -0.21832 -0.10538 -0.21323 -0.1026 -0.2123 C -0.09948 -0.20652 -0.09653 -0.20583 -0.09271 -0.20097 C -0.08854 -0.17784 -0.09045 -0.18501 -0.09149 -0.145 C -0.08993 -0.11586 -0.08576 -0.10245 -0.07778 -0.07747 C -0.07621 -0.06684 -0.07274 -0.05712 -0.06805 -0.04787 C -0.06701 -0.04579 -0.06684 -0.04325 -0.06545 -0.0414 C -0.06458 -0.04001 -0.06302 -0.04001 -0.0618 -0.03955 C -0.05903 -0.03053 -0.05798 -0.02729 -0.05069 -0.02475 C -0.04583 -0.02035 -0.04132 -0.01457 -0.03594 -0.01156 C -0.02812 -0.0074 -0.01701 -0.00694 -0.00868 -0.00694 " pathEditMode="relative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98" dur="5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1" grpId="0"/>
      <p:bldP spid="61" grpId="1"/>
      <p:bldP spid="62" grpId="0"/>
      <p:bldP spid="62" grpId="1"/>
      <p:bldP spid="114" grpId="0" animBg="1"/>
      <p:bldP spid="114" grpId="1" animBg="1"/>
      <p:bldP spid="115" grpId="0" animBg="1"/>
      <p:bldP spid="115" grpId="1" animBg="1"/>
      <p:bldP spid="123" grpId="0" animBg="1"/>
      <p:bldP spid="123" grpId="1" animBg="1"/>
      <p:bldP spid="120" grpId="0" animBg="1"/>
      <p:bldP spid="120" grpId="1" animBg="1"/>
      <p:bldP spid="116" grpId="0" animBg="1"/>
      <p:bldP spid="116" grpId="1" animBg="1"/>
      <p:bldP spid="118" grpId="0" animBg="1"/>
      <p:bldP spid="118" grpId="1" animBg="1"/>
      <p:bldP spid="124" grpId="0" animBg="1"/>
      <p:bldP spid="124" grpId="1" animBg="1"/>
      <p:bldP spid="133" grpId="0" animBg="1"/>
      <p:bldP spid="133" grpId="1" animBg="1"/>
      <p:bldP spid="125" grpId="0" animBg="1"/>
      <p:bldP spid="125" grpId="1" animBg="1"/>
      <p:bldP spid="129" grpId="0" animBg="1"/>
      <p:bldP spid="129" grpId="1" animBg="1"/>
      <p:bldP spid="130" grpId="0" animBg="1"/>
      <p:bldP spid="130" grpId="1" animBg="1"/>
      <p:bldP spid="132" grpId="0" animBg="1"/>
      <p:bldP spid="132" grpId="1" animBg="1"/>
      <p:bldP spid="136" grpId="0" animBg="1"/>
      <p:bldP spid="136" grpId="1" animBg="1"/>
      <p:bldP spid="139" grpId="0" animBg="1"/>
      <p:bldP spid="139" grpId="1" animBg="1"/>
      <p:bldP spid="141" grpId="0" animBg="1"/>
      <p:bldP spid="141" grpId="1" animBg="1"/>
      <p:bldP spid="144" grpId="0"/>
      <p:bldP spid="145" grpId="0" animBg="1"/>
      <p:bldP spid="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 Sea Model</a:t>
            </a:r>
          </a:p>
        </p:txBody>
      </p:sp>
      <p:sp>
        <p:nvSpPr>
          <p:cNvPr id="13" name="Oval 12"/>
          <p:cNvSpPr/>
          <p:nvPr/>
        </p:nvSpPr>
        <p:spPr>
          <a:xfrm>
            <a:off x="1752600" y="2743200"/>
            <a:ext cx="1676400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295400" y="2362200"/>
            <a:ext cx="2514600" cy="2362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057400" y="3048000"/>
            <a:ext cx="1066800" cy="990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819400" y="27432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971800" y="34290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981200" y="34290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895600" y="40386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276600" y="37338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209800" y="26670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31242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676400" y="37338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286000" y="41910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276600" y="32004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295400" y="38862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14600" y="22860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733800" y="3505200"/>
            <a:ext cx="228600" cy="228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0" y="12954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Let’s Look at Aluminum: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48000" y="1295400"/>
            <a:ext cx="615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1s</a:t>
            </a:r>
            <a:r>
              <a:rPr lang="en-US" sz="2400" baseline="30000" dirty="0"/>
              <a:t>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505200" y="129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2s</a:t>
            </a:r>
            <a:r>
              <a:rPr lang="en-US" sz="2400" baseline="30000" dirty="0"/>
              <a:t>2</a:t>
            </a:r>
            <a:r>
              <a:rPr lang="en-US" sz="2400" dirty="0"/>
              <a:t>2p</a:t>
            </a:r>
            <a:r>
              <a:rPr lang="en-US" sz="2400" baseline="30000" dirty="0"/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19600" y="129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3s</a:t>
            </a:r>
            <a:r>
              <a:rPr lang="en-US" sz="2400" baseline="30000" dirty="0"/>
              <a:t>2</a:t>
            </a:r>
            <a:r>
              <a:rPr lang="en-US" sz="2400" dirty="0"/>
              <a:t>3p</a:t>
            </a:r>
            <a:r>
              <a:rPr lang="en-US" sz="2400" baseline="30000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15409" y="1950303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How many valence electrons does Al have?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14800" y="3154740"/>
            <a:ext cx="3848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An atom is most stable with 8 valence electron. So is it easier to lose 3 or to find 5 (to get to 8)?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954078" y="216946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924800" y="370873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Lose 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48200" y="5077598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What charge will the atom have after losing 3 </a:t>
            </a:r>
            <a:r>
              <a:rPr lang="en-US" sz="2400" b="1" i="1" dirty="0"/>
              <a:t>negative </a:t>
            </a:r>
            <a:r>
              <a:rPr lang="en-US" sz="2400" dirty="0"/>
              <a:t>electrons?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42582" y="5446929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+3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0" y="5020483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Is this a </a:t>
            </a:r>
            <a:r>
              <a:rPr lang="en-US" sz="2400" b="1" i="1" dirty="0"/>
              <a:t>cation</a:t>
            </a:r>
            <a:r>
              <a:rPr lang="en-US" sz="2400" dirty="0"/>
              <a:t> or </a:t>
            </a:r>
            <a:r>
              <a:rPr lang="en-US" sz="2400" b="1" i="1" dirty="0"/>
              <a:t>anion</a:t>
            </a:r>
            <a:r>
              <a:rPr lang="en-US" sz="2400" dirty="0"/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24000" y="5446929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16" grpId="2" animBg="1"/>
      <p:bldP spid="17" grpId="1" animBg="1"/>
      <p:bldP spid="17" grpId="2" animBg="1"/>
      <p:bldP spid="18" grpId="1" animBg="1"/>
      <p:bldP spid="18" grpId="2" animBg="1"/>
      <p:bldP spid="19" grpId="1" animBg="1"/>
      <p:bldP spid="19" grpId="2" animBg="1"/>
      <p:bldP spid="20" grpId="1" animBg="1"/>
      <p:bldP spid="20" grpId="2" animBg="1"/>
      <p:bldP spid="21" grpId="1" animBg="1"/>
      <p:bldP spid="21" grpId="2" animBg="1"/>
      <p:bldP spid="22" grpId="1" animBg="1"/>
      <p:bldP spid="22" grpId="2" animBg="1"/>
      <p:bldP spid="23" grpId="1" animBg="1"/>
      <p:bldP spid="23" grpId="2" animBg="1"/>
      <p:bldP spid="24" grpId="1" animBg="1"/>
      <p:bldP spid="24" grpId="2" animBg="1"/>
      <p:bldP spid="25" grpId="1" animBg="1"/>
      <p:bldP spid="25" grpId="2" animBg="1"/>
      <p:bldP spid="26" grpId="1" animBg="1"/>
      <p:bldP spid="26" grpId="2" animBg="1"/>
      <p:bldP spid="27" grpId="1" animBg="1"/>
      <p:bldP spid="27" grpId="2" animBg="1"/>
      <p:bldP spid="28" grpId="1" animBg="1"/>
      <p:bldP spid="28" grpId="2" animBg="1"/>
      <p:bldP spid="29" grpId="0"/>
      <p:bldP spid="30" grpId="0"/>
      <p:bldP spid="30" grpId="1"/>
      <p:bldP spid="31" grpId="0"/>
      <p:bldP spid="31" grpId="1"/>
      <p:bldP spid="32" grpId="0"/>
      <p:bldP spid="32" grpId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 Sea Model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267200" y="1877423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Each Aluminum atom gives up 3 valence electrons to the “electron sea”.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495800" y="3859161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metal cations vibrate in place; the electrons freely flow between the metal cations, giving metals their properties.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533400" y="1981200"/>
            <a:ext cx="914400" cy="914400"/>
            <a:chOff x="1295400" y="2667000"/>
            <a:chExt cx="1036319" cy="1066800"/>
          </a:xfrm>
        </p:grpSpPr>
        <p:sp>
          <p:nvSpPr>
            <p:cNvPr id="13" name="Oval 12"/>
            <p:cNvSpPr/>
            <p:nvPr/>
          </p:nvSpPr>
          <p:spPr>
            <a:xfrm>
              <a:off x="1447800" y="2819400"/>
              <a:ext cx="685800" cy="762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295400" y="2667000"/>
              <a:ext cx="990600" cy="1066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600200" y="2971800"/>
              <a:ext cx="420255" cy="44736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905000" y="28194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1524000" y="34290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2057400" y="30480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981200" y="34290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752600" y="3535681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447800" y="32004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76400" y="28194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1752600" y="33528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1447800" y="29718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2286000" y="32766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1676400" y="26670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371600" y="35052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752600" y="2971800"/>
              <a:ext cx="45719" cy="45719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Oval 51"/>
          <p:cNvSpPr/>
          <p:nvPr/>
        </p:nvSpPr>
        <p:spPr>
          <a:xfrm>
            <a:off x="533400" y="1981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69" name="Oval 68"/>
          <p:cNvSpPr/>
          <p:nvPr/>
        </p:nvSpPr>
        <p:spPr>
          <a:xfrm>
            <a:off x="1676400" y="1981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76" name="Oval 75"/>
          <p:cNvSpPr/>
          <p:nvPr/>
        </p:nvSpPr>
        <p:spPr>
          <a:xfrm>
            <a:off x="1255060" y="2971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819400" y="1981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88" name="Oval 87"/>
          <p:cNvSpPr/>
          <p:nvPr/>
        </p:nvSpPr>
        <p:spPr>
          <a:xfrm>
            <a:off x="533400" y="3048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89" name="Oval 88"/>
          <p:cNvSpPr/>
          <p:nvPr/>
        </p:nvSpPr>
        <p:spPr>
          <a:xfrm>
            <a:off x="1676400" y="3048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90" name="Oval 89"/>
          <p:cNvSpPr/>
          <p:nvPr/>
        </p:nvSpPr>
        <p:spPr>
          <a:xfrm>
            <a:off x="2819400" y="3048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91" name="Oval 90"/>
          <p:cNvSpPr/>
          <p:nvPr/>
        </p:nvSpPr>
        <p:spPr>
          <a:xfrm>
            <a:off x="533400" y="4191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92" name="Oval 91"/>
          <p:cNvSpPr/>
          <p:nvPr/>
        </p:nvSpPr>
        <p:spPr>
          <a:xfrm>
            <a:off x="1676400" y="4191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93" name="Oval 92"/>
          <p:cNvSpPr/>
          <p:nvPr/>
        </p:nvSpPr>
        <p:spPr>
          <a:xfrm>
            <a:off x="2819400" y="4191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94" name="Oval 93"/>
          <p:cNvSpPr/>
          <p:nvPr/>
        </p:nvSpPr>
        <p:spPr>
          <a:xfrm>
            <a:off x="1636060" y="2971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1483660" y="2743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743200" y="2895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590800" y="30850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2590800" y="2590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2514600" y="29326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2855260" y="30850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3007660" y="2971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1600200" y="3505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152400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447800" y="3733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762000" y="4038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1524000" y="4419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981200" y="4038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667000" y="4267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590800" y="4648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590800" y="3657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514600" y="39994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3276600" y="4038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3007660" y="4038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1026460" y="4001588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1712260" y="4230188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1447800" y="39624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533400" y="5126504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We call these </a:t>
            </a:r>
            <a:r>
              <a:rPr lang="en-US" sz="2400" b="1" i="1" dirty="0"/>
              <a:t>“delocalized electrons”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9" grpId="0"/>
      <p:bldP spid="52" grpId="0" animBg="1"/>
      <p:bldP spid="69" grpId="0" animBg="1"/>
      <p:bldP spid="7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 Sea Model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121920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These delocalized electrons are strongly attracted to the cations; holding the crystal together.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00600" y="1447800"/>
            <a:ext cx="396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electrons </a:t>
            </a:r>
            <a:r>
              <a:rPr lang="en-US" sz="2400" b="1" i="1" dirty="0"/>
              <a:t>flow in-between the cations</a:t>
            </a:r>
            <a:r>
              <a:rPr lang="en-US" sz="2400" dirty="0"/>
              <a:t>, insulating them, </a:t>
            </a:r>
            <a:r>
              <a:rPr lang="en-US" sz="2400" b="1" i="1" dirty="0"/>
              <a:t>preventing two positive charges from touching</a:t>
            </a:r>
            <a:r>
              <a:rPr lang="en-US" sz="2400" dirty="0"/>
              <a:t> each other and repelling.</a:t>
            </a:r>
          </a:p>
        </p:txBody>
      </p:sp>
      <p:sp>
        <p:nvSpPr>
          <p:cNvPr id="52" name="Oval 51"/>
          <p:cNvSpPr/>
          <p:nvPr/>
        </p:nvSpPr>
        <p:spPr>
          <a:xfrm>
            <a:off x="228600" y="2743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69" name="Oval 68"/>
          <p:cNvSpPr/>
          <p:nvPr/>
        </p:nvSpPr>
        <p:spPr>
          <a:xfrm>
            <a:off x="1371600" y="2743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76" name="Oval 75"/>
          <p:cNvSpPr/>
          <p:nvPr/>
        </p:nvSpPr>
        <p:spPr>
          <a:xfrm>
            <a:off x="950260" y="3733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2514600" y="27432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88" name="Oval 87"/>
          <p:cNvSpPr/>
          <p:nvPr/>
        </p:nvSpPr>
        <p:spPr>
          <a:xfrm>
            <a:off x="228600" y="3810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89" name="Oval 88"/>
          <p:cNvSpPr/>
          <p:nvPr/>
        </p:nvSpPr>
        <p:spPr>
          <a:xfrm>
            <a:off x="1371600" y="3810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90" name="Oval 89"/>
          <p:cNvSpPr/>
          <p:nvPr/>
        </p:nvSpPr>
        <p:spPr>
          <a:xfrm>
            <a:off x="2514600" y="3810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91" name="Oval 90"/>
          <p:cNvSpPr/>
          <p:nvPr/>
        </p:nvSpPr>
        <p:spPr>
          <a:xfrm>
            <a:off x="228600" y="4953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92" name="Oval 91"/>
          <p:cNvSpPr/>
          <p:nvPr/>
        </p:nvSpPr>
        <p:spPr>
          <a:xfrm>
            <a:off x="1371600" y="4953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93" name="Oval 92"/>
          <p:cNvSpPr/>
          <p:nvPr/>
        </p:nvSpPr>
        <p:spPr>
          <a:xfrm>
            <a:off x="2514600" y="4953000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94" name="Oval 93"/>
          <p:cNvSpPr/>
          <p:nvPr/>
        </p:nvSpPr>
        <p:spPr>
          <a:xfrm>
            <a:off x="1331260" y="3733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1178860" y="3505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438400" y="3657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286000" y="38470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2286000" y="3352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2209800" y="36946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2550460" y="38470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702860" y="3733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1295400" y="4267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1219200" y="5562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143000" y="44958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45720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1219200" y="5181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167640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2362200" y="5029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2286000" y="54102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2286000" y="4419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2209800" y="4761412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297180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2702860" y="48006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721660" y="4763588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1407460" y="4992188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1143000" y="4724400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228600" y="5888504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We call these </a:t>
            </a:r>
            <a:r>
              <a:rPr lang="en-US" sz="2400" b="1" i="1" dirty="0"/>
              <a:t>“delocalized electrons”</a:t>
            </a:r>
            <a:r>
              <a:rPr lang="en-US" sz="2400" dirty="0"/>
              <a:t>.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419600" y="4157008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electrons are acting as “grease” in-between the cations, preventing them from touching each 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0301 C 0.00729 0.01573 0.01163 0.02498 0.02083 0.03099 C 0.02777 0.04024 0.03125 0.04233 0.04045 0.04418 C 0.05486 0.04302 0.06927 0.04233 0.08368 0.04071 C 0.09357 0.03978 0.09826 0.02475 0.1059 0.01781 C 0.10868 0.01272 0.1118 0.0081 0.11458 0.00301 C 0.11632 -0.00023 0.11961 -0.00693 0.11961 -0.00693 C 0.12187 -0.0185 0.12465 -0.02983 0.12691 -0.04139 C 0.12656 -0.05064 0.12708 -0.06013 0.12569 -0.06938 C 0.12395 -0.08001 0.1125 -0.09482 0.10468 -0.09736 C 0.10034 -0.10129 0.09722 -0.10175 0.09236 -0.10384 C 0.08975 -0.10476 0.08732 -0.10615 0.08489 -0.1073 C 0.08368 -0.10777 0.08125 -0.10892 0.08125 -0.10892 C 0.07743 -0.11401 0.07413 -0.11632 0.06892 -0.11864 C 0.06284 -0.12442 0.06632 -0.12072 0.05902 -0.1302 C 0.05573 -0.13459 0.05 -0.13298 0.04548 -0.13506 C 0.04323 -0.13483 0.0283 -0.13598 0.02205 -0.13182 C -0.00313 -0.1154 -0.0066 -0.0851 -0.01511 -0.05296 C -0.01441 0.00579 -0.01268 0.05921 -0.01007 0.11656 C -0.0092 0.13668 -0.00851 0.16073 -0.00139 0.179 C 0.00121 0.19265 0.01024 0.19658 0.01961 0.19866 C 0.03055 0.20606 0.01701 0.19751 0.03559 0.20537 C 0.04253 0.20814 0.04809 0.21184 0.05538 0.21346 C 0.07083 0.2204 0.0651 0.21901 0.09236 0.21508 C 0.09375 0.21485 0.09461 0.21254 0.096 0.21184 C 0.10156 0.2093 0.10764 0.20884 0.11336 0.20699 C 0.11493 0.20653 0.11823 0.20537 0.11823 0.20537 C 0.11944 0.20421 0.12066 0.20282 0.12205 0.2019 C 0.12326 0.20121 0.12465 0.20121 0.12569 0.20028 C 0.12882 0.19797 0.13437 0.19219 0.13437 0.19219 C 0.13698 0.18664 0.13767 0.18132 0.14045 0.17577 C 0.14392 0.15865 0.14409 0.16837 0.14548 0.1427 C 0.14427 0.13344 0.14305 0.12026 0.13802 0.11309 C 0.13368 0.09875 0.13229 0.09436 0.12448 0.08349 C 0.12239 0.07493 0.12465 0.08187 0.11961 0.07378 C 0.10659 0.05296 0.09357 0.05412 0.07378 0.05227 C 0.0592 0.05481 0.06736 0.05389 0.05781 0.06221 C 0.05156 0.0828 0.05955 0.05967 0.05156 0.0754 C 0.04757 0.08326 0.04982 0.08511 0.04305 0.09182 C 0.04045 0.10222 0.04392 0.09089 0.03802 0.10176 C 0.03437 0.10847 0.03611 0.11009 0.03316 0.11818 C 0.0302 0.12604 0.02656 0.13437 0.02448 0.1427 C 0.01979 0.16143 0.01736 0.18132 0.01336 0.20028 C 0.0118 0.20745 0.01163 0.21369 0.0085 0.22017 C 0.00538 0.24515 0.00659 0.23127 0.0085 0.27591 C 0.0092 0.2914 0.00746 0.28747 0.01215 0.29418 C 0.01319 0.29764 0.0177 0.31476 0.01961 0.31707 C 0.02048 0.31823 0.02205 0.31823 0.02326 0.31869 C 0.0302 0.33303 0.04114 0.32493 0.05156 0.32031 C 0.06093 0.30828 0.07326 0.30111 0.08368 0.29071 C 0.08698 0.28747 0.09236 0.27937 0.09236 0.27937 C 0.09409 0.27221 0.09722 0.26804 0.10104 0.26272 C 0.10451 0.25139 0.10781 0.24191 0.1158 0.23497 C 0.12448 0.21693 0.15156 0.20676 0.16649 0.20028 C 0.18368 0.20074 0.20104 0.20028 0.21823 0.2019 C 0.22014 0.20213 0.22604 0.20629 0.22812 0.20861 C 0.23038 0.21115 0.23437 0.2167 0.23437 0.2167 C 0.23698 0.22387 0.2375 0.23081 0.23923 0.23821 C 0.23871 0.26134 0.24739 0.30643 0.22569 0.32031 C 0.22066 0.32725 0.21111 0.32748 0.20451 0.32863 C 0.18941 0.32817 0.17395 0.3291 0.15902 0.32702 C 0.15694 0.32678 0.15538 0.32424 0.15416 0.32193 C 0.14652 0.30828 0.14375 0.29186 0.14045 0.27591 C 0.14114 0.25509 0.13854 0.21994 0.14913 0.20028 C 0.15034 0.19357 0.15173 0.18733 0.15295 0.18062 C 0.15225 0.15495 0.15382 0.13206 0.14791 0.10824 C 0.14635 0.09159 0.14114 0.06846 0.15034 0.05551 C 0.15555 0.02752 0.18333 0.02937 0.19982 0.02937 " pathEditMode="relative" ptsTypes="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0092 C 0.00451 0.01133 0.00295 0.00555 0.00868 0.01734 L 0.00868 0.01734 C 0.0118 0.0296 0.01007 0.02405 0.01371 0.03376 C 0.01475 0.04116 0.01684 0.04671 0.01857 0.05365 C 0.02031 0.07146 0.02413 0.09181 0.01614 0.10777 C 0.01458 0.11655 0.01076 0.1228 0.00625 0.12927 C 0.00277 0.14338 -0.01355 0.1487 -0.02344 0.15055 C -0.02917 0.15009 -0.0349 0.14986 -0.04063 0.14893 C -0.04601 0.14801 -0.04271 0.14731 -0.04688 0.14408 C -0.04775 0.14338 -0.05504 0.14061 -0.05539 0.14061 C -0.0573 0.13829 -0.06007 0.13691 -0.06164 0.13413 C -0.0625 0.13274 -0.06216 0.13066 -0.06285 0.12927 C -0.06424 0.12627 -0.06632 0.12396 -0.06789 0.12095 C -0.07049 0.11031 -0.07136 0.09875 -0.07396 0.08811 C -0.07361 0.0777 -0.07379 0.06729 -0.07275 0.05689 C -0.0717 0.04625 -0.05052 0.0296 -0.04306 0.02729 C -0.03611 0.02104 -0.02657 0.02104 -0.01841 0.01896 C -0.00973 0.02081 -0.00209 0.0252 0.00625 0.0289 C 0.01128 0.03792 0.01319 0.04741 0.01736 0.05689 C 0.02448 0.09505 0.00972 0.14153 0.02725 0.17368 C 0.02899 0.18062 0.02951 0.18825 0.0335 0.19334 C 0.03437 0.1968 0.03645 0.19981 0.03715 0.20328 C 0.03923 0.21484 0.03819 0.22086 0.04201 0.23126 C 0.04444 0.24676 0.04496 0.24676 0.04948 0.25902 C 0.05225 0.27382 0.04965 0.26896 0.05434 0.27567 C 0.05694 0.28492 0.05729 0.29209 0.06163 0.30018 C 0.06302 0.3055 0.06805 0.31498 0.06805 0.31498 C 0.07413 0.3129 0.07899 0.30989 0.08524 0.30851 C 0.08698 0.30735 0.08836 0.30527 0.09027 0.30527 C 0.09149 0.30527 0.08645 0.30851 0.08767 0.30851 C 0.09218 0.30851 0.09479 0.30319 0.09878 0.3018 C 0.10156 0.30064 0.10451 0.30064 0.10746 0.30018 C 0.11145 0.29671 0.11597 0.29556 0.11979 0.29209 C 0.12083 0.29116 0.12135 0.28954 0.12239 0.28862 C 0.12361 0.28746 0.12482 0.28654 0.12604 0.28538 C 0.12795 0.27798 0.13125 0.27127 0.1335 0.2641 C 0.1342 0.23936 0.14184 0.19195 0.12361 0.17368 C 0.12083 0.16651 0.1217 0.16628 0.11614 0.16211 C 0.11215 0.15911 0.10382 0.15379 0.10382 0.15379 C 0.09566 0.15425 0.08732 0.15402 0.07916 0.15541 C 0.07031 0.1568 0.0625 0.16674 0.05434 0.17021 C 0.0493 0.18062 0.05277 0.17368 0.04323 0.1901 C 0.03298 0.20744 0.04357 0.19079 0.03836 0.20328 C 0.03611 0.20837 0.03316 0.21299 0.0309 0.21808 C 0.02951 0.22525 0.02795 0.23149 0.02482 0.23774 C 0.02135 0.25231 0.01632 0.27359 0.00868 0.28538 C 0.0059 0.28977 0.00034 0.29209 -0.00365 0.29371 C -0.00486 0.29486 -0.00591 0.29625 -0.0073 0.29694 C -0.00973 0.29833 -0.01476 0.30018 -0.01476 0.30018 C -0.02379 0.29972 -0.03316 0.30157 -0.04184 0.29856 C -0.04723 0.29671 -0.04983 0.28816 -0.05417 0.28376 C -0.05643 0.27821 -0.05782 0.27266 -0.06042 0.26734 C -0.06198 0.2567 -0.06493 0.25185 -0.07153 0.24606 C -0.0724 0.24213 -0.07379 0.23843 -0.07396 0.2345 C -0.07448 0.22201 -0.07136 0.19403 -0.06164 0.18501 C -0.05695 0.18085 -0.05105 0.17877 -0.04566 0.17692 C -0.03629 0.16512 -0.01719 0.16235 -0.00486 0.1605 C -0.00243 0.16096 0.00034 0.1605 0.0026 0.16211 C 0.00364 0.16304 0.0033 0.16535 0.00382 0.16697 C 0.0092 0.18385 0.0033 0.16165 0.00868 0.18339 C 0.01024 0.18987 0.01406 0.1968 0.01614 0.20328 C 0.01927 0.21253 0.02014 0.22224 0.02361 0.23126 C 0.02552 0.24352 0.02916 0.25485 0.0335 0.26572 C 0.03698 0.27474 0.03663 0.28122 0.04323 0.287 C 0.05642 0.31128 0.07135 0.31568 0.0927 0.31822 C 0.10416 0.31776 0.1158 0.31799 0.12725 0.3166 C 0.12864 0.31637 0.12951 0.31429 0.1309 0.31336 C 0.13298 0.31198 0.13507 0.31105 0.13715 0.31013 C 0.13836 0.30943 0.13958 0.3092 0.1408 0.30851 C 0.14531 0.3055 0.14705 0.30064 0.15191 0.29856 C 0.15555 0.28908 0.15868 0.2826 0.16302 0.27382 C 0.16423 0.26711 0.16493 0.26063 0.16684 0.25416 C 0.16875 0.23797 0.16857 0.20952 0.17916 0.19981 C 0.18246 0.19102 0.18663 0.18964 0.1927 0.18501 C 0.20052 0.179 0.20746 0.17345 0.21614 0.17021 C 0.225 0.16235 0.22812 0.16396 0.23958 0.16535 C 0.24652 0.16836 0.24236 0.16581 0.25069 0.17692 C 0.25277 0.17969 0.25659 0.179 0.25937 0.18015 C 0.25972 0.18177 0.25972 0.18385 0.26059 0.18501 C 0.26145 0.18617 0.26354 0.18547 0.26423 0.18686 C 0.26527 0.18917 0.26475 0.19241 0.26545 0.19495 C 0.26614 0.19727 0.26718 0.19935 0.26805 0.20166 C 0.26892 0.21022 0.27048 0.21785 0.2717 0.22618 C 0.27083 0.25925 0.27239 0.28052 0.25937 0.30689 C 0.25868 0.30828 0.25902 0.31059 0.25816 0.31174 C 0.25347 0.31776 0.23559 0.31938 0.2309 0.32007 C 0.22882 0.31938 0.22691 0.31845 0.22482 0.31822 C 0.21909 0.31729 0.21319 0.31776 0.20746 0.3166 C 0.20364 0.31568 0.20017 0.31267 0.19635 0.31174 C 0.18923 0.30527 0.19531 0.31244 0.19149 0.30342 C 0.18628 0.29162 0.18871 0.30249 0.18524 0.29047 C 0.1809 0.2759 0.18073 0.26133 0.17795 0.24606 C 0.17882 0.23334 0.17951 0.22086 0.18038 0.20814 C 0.18073 0.20374 0.18055 0.19912 0.18159 0.19495 C 0.18524 0.18108 0.18507 0.18871 0.18906 0.18177 C 0.19583 0.16998 0.20121 0.16211 0.2125 0.15726 C 0.2158 0.15263 0.21371 0.15379 0.21857 0.15379 " pathEditMode="relative" ptsTypes="fFfffffffffffffffffffffffffffffffffffffffffffffffffffffffffffffffffffffffffffffffffffffffffffffffA">
                                      <p:cBhvr>
                                        <p:cTn id="8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8 -0.03241 C -0.01389 -0.02986 -0.01093 -0.02731 -0.00746 -0.025 C -0.00382 -0.01782 0.00591 -0.01412 0.01198 -0.01296 C 0.02361 -0.00625 0.03195 -0.00139 0.04462 0.00093 C 0.05139 0.00023 0.05591 -0.00092 0.06198 -0.0037 C 0.06268 -0.00393 0.06667 -0.00833 0.06684 -0.00833 C 0.07309 -0.01296 0.079 -0.01875 0.08559 -0.02222 C 0.08802 -0.02546 0.09028 -0.02639 0.09254 -0.02963 C 0.09393 -0.03148 0.0967 -0.03518 0.0967 -0.03518 C 0.09792 -0.03981 0.10018 -0.04328 0.10226 -0.04722 C 0.10521 -0.05926 0.10764 -0.07199 0.11198 -0.08333 C 0.11285 -0.08935 0.11684 -0.10069 0.1217 -0.10278 C 0.12639 -0.10903 0.12431 -0.10694 0.12795 -0.11018 C 0.13229 -0.11875 0.12639 -0.10833 0.13143 -0.11389 C 0.13229 -0.11481 0.13264 -0.11643 0.13351 -0.11759 C 0.13594 -0.12083 0.13993 -0.12176 0.14254 -0.125 C 0.14705 -0.13032 0.14636 -0.12986 0.14948 -0.13611 C 0.15018 -0.13727 0.1533 -0.13819 0.15434 -0.13889 C 0.16059 -0.14259 0.16702 -0.14583 0.17379 -0.14815 C 0.18282 -0.14676 0.19115 -0.14491 0.19879 -0.13796 C 0.20157 -0.13241 0.20677 -0.13032 0.21129 -0.12778 C 0.21354 -0.12662 0.21754 -0.12315 0.21754 -0.12315 C 0.22014 -0.11643 0.22275 -0.10995 0.22587 -0.1037 C 0.229 -0.08657 0.22622 -0.06273 0.21893 -0.04722 C 0.21702 -0.04328 0.21684 -0.04051 0.21407 -0.03796 C 0.21268 -0.03241 0.20886 -0.02731 0.20573 -0.02315 C 0.20382 -0.01551 0.18959 -0.00509 0.18351 -0.00278 C 0.18177 -0.00208 0.17257 -0.00116 0.1717 -0.00092 C 0.16302 0.00185 0.15504 -0.00092 0.1467 -0.0037 C 0.13889 -0.01065 0.13212 -0.01736 0.12309 -0.02037 C 0.12205 -0.02037 0.1033 -0.01551 0.09879 -0.01944 C 0.08629 -0.01898 0.07709 -0.01852 0.06545 -0.01666 C 0.06059 -0.01342 0.05469 -0.0125 0.04948 -0.01018 C 0.04341 -0.00741 0.0382 -0.00278 0.03212 -2.22222E-6 C 0.02709 0.00672 0.02014 0.01343 0.01407 0.01852 C 0.01268 0.01968 0.01042 0.0206 0.0092 0.02222 C 0.00521 0.02755 0.00434 0.03472 0.00157 0.04074 C 0.00122 0.04398 -0.00034 0.04676 -0.00052 0.05 C -0.00104 0.05972 0.00295 0.07986 0.00643 0.08889 C 0.00747 0.09746 0.01059 0.10371 0.01337 0.11111 C 0.01181 0.11922 0.01545 0.12384 0.02032 0.12778 C 0.02882 0.13472 0.03941 0.13866 0.04948 0.13982 C 0.05486 0.14051 0.06007 0.14121 0.06545 0.14167 C 0.07101 0.14213 0.07657 0.14236 0.08212 0.14259 C 0.09271 0.14722 0.11684 0.14514 0.1217 0.14537 C 0.13733 0.14722 0.16893 0.14815 0.16893 0.14815 C 0.17865 0.14954 0.18229 0.15463 0.19045 0.16111 C 0.19549 0.16528 0.19341 0.16088 0.1967 0.16482 C 0.19809 0.16667 0.20087 0.17037 0.20087 0.17037 C 0.20295 0.17709 0.20556 0.18334 0.20782 0.18982 C 0.20886 0.19283 0.21059 0.19908 0.21059 0.19908 C 0.21198 0.20949 0.21233 0.21991 0.21337 0.23056 C 0.2132 0.23704 0.21302 0.24352 0.21268 0.25 C 0.2125 0.25371 0.21059 0.26111 0.21059 0.26111 C 0.20973 0.26875 0.20712 0.27778 0.20295 0.28334 C 0.20104 0.29121 0.19775 0.29861 0.19323 0.30463 C 0.18959 0.31898 0.18125 0.31852 0.1717 0.31945 C 0.1665 0.32292 0.16007 0.32246 0.15434 0.32408 C 0.11268 0.32292 0.13473 0.3257 0.11615 0.31852 C 0.11389 0.30949 0.11754 0.32222 0.11337 0.31389 C 0.11216 0.31134 0.11181 0.3081 0.11059 0.30556 C 0.11042 0.30347 0.11025 0.30116 0.1099 0.29908 C 0.10973 0.29815 0.10938 0.29722 0.1092 0.2963 C 0.10868 0.29329 0.10782 0.28704 0.10782 0.28704 C 0.10799 0.27755 0.10799 0.26783 0.10851 0.25834 C 0.10868 0.25579 0.1099 0.25093 0.1099 0.25093 C 0.11111 0.23727 0.11563 0.22384 0.12101 0.21204 C 0.12188 0.20718 0.12535 0.2007 0.12795 0.19722 C 0.12917 0.19097 0.13125 0.18704 0.1349 0.18334 C 0.13646 0.17732 0.13959 0.17523 0.14323 0.17222 C 0.1533 0.16389 0.15955 0.1588 0.1717 0.15648 C 0.18021 0.15209 0.18733 0.14283 0.19601 0.13982 C 0.20313 0.13033 0.21476 0.12871 0.22309 0.1213 C 0.22934 0.11574 0.23056 0.11019 0.2342 0.10278 C 0.23716 0.08287 0.23299 0.0713 0.22865 0.05371 C 0.22761 0.04931 0.22361 0.04306 0.2217 0.03982 C 0.22084 0.0382 0.21893 0.03519 0.21893 0.03519 C 0.21719 0.02824 0.21962 0.03611 0.21198 0.02593 C 0.20556 0.01736 0.19705 0.01343 0.18837 0.01111 C 0.17466 0.01204 0.17917 0.00949 0.17379 0.01297 " pathEditMode="relative" ptsTypes="fffffffffffffffffffffffffffffffffffffffffffffffffffffffffffffffffffffffffffffffA">
                                      <p:cBhvr>
                                        <p:cTn id="10" dur="5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0037 C 0.00591 -0.00625 0.004 -0.01644 0.00122 -0.02593 C 0.00052 -0.03287 -0.00121 -0.04121 -0.00416 -0.04723 C -0.00538 -0.06065 -0.00312 -0.05047 -0.00764 -0.05741 C -0.01111 -0.06297 -0.0125 -0.07176 -0.01736 -0.07593 C -0.0243 -0.08218 -0.03489 -0.08449 -0.04323 -0.08611 C -0.05121 -0.08982 -0.06163 -0.0875 -0.06944 -0.08704 C -0.07326 -0.08611 -0.07691 -0.08449 -0.08073 -0.08334 C -0.09097 -0.07315 -0.09705 -0.0588 -0.10364 -0.04445 C -0.10642 -0.03797 -0.11024 -0.03264 -0.11319 -0.02593 C -0.11562 -0.02107 -0.11701 -0.01482 -0.11944 -0.01019 C -0.12118 -0.00672 -0.12309 -0.00209 -0.125 0.00092 C -0.12777 0.00509 -0.13264 0.00902 -0.13472 0.01389 C -0.13993 0.025 -0.15295 0.03449 -0.1625 0.03703 C -0.16892 0.03588 -0.175 0.03356 -0.18125 0.0324 C -0.19409 0.02662 -0.2184 0.02893 -0.22708 0.0287 C -0.2309 0.02777 -0.23211 0.02754 -0.23472 0.02407 C -0.23854 0.01111 -0.24323 -0.00116 -0.24583 -0.01482 C -0.24531 -0.0294 -0.24531 -0.04375 -0.24444 -0.05834 C -0.24427 -0.06042 -0.24166 -0.06412 -0.24097 -0.06574 C -0.2342 -0.08033 -0.21614 -0.09144 -0.20347 -0.0926 C -0.19913 -0.09306 -0.19461 -0.09329 -0.19027 -0.09352 C -0.17951 -0.0919 -0.16614 -0.09028 -0.15625 -0.08241 C -0.15312 -0.07986 -0.14809 -0.0757 -0.14583 -0.0713 C -0.14496 -0.06945 -0.14305 -0.06574 -0.14305 -0.06574 C -0.14184 -0.05949 -0.14062 -0.05371 -0.13958 -0.04723 C -0.13993 -0.02917 -0.13819 -0.01366 -0.14531 0.00185 C -0.14739 0.01273 -0.15156 0.02245 -0.15625 0.03148 C -0.15764 0.03402 -0.15798 0.0375 -0.15972 0.03981 C -0.16406 0.04537 -0.17152 0.05046 -0.17708 0.05185 C -0.18246 0.05625 -0.18923 0.05902 -0.19531 0.06111 C -0.19774 0.06458 -0.20104 0.06666 -0.20347 0.07037 C -0.20781 0.07685 -0.2118 0.08541 -0.21545 0.09259 C -0.21701 0.09606 -0.2184 0.1 -0.22014 0.1037 C -0.22135 0.10625 -0.22361 0.11111 -0.22361 0.11111 C -0.22569 0.12546 -0.23229 0.13819 -0.23402 0.15277 C -0.23385 0.16018 -0.23437 0.16782 -0.23333 0.175 C -0.23142 0.18889 -0.21736 0.19352 -0.20902 0.19537 C -0.20156 0.19467 -0.19531 0.19236 -0.18819 0.19074 C -0.18281 0.18541 -0.17691 0.17754 -0.17291 0.17037 C -0.1684 0.1625 -0.16701 0.15347 -0.16041 0.14814 C -0.15434 0.13449 -0.14895 0.12037 -0.14166 0.1074 C -0.14097 0.10347 -0.13489 0.09143 -0.13194 0.08889 C -0.12864 0.08148 -0.12326 0.07801 -0.11736 0.07407 C -0.11597 0.07314 -0.11371 0.0706 -0.1125 0.06944 C -0.10972 0.06713 -0.10642 0.0662 -0.10364 0.06389 C -0.09479 0.05717 -0.08489 0.05139 -0.07517 0.04907 C -0.06007 0.05023 -0.04409 0.05416 -0.02916 0.0574 C -0.02517 0.06134 -0.02031 0.0625 -0.01527 0.06389 C -0.01093 0.07268 -0.01753 0.06064 -0.01111 0.06759 C -0.01059 0.06828 -0.01093 0.06967 -0.01041 0.07037 C -0.00972 0.07152 -0.00833 0.07199 -0.00764 0.07314 C -0.00625 0.07546 -0.00486 0.07801 -0.00347 0.08055 C -0.0026 0.08217 -0.00104 0.08287 -0.00017 0.08426 C 0.00157 0.08657 0.004 0.09166 0.004 0.09166 C 0.00521 0.09884 0.00643 0.10347 0.00695 0.11111 C 0.00643 0.13009 0.00695 0.14467 -0.00208 0.15926 C -0.00833 0.18009 -0.02066 0.19375 -0.0368 0.19907 C -0.03906 0.19977 -0.04236 0.20254 -0.04461 0.20277 C -0.05434 0.2037 -0.06441 0.20347 -0.0743 0.2037 C -0.08507 0.2074 -0.09097 0.20671 -0.10364 0.2074 C -0.10659 0.20879 -0.10989 0.20949 -0.11319 0.21018 C -0.11788 0.21273 -0.12274 0.21527 -0.12777 0.21666 C -0.1368 0.22361 -0.14739 0.23148 -0.15764 0.23426 C -0.1625 0.2375 -0.1677 0.24074 -0.17291 0.24259 C -0.1776 0.24606 -0.18125 0.24838 -0.18611 0.25092 C -0.18836 0.25208 -0.19305 0.25463 -0.19305 0.25463 C -0.19861 0.26203 -0.20017 0.26852 -0.20208 0.2787 C -0.20191 0.29328 -0.20191 0.30764 -0.20139 0.32222 C -0.20139 0.32546 -0.19878 0.3287 -0.19791 0.33148 C -0.19375 0.34421 -0.1835 0.3493 -0.17361 0.35092 C -0.16875 0.3537 -0.16736 0.35393 -0.1618 0.35185 C -0.15573 0.34652 -0.14913 0.34421 -0.14392 0.33703 C -0.14288 0.33171 -0.14132 0.32708 -0.13958 0.32222 C -0.13784 0.31088 -0.13611 0.29907 -0.14027 0.28796 C -0.14166 0.27569 -0.14461 0.27176 -0.1493 0.26203 C -0.15555 0.24953 -0.16198 0.24004 -0.17291 0.23518 C -0.17847 0.23541 -0.18385 0.23518 -0.18889 0.23611 C -0.19184 0.23657 -0.19566 0.2412 -0.19861 0.24259 C -0.2026 0.24791 -0.2059 0.25115 -0.21041 0.25555 C -0.21336 0.25833 -0.21545 0.26273 -0.21805 0.26574 C -0.21979 0.27477 -0.21718 0.26389 -0.22152 0.27222 C -0.22205 0.27314 -0.22187 0.27477 -0.22222 0.27592 C -0.22378 0.28055 -0.22586 0.28541 -0.22777 0.28981 C -0.22795 0.29143 -0.22812 0.29305 -0.22847 0.29444 C -0.22882 0.29583 -0.22951 0.29676 -0.22986 0.29814 C -0.23073 0.30115 -0.23125 0.3074 -0.23125 0.3074 C -0.23073 0.32801 -0.23229 0.33032 -0.22639 0.34352 C -0.22552 0.34768 -0.22569 0.3493 -0.22291 0.35185 C -0.21875 0.36296 -0.20972 0.36828 -0.20069 0.37037 C -0.18889 0.37824 -0.1625 0.37245 -0.15694 0.37222 C -0.15434 0.36759 -0.15382 0.3625 -0.15069 0.35833 C -0.1493 0.35092 -0.14566 0.34421 -0.14166 0.33889 C -0.13628 0.32083 -0.13038 0.30463 -0.12309 0.28796 C -0.1177 0.27615 -0.11371 0.26319 -0.10555 0.2537 C -0.09809 0.24514 -0.1059 0.25393 -0.09861 0.24814 C -0.09531 0.24537 -0.09236 0.24166 -0.08906 0.23889 C -0.08402 0.23495 -0.0783 0.23287 -0.07291 0.23055 C -0.06145 0.22546 -0.05069 0.2199 -0.03819 0.21759 C -0.02656 0.2118 -0.02083 0.21412 -0.00625 0.21481 C -0.00295 0.21828 0.004 0.22407 0.004 0.22407 C 0.00868 0.23217 0.00313 0.22338 0.01111 0.23055 C 0.01302 0.23217 0.01424 0.23518 0.01598 0.23703 C 0.02066 0.24699 0.02275 0.25694 0.02414 0.26852 C 0.02535 0.28703 0.025 0.32152 0.01806 0.33981 C 0.01615 0.35324 0.00868 0.37708 0.00122 0.38703 C -0.00086 0.39004 -0.00382 0.39259 -0.00625 0.39537 C -0.01527 0.40625 -0.01892 0.41412 -0.03194 0.41666 C -0.04184 0.41551 -0.0493 0.41458 -0.05833 0.41111 C -0.06076 0.40902 -0.06441 0.40694 -0.06666 0.40463 C -0.06944 0.40185 -0.07152 0.39814 -0.0743 0.39537 C -0.07795 0.39189 -0.07708 0.39537 -0.07986 0.38981 C -0.0835 0.38287 -0.08402 0.37453 -0.08767 0.36759 C -0.08906 0.35717 -0.0868 0.36828 -0.09045 0.35926 C -0.09236 0.35439 -0.09305 0.34884 -0.09444 0.34352 C -0.09514 0.30995 -0.10121 0.26852 -0.08819 0.23796 C -0.0868 0.22963 -0.08593 0.21898 -0.08211 0.21203 C -0.0802 0.20439 -0.07395 0.19652 -0.06805 0.19444 C -0.06562 0.19236 -0.06649 0.19328 -0.06527 0.19166 " pathEditMode="relative" ptsTypes="ffffffffffffffffffffffffffffffffffffffffffffffffffffffffffffffffffffffffffffffffffffffffffffffffffffffffffffffffffffffA">
                                      <p:cBhvr>
                                        <p:cTn id="12" dur="5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3 0.00277 0.00695 0.0199 0.01042 0.02685 C 0.01146 0.03263 0.01181 0.03888 0.0132 0.04444 C 0.01354 0.05324 0.01302 0.0662 0.01528 0.075 C 0.01424 0.09375 0.01372 0.11597 0.00556 0.1324 C 0.00452 0.13842 -0.00191 0.15532 -0.00555 0.15925 C -0.00764 0.16134 -0.01146 0.16203 -0.01389 0.16296 C -0.02708 0.16782 -0.03958 0.16875 -0.05347 0.16944 C -0.06823 0.16875 -0.06996 0.16944 -0.08055 0.16481 C -0.0835 0.16088 -0.0934 0.15648 -0.09809 0.15555 C -0.10156 0.15324 -0.10434 0.1493 -0.10764 0.14629 C -0.10955 0.14236 -0.11007 0.13888 -0.11319 0.13611 C -0.11528 0.13078 -0.1184 0.12708 -0.12083 0.12222 C -0.125 0.11388 -0.12708 0.10277 -0.12986 0.09351 C -0.13194 0.07685 -0.13576 0.05717 -0.12847 0.04259 C -0.125 0.01481 -0.09687 0.00023 -0.07986 -0.01019 C -0.07361 -0.01412 -0.07066 -0.01621 -0.06389 -0.0176 C -0.0592 -0.01737 -0.05469 -0.01713 -0.05 -0.01667 C -0.04618 -0.01621 -0.04201 -0.0125 -0.03819 -0.01112 C -0.03177 -0.00533 -0.02882 0.00277 -0.0243 0.01111 C -0.01962 0.01944 -0.01632 0.02569 -0.0125 0.03425 C -0.00955 0.04768 -0.00382 0.05902 -0.00208 0.07314 C -0.00243 0.0831 -0.00191 0.09583 -0.00555 0.10555 C -0.01666 0.13541 -0.04618 0.14398 -0.06875 0.14907 C -0.08177 0.15648 -0.0993 0.15671 -0.11319 0.1574 C -0.12621 0.15717 -0.13906 0.15694 -0.15208 0.15648 C -0.1585 0.15625 -0.16597 0.15208 -0.17222 0.15092 C -0.17969 0.14953 -0.18698 0.14884 -0.19444 0.14814 C -0.19809 0.14838 -0.20191 0.14791 -0.20555 0.14907 C -0.20885 0.15023 -0.21111 0.15856 -0.2125 0.16203 C -0.21441 0.16713 -0.21684 0.17175 -0.21875 0.17685 C -0.22031 0.18101 -0.22048 0.18634 -0.22153 0.19074 C -0.22309 0.19675 -0.22708 0.20277 -0.23055 0.2074 C -0.23142 0.21111 -0.23264 0.21296 -0.23472 0.21574 C -0.23594 0.22199 -0.23802 0.22708 -0.23889 0.23333 C -0.23871 0.24097 -0.24097 0.27129 -0.23055 0.27592 C -0.22326 0.28564 -0.21337 0.29189 -0.20347 0.29629 C -0.19375 0.30069 -0.18559 0.3074 -0.175 0.30925 C -0.1658 0.30902 -0.15642 0.30879 -0.14722 0.30833 C -0.146 0.30833 -0.14479 0.30833 -0.14375 0.3074 C -0.13107 0.2956 -0.12482 0.27152 -0.11875 0.2537 C -0.11736 0.24953 -0.11719 0.2456 -0.11528 0.24166 C -0.11458 0.23588 -0.11284 0.22615 -0.11041 0.22129 C -0.11024 0.22013 -0.11007 0.21875 -0.10972 0.21759 C -0.10955 0.21666 -0.1092 0.21574 -0.1092 0.21481 C -0.1085 0.21226 -0.10764 0.2074 -0.10764 0.2074 C -0.10798 0.19537 -0.10469 0.17106 -0.11736 0.16759 C -0.13159 0.15347 -0.16215 0.15625 -0.17864 0.15555 C -0.18177 0.15486 -0.18507 0.15463 -0.18819 0.1537 C -0.19201 0.15254 -0.19496 0.14953 -0.19861 0.14814 C -0.20469 0.1456 -0.21215 0.14606 -0.21805 0.14259 C -0.22534 0.13842 -0.22951 0.13634 -0.2375 0.13518 C -0.24722 0.13101 -0.24809 0.11828 -0.25139 0.1074 C -0.25312 0.09213 -0.25052 0.10787 -0.25416 0.09722 C -0.2559 0.09213 -0.25677 0.08402 -0.25764 0.0787 C -0.25816 0.05972 -0.26163 0.02407 -0.24305 0.01574 C -0.24028 0.01273 -0.23819 0.0118 -0.23541 0.00925 C -0.23298 -0.0007 -0.23541 0.00671 -0.21805 0.00463 C -0.20434 0.003 -0.19184 0.00115 -0.17778 0 C -0.17309 -0.00139 -0.16979 -0.00301 -0.16528 -0.00463 C -0.16076 -0.00834 -0.15625 -0.01019 -0.15208 -0.01482 C -0.14722 -0.02014 -0.14219 -0.02778 -0.13611 -0.03056 C -0.1342 -0.0345 -0.13264 -0.03866 -0.13055 -0.0426 C -0.12899 -0.04885 -0.12708 -0.05649 -0.1243 -0.06204 C -0.12326 -0.06852 -0.12291 -0.07385 -0.12222 -0.08056 C -0.12291 -0.09746 -0.12187 -0.09375 -0.1243 -0.10556 C -0.12673 -0.1176 -0.13802 -0.13357 -0.14722 -0.13612 C -0.15208 -0.1426 -0.16163 -0.14491 -0.16805 -0.14815 C -0.17569 -0.15186 -0.18229 -0.15764 -0.19028 -0.16019 C -0.19965 -0.1632 -0.2092 -0.16459 -0.21875 -0.16667 C -0.22361 -0.16598 -0.22847 -0.16598 -0.23333 -0.16482 C -0.23646 -0.16412 -0.23837 -0.15996 -0.24097 -0.15741 C -0.24323 -0.1551 -0.24722 -0.15394 -0.25 -0.15278 C -0.25173 -0.14607 -0.2493 -0.15417 -0.25278 -0.14723 C -0.25347 -0.14584 -0.25364 -0.1419 -0.25416 -0.14075 C -0.25677 -0.13403 -0.2592 -0.12894 -0.26041 -0.1213 C -0.26024 -0.11204 -0.26007 -0.10278 -0.25972 -0.09352 C -0.2592 -0.08334 -0.25486 -0.07084 -0.25139 -0.06204 C -0.25034 -0.0595 -0.24861 -0.05741 -0.24791 -0.05463 C -0.246 -0.047 -0.24236 -0.04283 -0.2368 -0.03982 C -0.23333 -0.03287 -0.22309 -0.03473 -0.21805 -0.03426 C -0.20208 -0.03287 -0.18611 -0.03079 -0.17014 -0.02963 C -0.16302 -0.02732 -0.17187 -0.0301 -0.15694 -0.02778 C -0.15243 -0.02709 -0.14844 -0.02176 -0.14375 -0.0213 C -0.13281 -0.02037 -0.12205 -0.02061 -0.11111 -0.02037 C -0.096 -0.0169 -0.11371 -0.01737 -0.08055 -0.01852 C -0.06441 -0.01968 -0.04948 -0.0257 -0.03333 -0.02686 C -0.03125 -0.02778 -0.02899 -0.02755 -0.02708 -0.02871 C -0.02552 -0.02963 -0.0243 -0.03125 -0.02291 -0.03241 C -0.02205 -0.03311 -0.021 -0.03311 -0.02014 -0.03334 C -0.01736 -0.03588 -0.01389 -0.03635 -0.01111 -0.03889 C -0.00885 -0.04098 -0.00746 -0.04468 -0.00555 -0.04723 C -0.00434 -0.05278 -0.00104 -0.05741 0.0007 -0.06297 C 0.00191 -0.06713 0.00156 -0.07107 0.00347 -0.075 C 0.00538 -0.08496 0.00643 -0.09468 0.00747 -0.10463 C 0.00816 -0.10926 0.01025 -0.1132 0.01111 -0.1176 C 0.01233 -0.12362 0.0125 -0.12963 0.01597 -0.13426 C 0.01945 -0.15255 0.03351 -0.1632 0.04653 -0.16667 C 0.06007 -0.16621 0.06771 -0.16667 0.07917 -0.16482 C 0.08438 -0.16389 0.08924 -0.16135 0.09445 -0.16019 C 0.09983 -0.15718 0.10538 -0.15463 0.11111 -0.15278 C 0.11337 -0.15047 0.11702 -0.14769 0.11875 -0.14445 C 0.12344 -0.13565 0.12795 -0.12454 0.12986 -0.11389 C 0.12969 -0.10186 0.12952 -0.08982 0.12917 -0.07778 C 0.12882 -0.06899 0.12396 -0.05834 0.12084 -0.05093 C 0.11945 -0.04746 0.11875 -0.04329 0.11736 -0.03982 C 0.11181 -0.02662 0.09861 -0.00857 0.0875 -0.00371 C 0.08351 0.00162 0.07761 0.00185 0.07222 0.00277 C 0.0632 0.00879 0.04393 0.00486 0.03681 0.00463 C 0.03368 0.00324 0.03038 0.00254 0.02709 0.00185 C 0.02691 0.00092 0.02691 -0.00024 0.02639 -0.00093 C 0.02587 -0.00139 0.01788 -0.00463 0.01736 -0.00463 " pathEditMode="relative" ptsTypes="ffffffffffffffffffffffffffffffffffffffffffff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3 0.00277 0.00695 0.0199 0.01042 0.02685 C 0.01146 0.03263 0.01181 0.03888 0.0132 0.04444 C 0.01354 0.05324 0.01302 0.0662 0.01528 0.075 C 0.01424 0.09375 0.01372 0.11597 0.00556 0.1324 C 0.00452 0.13842 -0.00191 0.15532 -0.00555 0.15925 C -0.00764 0.16134 -0.01146 0.16203 -0.01389 0.16296 C -0.02708 0.16782 -0.03958 0.16875 -0.05347 0.16944 C -0.06823 0.16875 -0.06996 0.16944 -0.08055 0.16481 C -0.0835 0.16088 -0.0934 0.15648 -0.09809 0.15555 C -0.10156 0.15324 -0.10434 0.1493 -0.10764 0.14629 C -0.10955 0.14236 -0.11007 0.13888 -0.11319 0.13611 C -0.11528 0.13078 -0.1184 0.12708 -0.12083 0.12222 C -0.125 0.11388 -0.12708 0.10277 -0.12986 0.09351 C -0.13194 0.07685 -0.13576 0.05717 -0.12847 0.04259 C -0.125 0.01481 -0.09687 0.00023 -0.07986 -0.01019 C -0.07361 -0.01412 -0.07066 -0.01621 -0.06389 -0.0176 C -0.0592 -0.01737 -0.05469 -0.01713 -0.05 -0.01667 C -0.04618 -0.01621 -0.04201 -0.0125 -0.03819 -0.01112 C -0.03177 -0.00533 -0.02882 0.00277 -0.0243 0.01111 C -0.01962 0.01944 -0.01632 0.02569 -0.0125 0.03425 C -0.00955 0.04768 -0.00382 0.05902 -0.00208 0.07314 C -0.00243 0.0831 -0.00191 0.09583 -0.00555 0.10555 C -0.01666 0.13541 -0.04618 0.14398 -0.06875 0.14907 C -0.08177 0.15648 -0.0993 0.15671 -0.11319 0.1574 C -0.12621 0.15717 -0.13906 0.15694 -0.15208 0.15648 C -0.1585 0.15625 -0.16597 0.15208 -0.17222 0.15092 C -0.17969 0.14953 -0.18698 0.14884 -0.19444 0.14814 C -0.19809 0.14838 -0.20191 0.14791 -0.20555 0.14907 C -0.20885 0.15023 -0.21111 0.15856 -0.2125 0.16203 C -0.21441 0.16713 -0.21684 0.17175 -0.21875 0.17685 C -0.22031 0.18101 -0.22048 0.18634 -0.22153 0.19074 C -0.22309 0.19675 -0.22708 0.20277 -0.23055 0.2074 C -0.23142 0.21111 -0.23264 0.21296 -0.23472 0.21574 C -0.23594 0.22199 -0.23802 0.22708 -0.23889 0.23333 C -0.23871 0.24097 -0.24097 0.27129 -0.23055 0.27592 C -0.22326 0.28564 -0.21337 0.29189 -0.20347 0.29629 C -0.19375 0.30069 -0.18559 0.3074 -0.175 0.30925 C -0.1658 0.30902 -0.15642 0.30879 -0.14722 0.30833 C -0.146 0.30833 -0.14479 0.30833 -0.14375 0.3074 C -0.13107 0.2956 -0.12482 0.27152 -0.11875 0.2537 C -0.11736 0.24953 -0.11719 0.2456 -0.11528 0.24166 C -0.11458 0.23588 -0.11284 0.22615 -0.11041 0.22129 C -0.11024 0.22013 -0.11007 0.21875 -0.10972 0.21759 C -0.10955 0.21666 -0.1092 0.21574 -0.1092 0.21481 C -0.1085 0.21226 -0.10764 0.2074 -0.10764 0.2074 C -0.10798 0.19537 -0.10469 0.17106 -0.11736 0.16759 C -0.13159 0.15347 -0.16215 0.15625 -0.17864 0.15555 C -0.18177 0.15486 -0.18507 0.15463 -0.18819 0.1537 C -0.19201 0.15254 -0.19496 0.14953 -0.19861 0.14814 C -0.20469 0.1456 -0.21215 0.14606 -0.21805 0.14259 C -0.22534 0.13842 -0.22951 0.13634 -0.2375 0.13518 C -0.24722 0.13101 -0.24809 0.11828 -0.25139 0.1074 C -0.25312 0.09213 -0.25052 0.10787 -0.25416 0.09722 C -0.2559 0.09213 -0.25677 0.08402 -0.25764 0.0787 C -0.25816 0.05972 -0.26163 0.02407 -0.24305 0.01574 C -0.24028 0.01273 -0.23819 0.0118 -0.23541 0.00925 C -0.23298 -0.0007 -0.23541 0.00671 -0.21805 0.00463 C -0.20434 0.003 -0.19184 0.00115 -0.17778 0 C -0.17309 -0.00139 -0.16979 -0.00301 -0.16528 -0.00463 C -0.16076 -0.00834 -0.15625 -0.01019 -0.15208 -0.01482 C -0.14722 -0.02014 -0.14219 -0.02778 -0.13611 -0.03056 C -0.1342 -0.0345 -0.13264 -0.03866 -0.13055 -0.0426 C -0.12899 -0.04885 -0.12708 -0.05649 -0.1243 -0.06204 C -0.12326 -0.06852 -0.12291 -0.07385 -0.12222 -0.08056 C -0.12291 -0.09746 -0.12187 -0.09375 -0.1243 -0.10556 C -0.12673 -0.1176 -0.13802 -0.13357 -0.14722 -0.13612 C -0.15208 -0.1426 -0.16163 -0.14491 -0.16805 -0.14815 C -0.17569 -0.15186 -0.18229 -0.15764 -0.19028 -0.16019 C -0.19965 -0.1632 -0.2092 -0.16459 -0.21875 -0.16667 C -0.22361 -0.16598 -0.22847 -0.16598 -0.23333 -0.16482 C -0.23646 -0.16412 -0.23837 -0.15996 -0.24097 -0.15741 C -0.24323 -0.1551 -0.24722 -0.15394 -0.25 -0.15278 C -0.25173 -0.14607 -0.2493 -0.15417 -0.25278 -0.14723 C -0.25347 -0.14584 -0.25364 -0.1419 -0.25416 -0.14075 C -0.25677 -0.13403 -0.2592 -0.12894 -0.26041 -0.1213 C -0.26024 -0.11204 -0.26007 -0.10278 -0.25972 -0.09352 C -0.2592 -0.08334 -0.25486 -0.07084 -0.25139 -0.06204 C -0.25034 -0.0595 -0.24861 -0.05741 -0.24791 -0.05463 C -0.246 -0.047 -0.24236 -0.04283 -0.2368 -0.03982 C -0.23333 -0.03287 -0.22309 -0.03473 -0.21805 -0.03426 C -0.20208 -0.03287 -0.18611 -0.03079 -0.17014 -0.02963 C -0.16302 -0.02732 -0.17187 -0.0301 -0.15694 -0.02778 C -0.15243 -0.02709 -0.14844 -0.02176 -0.14375 -0.0213 C -0.13281 -0.02037 -0.12205 -0.02061 -0.11111 -0.02037 C -0.096 -0.0169 -0.11371 -0.01737 -0.08055 -0.01852 C -0.06441 -0.01968 -0.04948 -0.0257 -0.03333 -0.02686 C -0.03125 -0.02778 -0.02899 -0.02755 -0.02708 -0.02871 C -0.02552 -0.02963 -0.0243 -0.03125 -0.02291 -0.03241 C -0.02205 -0.03311 -0.021 -0.03311 -0.02014 -0.03334 C -0.01736 -0.03588 -0.01389 -0.03635 -0.01111 -0.03889 C -0.00885 -0.04098 -0.00746 -0.04468 -0.00555 -0.04723 C -0.00434 -0.05278 -0.00104 -0.05741 0.0007 -0.06297 C 0.00191 -0.06713 0.00156 -0.07107 0.00347 -0.075 C 0.00538 -0.08496 0.00643 -0.09468 0.00747 -0.10463 C 0.00816 -0.10926 0.01025 -0.1132 0.01111 -0.1176 C 0.01233 -0.12362 0.0125 -0.12963 0.01597 -0.13426 C 0.01945 -0.15255 0.03351 -0.1632 0.04653 -0.16667 C 0.06007 -0.16621 0.06771 -0.16667 0.07917 -0.16482 C 0.08438 -0.16389 0.08924 -0.16135 0.09445 -0.16019 C 0.09983 -0.15718 0.10538 -0.15463 0.11111 -0.15278 C 0.11337 -0.15047 0.11702 -0.14769 0.11875 -0.14445 C 0.12344 -0.13565 0.12795 -0.12454 0.12986 -0.11389 C 0.12969 -0.10186 0.12952 -0.08982 0.12917 -0.07778 C 0.12882 -0.06899 0.12396 -0.05834 0.12084 -0.05093 C 0.11945 -0.04746 0.11875 -0.04329 0.11736 -0.03982 C 0.11181 -0.02662 0.09861 -0.00857 0.0875 -0.00371 C 0.08351 0.00162 0.07761 0.00185 0.07222 0.00277 C 0.0632 0.00879 0.04393 0.00486 0.03681 0.00463 C 0.03368 0.00324 0.03038 0.00254 0.02709 0.00185 C 0.02691 0.00092 0.02691 -0.00024 0.02639 -0.00093 C 0.02587 -0.00139 0.01788 -0.00463 0.01736 -0.00463 " pathEditMode="relative" ptsTypes="fffffffffffffffffffffffffffffffffffffffffffffffffffffffffffffffffffffffffffffffffffffffffffffffffffffffffffffffA">
                                      <p:cBhvr>
                                        <p:cTn id="16" dur="5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03704E-6 C 0.00226 0.00925 0.00677 0.01735 0.01042 0.02569 C 0.01701 0.04073 0.02344 0.05786 0.02604 0.07499 C 0.02569 0.09536 0.02587 0.10694 0.02031 0.1243 C 0.01944 0.13055 0.01875 0.13495 0.01614 0.14027 C 0.01562 0.1449 0.01458 0.1486 0.01302 0.15277 C 0.01232 0.15462 0.01042 0.15833 0.01042 0.15833 C 0.00937 0.16388 0.01076 0.15833 0.00729 0.16458 C 0.00607 0.16666 0.00538 0.1699 0.00417 0.17221 C 0.00278 0.17453 0.00173 0.17522 1.66667E-6 0.17708 C -0.00261 0.17985 -0.00903 0.18819 -0.01302 0.18958 C -0.01875 0.19143 -0.02483 0.19166 -0.03073 0.19235 C -0.03993 0.19189 -0.04861 0.1912 -0.05781 0.18958 C -0.06511 0.18819 -0.0724 0.18518 -0.07969 0.18471 C -0.08785 0.18425 -0.09601 0.18425 -0.10417 0.18402 C -0.11545 0.18333 -0.12448 0.1787 -0.13542 0.17638 C -0.13993 0.17383 -0.14462 0.17337 -0.14948 0.17221 C -0.15868 0.17268 -0.16511 0.17245 -0.17344 0.1743 C -0.17674 0.17684 -0.17934 0.17731 -0.18281 0.17916 C -0.18698 0.18147 -0.19028 0.18541 -0.19427 0.18819 C -0.19722 0.19397 -0.20208 0.1949 -0.20625 0.1986 C -0.21129 0.20323 -0.21632 0.20786 -0.22083 0.21319 C -0.22274 0.2155 -0.22552 0.2162 -0.22761 0.21805 C -0.22847 0.22245 -0.23038 0.22731 -0.23229 0.23124 C -0.23333 0.24004 -0.23455 0.24374 -0.2349 0.25416 C -0.23455 0.25925 -0.23472 0.26458 -0.23386 0.26944 C -0.23195 0.27985 -0.22656 0.29328 -0.22136 0.30138 C -0.21875 0.30555 -0.21372 0.30717 -0.21042 0.31041 C -0.19844 0.32268 -0.18143 0.32731 -0.16667 0.32985 C -0.15729 0.32962 -0.14792 0.32985 -0.13854 0.32916 C -0.13646 0.32893 -0.13229 0.32708 -0.13229 0.32708 C -0.12813 0.32152 -0.12743 0.31573 -0.12448 0.30971 C -0.12396 0.30671 -0.12327 0.30393 -0.12188 0.30138 C -0.12118 0.29721 -0.12101 0.29305 -0.12031 0.28888 C -0.11945 0.27846 -0.11806 0.26735 -0.11667 0.25694 C -0.11597 0.23333 -0.11406 0.21018 -0.11198 0.1868 C -0.11129 0.1787 -0.11042 0.17059 -0.10938 0.16249 C -0.10903 0.15971 -0.10833 0.15416 -0.10833 0.15416 C -0.10851 0.13796 -0.10833 0.12175 -0.10886 0.10555 C -0.10903 0.10184 -0.11042 0.09444 -0.11042 0.09444 C -0.11094 0.08749 -0.11111 0.08055 -0.11354 0.0743 C -0.11424 0.06944 -0.11563 0.05971 -0.11771 0.05555 C -0.11858 0.05022 -0.11893 0.04629 -0.12188 0.04235 C -0.12396 0.03124 -0.13004 0.02198 -0.13854 0.02013 C -0.14323 0.01388 -0.15399 0.0111 -0.16042 0.00833 C -0.16962 0.00902 -0.1684 0.00856 -0.17396 0.0111 C -0.17674 0.01481 -0.18004 0.01782 -0.18281 0.02152 C -0.1849 0.0243 -0.18559 0.02777 -0.18802 0.02985 C -0.19202 0.03888 -0.19028 0.03541 -0.19271 0.04027 C -0.1941 0.04721 -0.19549 0.05532 -0.19792 0.0618 C -0.19774 0.07546 -0.19792 0.08911 -0.1974 0.10277 C -0.19722 0.10601 -0.19479 0.1118 -0.19375 0.11527 C -0.19028 0.12684 -0.18681 0.13541 -0.18073 0.14513 C -0.17917 0.14768 -0.17743 0.15092 -0.175 0.15208 C -0.16945 0.15763 -0.16042 0.15948 -0.15365 0.16041 C -0.14809 0.15971 -0.14636 0.15925 -0.14167 0.15624 C -0.13837 0.14953 -0.13403 0.14258 -0.12969 0.1368 C -0.12465 0.11666 -0.11545 0.09814 -0.10833 0.07916 C -0.10695 0.07546 -0.10417 0.05948 -0.10417 0.05902 C -0.10365 0.05647 -0.10226 0.05439 -0.10174 0.05208 C -0.1 0.04675 -0.1 0.04096 -0.09948 0.03541 C -0.09861 0.02661 -0.09618 0.01828 -0.09479 0.00971 C -0.0934 0.00138 -0.09358 -0.00834 -0.09063 -0.01598 C -0.08941 -0.03103 -0.08924 -0.05325 -0.09479 -0.06806 C -0.09549 -0.07292 -0.09705 -0.07709 -0.09792 -0.08195 C -0.09983 -0.10579 -0.10087 -0.13195 -0.08021 -0.13751 C -0.0783 -0.13913 -0.07604 -0.1389 -0.075 -0.14167 " pathEditMode="relative" ptsTypes="ffffffffffffffffffffffffffffffffffffffffffffffffffffffffffffffffffA">
                                      <p:cBhvr>
                                        <p:cTn id="18" dur="5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6.66667E-6 C -0.00451 -0.00439 -0.01128 -0.00393 -0.01667 -0.00486 C -0.04531 -0.00462 -0.06649 -0.00393 -0.09271 -0.00555 C -0.10608 -0.00763 -0.09896 -0.00671 -0.11406 -0.00763 C -0.12517 -0.00925 -0.13628 -0.00925 -0.1474 -0.00972 C -0.15556 -0.01087 -0.16372 -0.01134 -0.17187 -0.0118 C -0.17517 -0.01296 -0.17726 -0.01342 -0.17969 -0.01666 C -0.18021 -0.0206 -0.18073 -0.02407 -0.18177 -0.02777 C -0.18142 -0.04143 -0.18281 -0.04536 -0.17812 -0.05486 C -0.17986 -0.05949 -0.17795 -0.06087 -0.17656 -0.06527 C -0.17483 -0.07129 -0.17413 -0.078 -0.17135 -0.08333 C -0.16701 -0.10347 -0.15399 -0.12245 -0.13906 -0.12916 C -0.13507 -0.13286 -0.12639 -0.13981 -0.12187 -0.14097 C -0.11337 -0.14768 -0.10503 -0.15254 -0.09531 -0.15416 C -0.08385 -0.15393 -0.0724 -0.15393 -0.06094 -0.15347 C -0.0592 -0.15347 -0.05625 -0.14999 -0.05625 -0.14999 C -0.05417 -0.14444 -0.05226 -0.13634 -0.04896 -0.13194 C -0.04844 -0.12824 -0.04809 -0.12499 -0.04687 -0.12152 C -0.04705 -0.11759 -0.04618 -0.10138 -0.04844 -0.09374 C -0.05312 -0.07777 -0.06128 -0.07083 -0.0724 -0.06388 C -0.08021 -0.05902 -0.08698 -0.05161 -0.09531 -0.04791 C -0.10799 -0.04236 -0.12083 -0.03796 -0.13385 -0.03402 C -0.13993 -0.02847 -0.14687 -0.0243 -0.15208 -0.01736 C -0.15538 -0.01296 -0.15781 -0.00601 -0.16042 -0.00069 C -0.16146 0.00464 -0.16319 0.0095 -0.16458 0.01459 C -0.1658 0.01899 -0.16615 0.02385 -0.16719 0.02848 C -0.16753 0.03565 -0.16806 0.04283 -0.16875 0.05001 C -0.1691 0.05325 -0.16979 0.05973 -0.16979 0.05973 C -0.16944 0.08913 -0.17274 0.12153 -0.16094 0.14792 C -0.16042 0.15047 -0.15469 0.16528 -0.15312 0.16737 C -0.15139 0.17408 -0.14497 0.17477 -0.14062 0.1757 C -0.13576 0.17547 -0.1309 0.1757 -0.12604 0.17501 C -0.1217 0.17454 -0.11667 0.17061 -0.1125 0.16876 C -0.10556 0.16575 -0.09878 0.16343 -0.09271 0.15764 C -0.08785 0.15325 -0.08455 0.15093 -0.07917 0.14792 C -0.07344 0.14468 -0.07691 0.14676 -0.07292 0.14514 C -0.07187 0.14468 -0.06979 0.14376 -0.06979 0.14376 C -0.0625 0.14514 -0.05747 0.14491 -0.05156 0.15001 C -0.04878 0.15232 -0.04757 0.15764 -0.04583 0.16112 C -0.03837 0.17663 -0.03403 0.19098 -0.03125 0.20903 C -0.0309 0.21528 -0.03003 0.22454 -0.03125 0.23056 C -0.03212 0.23496 -0.0375 0.24329 -0.03958 0.24653 C -0.04931 0.26274 -0.06389 0.27315 -0.07812 0.28126 C -0.08628 0.28589 -0.09358 0.29214 -0.1026 0.29376 C -0.11684 0.29214 -0.13073 0.28889 -0.14479 0.28612 C -0.15174 0.28241 -0.1566 0.27524 -0.16354 0.27153 C -0.16615 0.26806 -0.16806 0.26436 -0.16979 0.25973 C -0.17066 0.25278 -0.17153 0.25047 -0.17187 0.24237 C -0.17118 0.23288 -0.17101 0.22339 -0.16979 0.21389 C -0.16927 0.21019 -0.16736 0.20695 -0.16615 0.20348 C -0.16181 0.19214 -0.15486 0.17501 -0.14479 0.17223 C -0.13003 0.16251 -0.11337 0.16459 -0.0974 0.16459 " pathEditMode="relative" ptsTypes="fffffffffffffffffffffffffffffffffffffffffffffffffffA">
                                      <p:cBhvr>
                                        <p:cTn id="20" dur="5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C -0.01372 -0.0007 -0.02743 -0.00579 -0.04062 -0.00625 C -0.05347 -0.00672 -0.06632 -0.00672 -0.07917 -0.00695 C -0.08472 -0.00718 -0.10069 -0.00602 -0.10729 -0.00903 C -0.11476 -0.0088 -0.12569 -0.01482 -0.12969 -0.00625 C -0.1342 0.00324 -0.12639 -0.00787 -0.13177 -0.0007 C -0.13264 0.00764 -0.13385 0.0169 -0.13542 0.025 C -0.13611 0.03472 -0.13646 0.05671 -0.13229 0.06528 C -0.13108 0.07129 -0.13038 0.07778 -0.12812 0.08333 C -0.12691 0.08634 -0.12517 0.08935 -0.12396 0.09236 C -0.12257 0.0956 -0.1217 0.09815 -0.12083 0.10139 C -0.12049 0.10278 -0.11979 0.10555 -0.11979 0.10555 C -0.12031 0.11458 -0.12083 0.12268 -0.12396 0.13055 C -0.12604 0.13565 -0.12969 0.13935 -0.13125 0.14444 C -0.13455 0.15486 -0.13472 0.1669 -0.13958 0.17639 C -0.14028 0.18078 -0.14132 0.18518 -0.14323 0.18889 C -0.14566 0.18773 -0.14583 0.18565 -0.1474 0.18889 C -0.14844 0.1956 -0.14896 0.20324 -0.15052 0.20972 C -0.15104 0.21782 -0.15191 0.22592 -0.15469 0.23333 C -0.15521 0.23796 -0.15538 0.24328 -0.15781 0.24653 C -0.15903 0.25092 -0.16007 0.25509 -0.16198 0.25903 C -0.16285 0.26435 -0.16615 0.27384 -0.17031 0.27569 C -0.17361 0.27893 -0.17552 0.27986 -0.17969 0.28055 C -0.1842 0.28032 -0.19549 0.28009 -0.20156 0.27916 C -0.20694 0.27824 -0.21181 0.27453 -0.21719 0.27361 C -0.21962 0.27245 -0.22326 0.27176 -0.22552 0.27014 C -0.22726 0.26898 -0.22847 0.26666 -0.23021 0.26528 C -0.23108 0.26157 -0.23021 0.26366 -0.23385 0.26041 C -0.23437 0.25995 -0.23542 0.25903 -0.23542 0.25903 C -0.23559 0.25833 -0.23854 0.25 -0.23854 0.25 C -0.23924 0.24907 -0.24028 0.24953 -0.24115 0.2493 C -0.24288 0.24768 -0.2441 0.24606 -0.24531 0.24375 C -0.24618 0.23935 -0.24757 0.23541 -0.24844 0.23125 C -0.24913 0.21921 -0.24931 0.22176 -0.24844 0.20694 C -0.24757 0.19259 -0.23906 0.17893 -0.23437 0.16666 C -0.23108 0.15787 -0.22812 0.15069 -0.22187 0.14514 C -0.21736 0.13588 -0.20417 0.13703 -0.19792 0.1368 C -0.19219 0.13356 -0.18646 0.13032 -0.18073 0.12708 C -0.17778 0.12546 -0.17448 0.12222 -0.17135 0.12083 C -0.16927 0.11805 -0.1684 0.11551 -0.16562 0.11458 C -0.16198 0.10856 -0.15642 0.1037 -0.15365 0.09653 C -0.15243 0.09328 -0.15104 0.09028 -0.15 0.0868 C -0.14878 0.0831 -0.14861 0.07916 -0.14687 0.07569 C -0.14427 0.06157 -0.14635 0.04676 -0.14375 0.03264 C -0.14306 0.01875 -0.13837 -0.00648 -0.13073 -0.01667 C -0.1276 -0.02685 -0.11198 -0.03218 -0.10469 -0.03542 C -0.1026 -0.03634 -0.10052 -0.03727 -0.09844 -0.0382 C -0.09687 -0.03889 -0.09375 -0.04028 -0.09375 -0.04028 C -0.08142 -0.03959 -0.07135 -0.03565 -0.05937 -0.03403 C -0.05556 -0.03241 -0.05226 -0.02917 -0.04844 -0.02778 C -0.04792 -0.02685 -0.04757 -0.02593 -0.04687 -0.025 C -0.04583 -0.02361 -0.04462 -0.02292 -0.04375 -0.02153 C -0.04253 -0.01945 -0.04184 -0.01667 -0.04062 -0.01459 C -0.03837 -0.00417 -0.03472 0.0044 -0.02917 0.0118 C -0.02899 0.01296 -0.02899 0.01412 -0.02865 0.01528 C -0.0283 0.0162 -0.02743 0.01643 -0.02708 0.01736 C -0.02569 0.02176 -0.02483 0.02592 -0.02344 0.03055 C -0.02292 0.03472 -0.02309 0.03889 -0.0224 0.04305 C -0.02187 0.04583 -0.02031 0.05139 -0.02031 0.05139 C -0.0191 0.08148 -0.02101 0.1118 -0.01875 0.14166 C -0.0184 0.15486 -0.0184 0.17916 -0.0151 0.19236 C -0.01406 0.20185 -0.01458 0.2118 -0.01198 0.22083 C -0.0099 0.23981 -0.00747 0.26366 0.00313 0.27778 C 0.00972 0.28657 0.025 0.29259 0.03385 0.29375 C 0.0408 0.29328 0.04479 0.29236 0.05104 0.29097 C 0.05642 0.28657 0.06267 0.28472 0.06823 0.28055 C 0.07292 0.27708 0.07622 0.27106 0.08125 0.26875 C 0.08611 0.26389 0.09132 0.25926 0.09635 0.25486 C 0.10052 0.24653 0.0967 0.25486 0.09948 0.24653 C 0.10017 0.24421 0.10208 0.23958 0.10208 0.23958 C 0.10226 0.23819 0.10243 0.2368 0.1026 0.23541 C 0.10295 0.23403 0.10365 0.23125 0.10365 0.23125 C 0.10538 0.21273 0.10365 0.1875 0.09531 0.17083 C 0.0941 0.16458 0.09184 0.16088 0.08698 0.15972 C 0.08316 0.15764 0.07951 0.15463 0.07552 0.15278 C 0.06337 0.1581 0.05764 0.15764 0.04219 0.15764 " pathEditMode="relative" ptsTypes="fffffffffffffffffffffffffffffffffffffffffffffffffffffffffffffffffffffffffffA">
                                      <p:cBhvr>
                                        <p:cTn id="22" dur="5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C -0.0026 0.00347 -0.00347 0.00578 -0.00573 0.00972 C -0.00833 0.0199 -0.01528 0.03101 -0.02135 0.03819 C -0.02482 0.04213 -0.02795 0.04699 -0.03125 0.05138 C -0.03316 0.05393 -0.03732 0.05578 -0.03958 0.05763 C -0.04253 0.06018 -0.04496 0.06412 -0.04791 0.06666 C -0.05312 0.07129 -0.06024 0.07338 -0.06614 0.07569 C -0.06771 0.07638 -0.0691 0.078 -0.07083 0.07847 C -0.07482 0.07963 -0.07916 0.07939 -0.08333 0.08055 C -0.08976 0.0824 -0.09583 0.08611 -0.10208 0.08819 C -0.10416 0.08773 -0.10642 0.08819 -0.10833 0.0868 C -0.11059 0.08518 -0.11198 0.075 -0.1125 0.07222 C -0.11423 0.06365 -0.11701 0.05555 -0.12135 0.04861 C -0.12257 0.04398 -0.12326 0.03935 -0.12448 0.03472 C -0.125 0.02986 -0.12604 0.02569 -0.12656 0.02083 C -0.12639 0.01226 -0.12916 -0.0132 -0.12187 -0.02292 C -0.12118 -0.02709 -0.12048 -0.03033 -0.11823 -0.03334 C -0.11562 -0.04213 -0.11007 -0.05394 -0.10416 -0.05903 C -0.10295 -0.06227 -0.10208 -0.06274 -0.09948 -0.06389 C -0.08976 -0.07362 -0.07847 -0.07755 -0.06719 -0.08264 C -0.06458 -0.08241 -0.0618 -0.08287 -0.05937 -0.08195 C -0.05816 -0.08149 -0.05781 -0.0794 -0.05677 -0.07848 C -0.05469 -0.07662 -0.05087 -0.07477 -0.04844 -0.07362 C -0.04427 -0.07547 -0.04097 -0.07917 -0.03698 -0.08125 C -0.03489 -0.08473 -0.03142 -0.08912 -0.02864 -0.09167 C -0.02587 -0.09422 -0.02239 -0.09514 -0.01979 -0.09792 C -0.0158 -0.10232 -0.01163 -0.10556 -0.00729 -0.10903 C -0.00278 -0.1125 -0.00104 -0.11991 0.00313 -0.12362 C 0.00399 -0.12662 0.00521 -0.12894 0.00573 -0.13195 C 0.00521 -0.14607 0.00486 -0.1551 -0.00208 -0.16528 C -0.00607 -0.17107 -0.0066 -0.17408 -0.0125 -0.17709 C -0.01476 -0.1794 -0.01632 -0.18264 -0.01875 -0.18473 C -0.02448 -0.18982 -0.03125 -0.1926 -0.0375 -0.19653 C -0.0434 -0.20024 -0.04913 -0.2051 -0.05573 -0.20625 C -0.06701 -0.21135 -0.07882 -0.21783 -0.09062 -0.22014 C -0.09288 -0.22176 -0.09548 -0.22315 -0.09791 -0.22431 C -0.11632 -0.22338 -0.10955 -0.22662 -0.11823 -0.21806 C -0.11892 -0.21505 -0.12101 -0.21158 -0.12291 -0.20973 C -0.12569 -0.20116 -0.12656 -0.19306 -0.1276 -0.18403 C -0.12812 -0.17894 -0.12969 -0.16875 -0.12969 -0.16875 C -0.13003 -0.15162 -0.13351 -0.12385 -0.12708 -0.10695 C -0.12587 -0.09237 -0.11875 -0.07871 -0.10729 -0.07709 C -0.09757 -0.07755 -0.0901 -0.07825 -0.08073 -0.07987 C -0.0658 -0.0919 -0.05 -0.10116 -0.03646 -0.11667 C -0.02969 -0.12431 -0.02778 -0.13658 -0.02396 -0.14653 C -0.02326 -0.15116 -0.02239 -0.15556 -0.02083 -0.15973 C -0.02014 -0.16922 -0.01857 -0.1801 -0.01354 -0.1875 C -0.01094 -0.19144 -0.00555 -0.19306 -0.00208 -0.19514 C 0.00538 -0.19977 0.01129 -0.20741 0.01927 -0.21042 C 0.02344 -0.21366 0.02917 -0.2176 0.03386 -0.21875 C 0.04254 -0.2257 0.05243 -0.22848 0.0625 -0.22987 C 0.09323 -0.22801 0.08177 -0.23426 0.09323 -0.21389 C 0.09445 -0.2088 0.0967 -0.2044 0.09792 -0.19931 C 0.09879 -0.19537 0.09879 -0.19098 0.09948 -0.18681 C 0.10018 -0.18218 0.10139 -0.17801 0.10209 -0.17362 C 0.10278 -0.16204 0.10399 -0.14375 0.10938 -0.13403 C 0.11094 -0.12408 0.11476 -0.11482 0.11927 -0.10695 C 0.12084 -0.10417 0.12084 -0.10255 0.12292 -0.1 C 0.12465 -0.09792 0.1257 -0.09815 0.12813 -0.09723 C 0.13021 -0.09537 0.13264 -0.09491 0.1349 -0.09306 C 0.13802 -0.09051 0.14132 -0.08681 0.14479 -0.08542 C 0.15087 -0.08311 0.15747 -0.08357 0.16354 -0.08195 C 0.16875 -0.08056 0.17344 -0.07778 0.17865 -0.07639 C 0.18264 -0.07385 0.18733 -0.07246 0.19167 -0.07153 C 0.19948 -0.07246 0.20677 -0.07362 0.21459 -0.07431 C 0.21927 -0.07801 0.22274 -0.08403 0.22709 -0.0882 C 0.2309 -0.0919 0.23524 -0.09422 0.23854 -0.09862 C 0.23906 -0.10093 0.24011 -0.10255 0.24063 -0.10487 C 0.24028 -0.11922 0.24149 -0.13588 0.23802 -0.15 C 0.2375 -0.1551 0.2375 -0.16042 0.23594 -0.16528 C 0.23351 -0.17315 0.23559 -0.16598 0.23177 -0.17292 C 0.22847 -0.17894 0.22691 -0.18635 0.22344 -0.19237 C 0.22118 -0.1963 0.22361 -0.19399 0.22136 -0.19862 C 0.21649 -0.20811 0.21354 -0.21482 0.20521 -0.21806 C 0.20191 -0.22107 0.20018 -0.2213 0.19636 -0.22223 C 0.19254 -0.22431 0.18906 -0.22454 0.1849 -0.225 C 0.17361 -0.22454 0.16667 -0.22431 0.15677 -0.22292 C 0.15313 -0.22037 0.15018 -0.21667 0.14636 -0.21459 C 0.14358 -0.21158 0.1408 -0.21042 0.13802 -0.20764 C 0.13542 -0.20487 0.13351 -0.20116 0.13073 -0.19862 C 0.12899 -0.19445 0.12743 -0.19144 0.125 -0.1882 C 0.1224 -0.17801 0.11649 -0.16968 0.11354 -0.15973 C 0.11146 -0.15255 0.11094 -0.14468 0.10886 -0.1375 C 0.10816 -0.13172 0.10712 -0.12709 0.10677 -0.12084 C 0.10695 -0.11227 0.10695 -0.10371 0.10729 -0.09514 C 0.10747 -0.08843 0.1099 -0.08218 0.1099 -0.075 " pathEditMode="relative" ptsTypes="fffffffffffffffffffffffffffffffffffffffffffffffffffffffffffffffffffffffffffffffffffffA">
                                      <p:cBhvr>
                                        <p:cTn id="24" dur="5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347 C 0.00868 0.00301 0.0165 0.00162 0.025 -0.0007 C 0.03351 -0.00579 0.04289 -0.00903 0.05105 -0.01528 C 0.05226 -0.01621 0.05348 -0.01713 0.05469 -0.01806 C 0.05556 -0.01852 0.05643 -0.01875 0.0573 -0.01945 C 0.05955 -0.02107 0.06007 -0.02384 0.0625 -0.025 C 0.06528 -0.03056 0.06806 -0.03797 0.0698 -0.04445 C 0.07049 -0.04746 0.07049 -0.0507 0.07136 -0.05347 C 0.07309 -0.05972 0.07622 -0.06505 0.07761 -0.07153 C 0.07795 -0.07732 0.07882 -0.08195 0.07969 -0.0875 C 0.07934 -0.09908 0.08247 -0.10648 0.07657 -0.1125 C 0.07205 -0.13033 0.054 -0.13959 0.04115 -0.14167 C 0.03403 -0.14121 0.02691 -0.14097 0.0198 -0.14028 C 0.01702 -0.14005 0.0132 -0.13519 0.01146 -0.13334 C 0.00556 -0.12732 -0.00069 -0.12199 -0.0052 -0.11389 C -0.0059 -0.1088 -0.0052 -0.11134 -0.00781 -0.10625 C -0.00816 -0.10556 -0.00885 -0.10417 -0.00885 -0.10417 C -0.00955 -0.09977 -0.01076 -0.09607 -0.01145 -0.09167 C -0.01111 -0.07269 -0.01284 -0.05301 -0.0052 -0.03611 C -0.0026 -0.02199 0.00539 -0.00926 0.01511 -0.00278 C 0.01789 -0.00093 0.01945 0.00185 0.0224 0.00278 C 0.03594 0.01481 0.05469 0.01412 0.07032 0.01528 C 0.08907 0.01944 0.07691 0.01713 0.12188 0.01458 C 0.12622 0.01435 0.13212 0.00995 0.13646 0.00833 C 0.13941 0.00717 0.14532 0.00486 0.14532 0.00486 C 0.154 -0.00371 0.16302 -0.01088 0.16875 -0.02361 C 0.17223 -0.03148 0.175 -0.04028 0.17813 -0.04861 C 0.18195 -0.0588 0.17639 -0.05047 0.18125 -0.05695 C 0.18282 -0.06297 0.18507 -0.06852 0.18698 -0.07431 C 0.18802 -0.08472 0.19202 -0.09375 0.1948 -0.10347 C 0.19827 -0.11551 0.20105 -0.12685 0.20677 -0.1375 C 0.20782 -0.14144 0.20955 -0.14537 0.21146 -0.14861 C 0.21407 -0.1588 0.22118 -0.16621 0.22813 -0.17084 C 0.23021 -0.17222 0.23438 -0.17616 0.23646 -0.17639 C 0.24236 -0.17732 0.23924 -0.17685 0.24636 -0.17778 C 0.26268 -0.17662 0.26407 -0.17778 0.27605 -0.17222 C 0.28455 -0.16829 0.29236 -0.15857 0.30105 -0.15625 C 0.304 -0.15232 0.30816 -0.14931 0.31094 -0.14514 C 0.31632 -0.13727 0.32014 -0.12616 0.3224 -0.11597 C 0.32223 -0.10509 0.32275 -0.09422 0.32188 -0.08334 C 0.32014 -0.06065 0.31302 -0.04121 0.30521 -0.02153 C 0.30243 -0.01459 0.3 -0.00509 0.29532 2.22222E-6 C 0.28872 0.00694 0.28143 0.0081 0.27344 0.00903 C 0.2599 0.00856 0.25434 0.00833 0.24323 0.00416 C 0.2408 0.00208 0.23802 0.00162 0.23542 -0.0007 C 0.23282 -0.00648 0.23125 -0.01181 0.22761 -0.01667 C 0.22622 -0.02246 0.22361 -0.02824 0.22032 -0.03264 C 0.2191 -0.03935 0.2198 -0.03634 0.21823 -0.04167 C 0.21736 -0.04908 0.21563 -0.05556 0.21563 -0.0632 " pathEditMode="relative" ptsTypes="ffffffffffffffffffffffffffffffffffffffffffffffffA">
                                      <p:cBhvr>
                                        <p:cTn id="26" dur="5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0324 C 0.00573 0.00417 0.00833 0.00649 0.01163 0.01088 C 0.0125 0.01204 0.01267 0.01366 0.01371 0.01436 C 0.0151 0.01528 0.01684 0.01528 0.0184 0.01574 C 0.02291 0.02037 0.02534 0.02709 0.02934 0.03241 C 0.03003 0.03588 0.03107 0.03704 0.03246 0.04005 C 0.03333 0.0419 0.03455 0.04561 0.03455 0.04561 C 0.03541 0.05116 0.03645 0.05695 0.03819 0.06227 C 0.03889 0.06644 0.03906 0.06899 0.04132 0.07199 C 0.04184 0.07871 0.0434 0.08727 0.04705 0.09213 C 0.04774 0.09537 0.04913 0.09861 0.05069 0.10116 C 0.05173 0.10301 0.05434 0.10602 0.05434 0.10602 C 0.05694 0.11482 0.0533 0.10533 0.05798 0.11019 C 0.05902 0.11111 0.0592 0.1132 0.06007 0.11436 C 0.06145 0.11621 0.06336 0.11736 0.06475 0.11922 C 0.075 0.13287 0.0901 0.14074 0.1033 0.14769 C 0.10468 0.15047 0.10798 0.15162 0.11059 0.15255 C 0.11753 0.15139 0.12448 0.15116 0.13142 0.14977 C 0.13698 0.14723 0.1427 0.14375 0.14757 0.13936 C 0.14913 0.13797 0.15052 0.13565 0.15225 0.13449 C 0.15625 0.13195 0.15989 0.13079 0.16371 0.12755 C 0.16389 0.12686 0.16389 0.12616 0.16423 0.12547 C 0.16458 0.12454 0.16545 0.12385 0.1658 0.12269 C 0.16823 0.11551 0.17066 0.10695 0.17205 0.09908 C 0.17152 0.07014 0.17309 0.08079 0.17048 0.06644 C 0.16944 0.06135 0.1651 0.05857 0.16215 0.05672 C 0.15955 0.0551 0.16145 0.05533 0.15902 0.05324 C 0.1526 0.04769 0.14514 0.03959 0.13819 0.03588 C 0.13489 0.03149 0.12864 0.02778 0.12413 0.02686 C 0.12031 0.02431 0.11823 0.02338 0.11371 0.02269 C 0.11076 0.02107 0.10486 0.01852 0.10486 0.01852 C 0.08402 0.01968 0.09878 0.01713 0.08611 0.02547 C 0.08541 0.02593 0.08472 0.02616 0.08402 0.02686 C 0.0835 0.02732 0.08316 0.02848 0.08246 0.02894 C 0.08142 0.02963 0.07934 0.03033 0.07934 0.03033 C 0.07639 0.03334 0.07395 0.03704 0.071 0.04005 C 0.07014 0.04352 0.06805 0.04514 0.06684 0.04838 C 0.06527 0.05255 0.06441 0.05695 0.06371 0.06158 C 0.06406 0.07246 0.06319 0.08195 0.06684 0.09144 C 0.06805 0.10139 0.07257 0.11181 0.07621 0.12061 C 0.07725 0.12292 0.07916 0.12986 0.08142 0.13241 C 0.08698 0.1382 0.09913 0.14213 0.1059 0.14352 C 0.10746 0.14468 0.10937 0.14607 0.11111 0.1463 C 0.11527 0.14699 0.12361 0.14769 0.12361 0.14769 C 0.13055 0.14723 0.13628 0.14676 0.14288 0.14561 C 0.15295 0.14121 0.15677 0.12848 0.16215 0.11713 C 0.16406 0.11297 0.16649 0.10949 0.1684 0.10533 C 0.17066 0.09306 0.17465 0.08102 0.17882 0.06991 C 0.18055 0.06551 0.18055 0.06158 0.18298 0.05741 C 0.18472 0.04792 0.18802 0.03635 0.19132 0.02755 C 0.19184 0.02361 0.19288 0.02014 0.19392 0.01644 C 0.19635 -0.00856 0.196 -0.03588 0.19132 -0.06064 C 0.1901 -0.07708 0.18819 -0.10902 0.20434 -0.1162 C 0.20555 -0.11875 0.20798 -0.12152 0.21007 -0.12245 C 0.21215 -0.12453 0.21319 -0.12639 0.2158 -0.12731 C 0.22274 -0.13472 0.23194 -0.13958 0.2408 -0.1412 C 0.2434 -0.14351 0.24757 -0.14537 0.25069 -0.14537 " pathEditMode="relative" ptsTypes="ffffffffffffffffffffffffffffffffffffffffffffffffffffffffA">
                                      <p:cBhvr>
                                        <p:cTn id="28" dur="5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4.81481E-6 C 0.00261 0.00347 0.00383 0.0081 0.00626 0.01204 C 0.00782 0.01458 0.01042 0.01574 0.01251 0.01759 C 0.01824 0.02268 0.02379 0.0287 0.03056 0.03055 C 0.03421 0.03333 0.03751 0.03495 0.04167 0.03611 C 0.054 0.03518 0.06615 0.03125 0.07848 0.03009 C 0.08143 0.0294 0.08386 0.02778 0.08681 0.02731 C 0.08942 0.02616 0.09167 0.025 0.09445 0.02454 C 0.09671 0.02245 0.09654 0.01991 0.09758 0.01667 C 0.10036 0.00856 0.10365 0.00092 0.10591 -0.00741 C 0.1073 -0.0125 0.10661 -0.00903 0.10869 -0.01482 C 0.10938 -0.0169 0.11077 -0.0213 0.11077 -0.0213 C 0.11216 -0.03056 0.11546 -0.03889 0.11702 -0.04815 C 0.11841 -0.07083 0.11615 -0.09005 0.09966 -0.10093 C 0.09671 -0.10695 0.08786 -0.10718 0.08299 -0.10787 C 0.0797 -0.10833 0.07292 -0.1088 0.07292 -0.1088 C 0.0698 -0.11019 0.06667 -0.10972 0.06355 -0.10926 C 0.05956 -0.10787 0.05678 -0.10648 0.05313 -0.10371 C 0.05088 -0.10185 0.04827 -0.09908 0.04584 -0.09815 C 0.04341 -0.0956 0.0415 -0.09306 0.0389 -0.09074 C 0.03751 -0.08704 0.03473 -0.08519 0.03334 -0.08148 C 0.03108 -0.07593 0.029 -0.07037 0.02622 -0.06528 C 0.02588 -0.06111 0.02518 -0.05764 0.02397 -0.05371 C 0.02345 -0.04699 0.02119 -0.03958 0.0198 -0.03287 C 0.01945 -0.02917 0.01841 -0.02616 0.01772 -0.02269 C 0.01754 -0.01736 0.01754 -0.01181 0.0172 -0.00648 C 0.0172 -0.00232 0.01841 0.00254 0.01667 0.00602 C 0.01529 0.00879 0.01494 0.0125 0.01424 0.01574 C 0.0132 0.02037 0.01251 0.025 0.01077 0.02917 C 0.01008 0.03079 0.00869 0.03379 0.00869 0.03379 C 0.00817 0.03842 0.00435 0.0493 0.0007 0.05046 C -0.00121 0.05417 -0.00676 0.05532 -0.00971 0.05555 C -0.01805 0.05532 -0.02169 0.05486 -0.02881 0.05417 C -0.03037 0.05254 -0.03211 0.05162 -0.03402 0.05092 C -0.03558 0.04884 -0.03784 0.04815 -0.03992 0.04768 C -0.046 0.04213 -0.06978 0.04398 -0.07083 0.04398 C -0.07621 0.04305 -0.08159 0.04282 -0.0868 0.04074 C -0.08714 0.04028 -0.08749 0.03981 -0.08784 0.03935 C -0.08819 0.03889 -0.08853 0.03889 -0.08888 0.03842 C -0.08975 0.0375 -0.09131 0.03518 -0.09131 0.03518 C -0.09201 0.03217 -0.09322 0.0294 -0.09409 0.02639 C -0.09513 0.01528 -0.09791 0.00463 -0.10034 -0.00602 C -0.10086 -0.01296 -0.10103 -0.01343 -0.10103 -0.02315 C -0.10103 -0.0456 -0.10069 -0.06158 -0.0986 -0.08195 C -0.09808 -0.08681 -0.0986 -0.0963 -0.09583 -0.10093 C -0.09322 -0.10509 -0.0861 -0.10996 -0.08194 -0.11019 C -0.07464 -0.11065 -0.06006 -0.11111 -0.06006 -0.11111 C -0.05312 -0.11296 -0.04843 -0.11065 -0.04235 -0.10833 C -0.03923 -0.10417 -0.03315 -0.1 -0.02881 -0.09815 C -0.02655 -0.09722 -0.02447 -0.0963 -0.02221 -0.09537 C -0.02135 -0.09491 -0.01944 -0.09445 -0.01944 -0.09445 C -0.01458 -0.09491 -0.01423 -0.0956 -0.01041 -0.0963 C -0.00815 -0.09769 -0.00607 -0.09931 -0.00416 -0.10139 C -0.00051 -0.10949 0.00313 -0.11921 0.00452 -0.12871 C 0.0047 -0.13403 0.00504 -0.14167 0.00556 -0.14676 C 0.00591 -0.15 0.00765 -0.15301 0.00799 -0.15648 C 0.00869 -0.1625 0.00921 -0.16875 0.01008 -0.17454 C 0.01164 -0.18542 0.01667 -0.19514 0.01806 -0.20602 C 0.01911 -0.21435 0.0231 -0.22083 0.02501 -0.22871 C 0.02588 -0.23218 0.02674 -0.23634 0.02917 -0.23843 C 0.03004 -0.24051 0.03056 -0.24259 0.03161 -0.24445 C 0.0323 -0.24699 0.03351 -0.25046 0.03508 -0.25185 C 0.03924 -0.26134 0.05088 -0.26482 0.05869 -0.26574 C 0.07223 -0.27014 0.09515 -0.26528 0.11042 -0.26389 C 0.11476 -0.26296 0.11876 -0.25972 0.12223 -0.25602 C 0.12345 -0.25347 0.12449 -0.2507 0.1257 -0.24815 C 0.1264 -0.24329 0.12692 -0.23773 0.12813 -0.23287 C 0.129 -0.20371 0.13213 -0.16389 0.12154 -0.13565 C 0.11997 -0.12523 0.11407 -0.11875 0.10661 -0.11667 C 0.10487 -0.11505 0.10174 -0.11366 0.09966 -0.11343 C 0.09341 -0.11296 0.08091 -0.1125 0.08091 -0.1125 C 0.07622 -0.11088 0.07171 -0.10926 0.06702 -0.10741 C 0.06442 -0.10394 0.05504 -0.09954 0.05105 -0.09815 C 0.04949 -0.09653 0.0474 -0.0956 0.04549 -0.09491 C 0.04185 -0.0919 0.03786 -0.09097 0.03438 -0.08704 C 0.03108 -0.0831 0.02848 -0.0757 0.0257 -0.07083 C 0.02327 -0.06134 0.02015 -0.05208 0.01598 -0.04352 C 0.01459 -0.03727 0.01372 -0.03125 0.01286 -0.025 C 0.01303 -0.01227 0.0132 -0.00417 0.01598 0.00694 C 0.01702 0.01088 0.0172 0.01597 0.01945 0.01898 C 0.02101 0.025 0.02362 0.03241 0.02744 0.03657 C 0.03056 0.04004 0.0349 0.04167 0.0382 0.04491 C 0.04081 0.04745 0.04411 0.04954 0.04723 0.05092 C 0.05105 0.05254 0.05539 0.05278 0.05938 0.0537 C 0.06199 0.05579 0.06511 0.05602 0.06806 0.05694 C 0.07431 0.05625 0.08195 0.0544 0.08786 0.05092 C 0.09133 0.04884 0.09463 0.04514 0.09827 0.04352 C 0.09983 0.0419 0.10174 0.04167 0.10313 0.03981 " pathEditMode="relative" ptsTypes="fffffffffffffffffffffffffffffffffffffffffffffffffffffffffffffffffffffffffffffffffffffffA">
                                      <p:cBhvr>
                                        <p:cTn id="30" dur="5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C 0.00104 0.0044 0.00087 0.0088 0.00243 0.01296 C 0.00278 0.01505 0.00347 0.01898 0.00347 0.01898 C 0.00399 0.02801 0.00643 0.03727 0.00903 0.04583 C 0.01077 0.05972 0.01077 0.075 0.00764 0.08843 C 0.0066 0.09954 0.00434 0.11227 -0.00035 0.12176 C -0.11163 0.12107 -0.04913 0.12384 -0.08125 0.12037 C -0.08368 0.11875 -0.08663 0.11806 -0.08923 0.11759 C -0.09097 0.1169 -0.09271 0.1169 -0.09444 0.11621 C -0.09531 0.11458 -0.09531 0.11366 -0.09653 0.1125 C -0.09791 0.1088 -0.10121 0.10671 -0.10347 0.10371 C -0.10469 0.10208 -0.10469 0.09954 -0.10555 0.09769 C -0.10607 0.09583 -0.10642 0.09398 -0.10677 0.09213 C -0.10729 0.07963 -0.10746 0.06713 -0.10694 0.05463 C -0.10538 0.01852 -0.07048 0.01458 -0.05035 0.01389 C -0.0467 0.0132 -0.04271 0.01273 -0.03889 0.01204 C -0.03541 0.01065 -0.03194 0.00972 -0.02847 0.00833 C -0.02187 0.00579 -0.0158 -0.00092 -0.00972 -0.00509 C -0.00764 -0.00903 -0.00469 -0.01296 -0.00208 -0.0162 C 0.00052 -0.01944 0.00261 -0.02014 0.00417 -0.02454 C 0.00799 -0.03495 0.01077 -0.04491 0.01285 -0.05602 C 0.01337 -0.06296 0.01511 -0.06921 0.01563 -0.07685 C 0.01528 -0.08773 0.01354 -0.0956 0.01077 -0.10555 C 0.0099 -0.10856 0.0099 -0.11204 0.00799 -0.11389 C 0.00295 -0.13403 -0.01371 -0.13588 -0.02708 -0.13796 C -0.03455 -0.14051 -0.04166 -0.14421 -0.0493 -0.14491 C -0.0566 -0.14861 -0.0533 -0.14745 -0.05868 -0.14907 C -0.06389 -0.15254 -0.06979 -0.14884 -0.07465 -0.14583 C -0.07847 -0.14352 -0.08437 -0.14213 -0.0875 -0.13842 C -0.09219 -0.1331 -0.09392 -0.12616 -0.09618 -0.11898 C -0.09844 -0.11134 -0.10156 -0.10463 -0.10347 -0.09676 C -0.10451 -0.0875 -0.10694 -0.0787 -0.10833 -0.06944 C -0.10937 -0.06204 -0.10955 -0.05463 -0.10972 -0.04722 C -0.1092 -0.0412 -0.10868 -0.03634 -0.10677 -0.03102 C -0.10469 -0.01805 -0.09982 -0.00532 -0.09305 0.00463 C -0.09097 0.00787 -0.08767 0.0088 -0.08524 0.01111 C -0.07743 0.01783 -0.07066 0.02384 -0.06146 0.02546 C -0.05677 0.02523 -0.05191 0.02523 -0.04722 0.025 C -0.04114 0.02454 -0.0368 0.01806 -0.0316 0.01574 C -0.02882 0.01204 -0.03038 0.01435 -0.02708 0.0088 C -0.02656 0.0081 -0.02569 0.00648 -0.02569 0.00648 C -0.02378 -0.00046 -0.01823 -0.01134 -0.01458 -0.01759 C -0.01302 -0.02384 -0.01024 -0.0294 -0.00833 -0.03565 C -0.00729 -0.04329 -0.00555 -0.05092 -0.00347 -0.05833 C -0.0026 -0.06782 0.00122 -0.08287 0.00452 -0.09167 C 0.00504 -0.09629 0.00608 -0.10069 0.00729 -0.10509 C 0.00816 -0.11458 0.00972 -0.12176 0.01146 -0.13055 C 0.01181 -0.13796 0.01476 -0.15856 0.00834 -0.16065 C 0.00643 -0.16412 0.00313 -0.16597 1.66667E-6 -0.16713 C -0.00399 -0.1706 -0.0092 -0.17176 -0.01389 -0.17222 C -0.01962 -0.17199 -0.025 -0.17222 -0.03055 -0.17037 C -0.03646 -0.16852 -0.04166 -0.16366 -0.04757 -0.1625 C -0.05903 -0.15741 -0.05781 -0.16065 -0.07847 -0.16111 C -0.08229 -0.16227 -0.08177 -0.16551 -0.08524 -0.16713 C -0.08611 -0.16759 -0.08941 -0.16805 -0.08993 -0.16805 C -0.09184 -0.17129 -0.09462 -0.17245 -0.09722 -0.17454 C -0.09809 -0.17639 -0.09913 -0.17778 -0.1 -0.17963 C -0.10087 -0.18611 -0.10295 -0.19282 -0.10521 -0.19861 C -0.10555 -0.20231 -0.10642 -0.20602 -0.10677 -0.20972 C -0.10625 -0.2243 -0.10677 -0.23356 -0.10278 -0.24583 C -0.10017 -0.26366 -0.08837 -0.28379 -0.07673 -0.29305 C -0.07274 -0.29629 -0.06684 -0.29977 -0.0625 -0.30139 C -0.0625 -0.30139 -0.05816 -0.30278 -0.05694 -0.30324 C -0.05573 -0.3037 -0.05347 -0.30463 -0.05347 -0.30463 C -0.04375 -0.30417 -0.0342 -0.30092 -0.02535 -0.29491 C -0.02326 -0.29167 -0.02031 -0.28773 -0.01736 -0.28611 C -0.01458 -0.28148 -0.01285 -0.27546 -0.00972 -0.27129 C -0.00816 -0.26528 -0.00677 -0.25949 -0.0059 -0.25324 C -0.00712 -0.23866 -0.00903 -0.22731 -0.01423 -0.21435 C -0.01684 -0.20787 -0.02135 -0.20231 -0.02465 -0.19629 C -0.02986 -0.1868 -0.03385 -0.17361 -0.04201 -0.16805 C -0.04323 -0.16551 -0.04687 -0.16319 -0.04896 -0.1625 C -0.05243 -0.15972 -0.05677 -0.15949 -0.06076 -0.15879 C -0.06719 -0.15903 -0.07378 -0.15926 -0.08021 -0.15972 C -0.08246 -0.15995 -0.08715 -0.16065 -0.08715 -0.16065 C -0.09566 -0.16342 -0.10121 -0.16944 -0.10694 -0.17824 C -0.10781 -0.1794 -0.1092 -0.17963 -0.11007 -0.18055 C -0.11371 -0.18449 -0.11701 -0.18866 -0.11979 -0.19352 C -0.12118 -0.19907 -0.12309 -0.20463 -0.12465 -0.21018 C -0.12587 -0.21921 -0.12673 -0.22986 -0.12361 -0.23842 C -0.12274 -0.24491 -0.11927 -0.24722 -0.11649 -0.25185 C -0.11076 -0.26018 -0.10555 -0.26944 -0.09826 -0.275 C -0.0934 -0.2787 -0.08646 -0.28194 -0.0816 -0.28611 C -0.07673 -0.29074 -0.07882 -0.28958 -0.07569 -0.29074 C -0.07118 -0.29444 -0.06562 -0.29838 -0.06041 -0.29954 C -0.05798 -0.30092 -0.05573 -0.30162 -0.05312 -0.30231 C -0.03958 -0.30162 -0.03298 -0.29722 -0.02118 -0.28935 C -0.01666 -0.28634 -0.01163 -0.28333 -0.00798 -0.27824 C -0.00434 -0.27315 -0.0026 -0.26736 1.66667E-6 -0.26157 C 0.0033 -0.25417 0.00695 -0.24792 0.00938 -0.23981 C 0.01042 -0.23125 0.01024 -0.22083 0.0132 -0.21296 " pathEditMode="relative" ptsTypes="ffffffffffffffffffffffffffffffffffffffffffffffffffffffffffffffffffffffffffffffffffffffffffA">
                                      <p:cBhvr>
                                        <p:cTn id="32" dur="5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C 0.00191 0.00139 0.0033 0.00718 0.00451 0.00972 C 0.00851 0.01806 0.01267 0.02639 0.01823 0.03287 C 0.01892 0.03472 0.01979 0.03542 0.02118 0.03634 C 0.02257 0.03889 0.02535 0.04421 0.0276 0.04514 C 0.02847 0.04607 0.02899 0.04653 0.03003 0.04676 C 0.03351 0.04908 0.03906 0.04908 0.04253 0.04954 C 0.04844 0.05185 0.05417 0.05301 0.06024 0.05417 C 0.0651 0.05602 0.06979 0.05486 0.07448 0.05301 C 0.07587 0.05185 0.07899 0.05093 0.07899 0.05093 C 0.08021 0.04977 0.08177 0.04931 0.08316 0.04861 C 0.0868 0.04468 0.09028 0.04051 0.09358 0.03611 C 0.09479 0.03449 0.09514 0.03195 0.0967 0.03079 C 0.09722 0.02662 0.09983 0.0206 0.10191 0.01736 C 0.10278 0.01412 0.10208 0.01597 0.10399 0.01273 C 0.10434 0.01204 0.10521 0.01065 0.10521 0.01065 C 0.10694 0.00394 0.11042 -0.00185 0.11233 -0.00833 C 0.11354 -0.0125 0.11441 -0.01713 0.11597 -0.02129 C 0.11701 -0.02708 0.11875 -0.03264 0.11927 -0.03866 C 0.1191 -0.0456 0.11944 -0.05231 0.11823 -0.05903 C 0.11701 -0.07963 0.10347 -0.09028 0.09115 -0.09861 C 0.08455 -0.10301 0.0783 -0.10787 0.07118 -0.11041 C 0.06979 -0.11088 0.0684 -0.1118 0.06701 -0.11227 C 0.06406 -0.11342 0.06128 -0.11435 0.05833 -0.11528 C 0.05365 -0.1169 0.04896 -0.11759 0.04427 -0.11875 C 0.03715 -0.11759 0.03472 -0.11412 0.03021 -0.10671 C 0.02986 -0.1037 0.0283 -0.10139 0.02743 -0.09861 C 0.02465 -0.09051 0.02066 -0.08217 0.01701 -0.07477 C 0.01562 -0.0662 0.01094 -0.05741 0.00729 -0.05 C 0.00608 -0.04768 0.00503 -0.04537 0.00399 -0.04305 C 0.0033 -0.04143 0.0026 -0.03981 0.00191 -0.03819 C 0.00156 -0.0375 0.00087 -0.03588 0.00087 -0.03588 C 0.00052 -0.03287 0.00017 -0.03009 -0.0007 -0.02708 C -0.00035 -0.02153 -0.00087 -0.01551 0.00052 -0.01018 C 0.00104 -0.0081 0.0026 -0.00393 0.0026 -0.00393 C 0.00555 0.01574 0.01771 0.02847 0.03177 0.03403 C 0.03472 0.03658 0.03871 0.03843 0.04201 0.03959 C 0.0467 0.04283 0.05156 0.04421 0.0566 0.04653 C 0.06094 0.0456 0.06198 0.04514 0.06545 0.04329 C 0.06892 0.04121 0.06528 0.04352 0.06823 0.04121 C 0.06892 0.04074 0.07031 0.03982 0.07031 0.03982 C 0.07205 0.03704 0.07361 0.03496 0.07535 0.03218 C 0.07604 0.03102 0.0776 0.02871 0.0776 0.02871 C 0.07865 0.0257 0.08003 0.02269 0.0816 0.02014 C 0.08246 0.01528 0.08437 0.01088 0.08594 0.00625 C 0.0868 -0.00046 0.08941 -0.00602 0.09201 -0.0118 C 0.09375 -0.01574 0.09496 -0.02037 0.0967 -0.0243 C 0.10365 -0.04028 0.11319 -0.05671 0.1243 -0.06782 C 0.12986 -0.07338 0.13611 -0.07801 0.14219 -0.08264 C 0.14375 -0.08379 0.14514 -0.08518 0.1467 -0.08657 C 0.14774 -0.0875 0.14861 -0.08842 0.14948 -0.08935 C 0.14983 -0.08958 0.15052 -0.09028 0.15052 -0.09028 C 0.15139 -0.09259 0.15278 -0.09398 0.15451 -0.09491 C 0.15746 -0.09884 0.16215 -0.10185 0.16649 -0.10324 C 0.16719 -0.10416 0.16962 -0.10532 0.17066 -0.10555 C 0.17153 -0.10648 0.17222 -0.10694 0.17326 -0.10741 C 0.1743 -0.10833 0.175 -0.10949 0.17621 -0.10972 C 0.17865 -0.11111 0.18021 -0.11296 0.18264 -0.11366 C 0.18507 -0.11574 0.18854 -0.1169 0.19149 -0.11736 C 0.1934 -0.11805 0.19549 -0.11852 0.19774 -0.11875 C 0.21076 -0.11852 0.21944 -0.11852 0.23108 -0.11528 C 0.23281 -0.11389 0.23437 -0.11366 0.23628 -0.1125 C 0.23611 -0.06018 0.2493 -0.00347 0.23385 0.04468 C 0.23333 0.05 0.23038 0.05347 0.22691 0.05579 C 0.22465 0.05741 0.22066 0.06088 0.21823 0.06134 C 0.21163 0.06273 0.20503 0.0632 0.19844 0.06389 C 0.17257 0.06343 0.17882 0.06482 0.16701 0.0625 C 0.16545 0.06134 0.16406 0.06065 0.16233 0.05996 C 0.15799 0.05533 0.15191 0.05209 0.14774 0.04746 C 0.14653 0.04607 0.14549 0.04445 0.14427 0.04306 C 0.14358 0.04236 0.14201 0.04097 0.14201 0.04097 C 0.14097 0.03866 0.1401 0.03681 0.13854 0.03496 C 0.13715 0.02894 0.13507 0.02222 0.13281 0.01667 C 0.13264 0.01389 0.13194 0.01111 0.13125 0.00857 C 0.13073 0.00209 0.12917 -0.0044 0.12865 -0.01088 C 0.12847 -0.01389 0.12812 -0.01991 0.12812 -0.01991 C 0.12795 -0.02523 0.12812 -0.03079 0.12708 -0.03588 C 0.12691 -0.03912 0.12708 -0.04629 0.12587 -0.04861 C 0.12552 -0.05278 0.12535 -0.05694 0.12448 -0.06111 C 0.1243 -0.06504 0.12378 -0.06967 0.12187 -0.07291 C 0.12153 -0.07708 0.11823 -0.08333 0.11562 -0.08611 C 0.11285 -0.09236 0.10642 -0.09861 0.10104 -0.1 C 0.09896 -0.10116 0.09705 -0.10185 0.09479 -0.10208 C 0.09219 -0.10486 0.08854 -0.10648 0.08524 -0.10694 C 0.07795 -0.11018 0.06476 -0.10694 0.0566 -0.10671 C 0.04531 -0.10579 0.0342 -0.10347 0.02292 -0.10254 C 0.01944 -0.10185 0.0158 -0.10162 0.01233 -0.10116 C 0.01024 -0.10046 0.00833 -0.09884 0.00625 -0.09838 C 0.00451 -0.09676 0.00208 -0.09329 -2.5E-6 -0.09282 C -0.00139 -0.09051 -0.00295 -0.08889 -0.00469 -0.08727 C -0.00538 -0.08657 -0.00608 -0.08588 -0.00677 -0.08518 C -0.00695 -0.08495 -0.00747 -0.08449 -0.00747 -0.08449 C -0.0092 -0.08102 -0.01181 -0.07916 -0.01406 -0.07616 C -0.01476 -0.07384 -0.01545 -0.07106 -0.01684 -0.06944 C -0.01771 -0.0669 -0.01875 -0.06481 -0.01927 -0.06227 C -0.01979 -0.05069 -0.02135 -0.03866 -0.01892 -0.02754 C -0.01875 -0.02569 -0.01788 -0.02222 -0.01788 -0.02222 C -0.01771 -0.0206 -0.01754 -0.01921 -0.01684 -0.01782 C -0.01563 -0.01018 -0.01424 0.00185 -0.01094 0.00834 C -0.01024 0.01158 -0.00938 0.01551 -0.00781 0.01829 C -0.00747 0.02037 -0.00677 0.02338 -0.00573 0.02523 C -0.00521 0.02593 -0.00417 0.02732 -0.00417 0.02732 C -0.00156 0.03796 0.01163 0.04398 0.01927 0.04537 C 0.02049 0.04607 0.02326 0.04607 0.02326 0.04607 " pathEditMode="relative" ptsTypes="fffffffffffffffffffffffffffffffffffffffffffffffffffffffffffffffffffffffffffffffffffffffffffffffffffffffA">
                                      <p:cBhvr>
                                        <p:cTn id="34" dur="5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5.55556E-6 C 0.00208 -0.00277 0.00468 -0.0037 0.00729 -0.00555 C 0.01458 -0.01087 0.02239 -0.01527 0.02968 -0.02083 C 0.03628 -0.02569 0.0427 -0.03078 0.04947 -0.03541 C 0.05572 -0.03958 0.06058 -0.04698 0.06718 -0.04999 C 0.07083 -0.0537 0.07447 -0.05508 0.07812 -0.05833 C 0.08333 -0.06319 0.08854 -0.07013 0.09479 -0.07291 C 0.09843 -0.07638 0.10104 -0.08078 0.10468 -0.08402 C 0.10694 -0.08842 0.11006 -0.09166 0.11249 -0.09583 C 0.11354 -0.10184 0.11788 -0.10717 0.12031 -0.11249 C 0.1217 -0.1155 0.12204 -0.11828 0.12395 -0.12083 C 0.12673 -0.13008 0.12986 -0.13726 0.13072 -0.14721 C 0.12933 -0.15856 0.12951 -0.15925 0.12499 -0.17291 C 0.12326 -0.17777 0.11927 -0.18101 0.11614 -0.18402 C 0.1085 -0.19096 0.10381 -0.19675 0.09427 -0.1986 C 0.08854 -0.20184 0.08663 -0.20254 0.08072 -0.20346 C 0.07031 -0.20323 0.05989 -0.20416 0.04947 -0.20277 C 0.04739 -0.20254 0.046 -0.19999 0.04427 -0.1986 C 0.0342 -0.19073 0.02986 -0.1824 0.02552 -0.16874 C 0.0243 -0.1611 0.02326 -0.15346 0.02187 -0.14583 C 0.021 -0.1361 0.02048 -0.13286 0.02239 -0.12013 C 0.02326 -0.11388 0.02968 -0.09675 0.03437 -0.09374 C 0.04288 -0.0787 0.05329 -0.06712 0.06666 -0.06041 C 0.07326 -0.05717 0.08402 -0.05763 0.0901 -0.05694 C 0.09513 -0.05717 0.10017 -0.05671 0.1052 -0.05763 C 0.10798 -0.05809 0.11302 -0.0618 0.11302 -0.0618 C 0.12204 -0.07198 0.12899 -0.08495 0.13489 -0.0986 C 0.13628 -0.10161 0.13663 -0.10532 0.13802 -0.10833 C 0.14045 -0.11388 0.14236 -0.11643 0.14427 -0.12221 C 0.14513 -0.12499 0.14687 -0.13055 0.14687 -0.13055 C 0.14774 -0.13726 0.14965 -0.14421 0.15208 -0.14999 C 0.15312 -0.15601 0.15607 -0.16018 0.15833 -0.16527 C 0.15954 -0.16805 0.16197 -0.1736 0.16197 -0.1736 C 0.16371 -0.18286 0.1776 -0.19721 0.18385 -0.19999 C 0.19062 -0.20902 0.20694 -0.20856 0.2151 -0.20902 C 0.23142 -0.2074 0.21336 -0.21018 0.22708 -0.20555 C 0.22951 -0.20485 0.23437 -0.20346 0.23437 -0.20346 C 0.23611 -0.20231 0.23767 -0.20092 0.23958 -0.19999 C 0.24236 -0.19629 0.24357 -0.1905 0.24583 -0.1861 C 0.24687 -0.17916 0.24756 -0.17314 0.24999 -0.16666 C 0.25086 -0.15485 0.25086 -0.15902 0.24947 -0.14305 C 0.24895 -0.13726 0.24496 -0.13263 0.2427 -0.12777 C 0.2335 -0.10809 0.21961 -0.09351 0.20208 -0.09027 C 0.19982 -0.08934 0.19756 -0.08865 0.19531 -0.08749 C 0.18749 -0.08772 0.1769 -0.08171 0.17187 -0.08958 C 0.15867 -0.11018 0.14548 -0.13958 0.13906 -0.16527 C 0.13871 -0.16897 0.13836 -0.17268 0.13749 -0.17638 C 0.13732 -0.1861 0.13402 -0.19791 0.13854 -0.20555 C 0.14236 -0.2118 0.15347 -0.2199 0.15937 -0.22152 C 0.16805 -0.22916 0.17968 -0.22754 0.1894 -0.22846 C 0.20225 -0.228 0.20433 -0.2287 0.21302 -0.22638 C 0.21631 -0.22337 0.21996 -0.22106 0.22343 -0.21874 C 0.22638 -0.21342 0.23107 -0.2111 0.23541 -0.20833 C 0.23836 -0.20254 0.23923 -0.19675 0.24114 -0.19027 C 0.24201 -0.17036 0.24288 -0.14027 0.23385 -0.12221 C 0.23194 -0.1118 0.22604 -0.09328 0.21979 -0.0861 C 0.21406 -0.07962 0.2026 -0.07221 0.19531 -0.06944 C 0.19253 -0.07013 0.1894 -0.07036 0.18697 -0.07152 C 0.18541 -0.07221 0.18506 -0.07499 0.18385 -0.07638 C 0.18142 -0.07939 0.17951 -0.08147 0.17656 -0.08333 C 0.17308 -0.08958 0.17499 -0.08819 0.17187 -0.08958 C 0.17065 -0.09189 0.16718 -0.09513 0.16718 -0.09513 C 0.16545 -0.10092 0.16284 -0.10694 0.15989 -0.1118 C 0.15972 -0.11272 0.15972 -0.11365 0.15937 -0.11458 C 0.15885 -0.11596 0.15763 -0.11666 0.15729 -0.11805 C 0.15677 -0.12013 0.15711 -0.12221 0.15677 -0.1243 C 0.15607 -0.12754 0.15486 -0.13078 0.15416 -0.13402 C 0.15381 -0.13911 0.1526 -0.14421 0.1526 -0.1493 C 0.15242 -0.15948 0.15277 -0.16967 0.15312 -0.17985 C 0.15347 -0.18981 0.15798 -0.19883 0.16302 -0.20555 C 0.16701 -0.21087 0.17482 -0.21133 0.17968 -0.21458 C 0.18333 -0.21712 0.18663 -0.2199 0.19062 -0.22083 C 0.19895 -0.22823 0.21041 -0.2236 0.21874 -0.21805 C 0.22135 -0.21643 0.22378 -0.21504 0.22656 -0.21388 C 0.22795 -0.21319 0.23072 -0.2111 0.23072 -0.2111 C 0.23229 -0.20809 0.23402 -0.20624 0.23489 -0.20277 C 0.23281 -0.19467 0.2335 -0.18356 0.23541 -0.17569 C 0.23611 -0.16342 0.23784 -0.15208 0.2401 -0.14027 C 0.23992 -0.13124 0.24166 -0.12152 0.23906 -0.11319 C 0.23402 -0.09745 0.2177 -0.08819 0.20572 -0.08541 C 0.19513 -0.07962 0.18697 -0.07846 0.17499 -0.07777 C 0.16267 -0.07453 0.14982 -0.07569 0.13749 -0.07846 C 0.12326 -0.078 0.10902 -0.07754 0.09479 -0.07638 C 0.09201 -0.07522 0.0894 -0.07476 0.08645 -0.0743 C 0.07638 -0.0699 0.06458 -0.07221 0.05416 -0.07152 C 0.04808 -0.07245 0.04201 -0.07291 0.03593 -0.0743 C 0.03402 -0.07592 0.03281 -0.07777 0.03072 -0.07916 C 0.02968 -0.08309 0.02725 -0.08703 0.02552 -0.09027 C 0.02517 -0.09096 0.02447 -0.09235 0.02447 -0.09235 C 0.02378 -0.09606 0.02187 -0.09814 0.02083 -0.10208 C 0.01909 -0.10833 0.01805 -0.11458 0.01614 -0.12083 C 0.01545 -0.12592 0.01545 -0.13101 0.01458 -0.1361 C 0.01371 -0.1574 0.01406 -0.18819 0.02656 -0.20485 C 0.03385 -0.22939 0.06076 -0.22569 0.07499 -0.22569 " pathEditMode="relative" ptsTypes="fffffffffffffffffffffffffffffffffffffffffffffffffffffffffffffffffffffffffffffffffffffffffffffA">
                                      <p:cBhvr>
                                        <p:cTn id="36" dur="5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C 0.00799 0.00023 0.01632 -3.33333E-6 0.02448 0.0007 C 0.02934 0.00116 0.03385 0.00509 0.03854 0.00625 C 0.04219 0.00857 0.04653 0.01111 0.05052 0.0125 C 0.05469 0.01806 0.05816 0.02245 0.06094 0.02986 C 0.0625 0.03403 0.06163 0.03287 0.06302 0.0375 C 0.06372 0.03935 0.0651 0.04306 0.0651 0.04306 C 0.0658 0.04745 0.06701 0.05208 0.06823 0.05625 C 0.06962 0.06783 0.07222 0.0794 0.07552 0.09028 C 0.07604 0.09491 0.07726 0.09838 0.07865 0.10278 C 0.07917 0.10764 0.08073 0.11111 0.08229 0.11528 C 0.08333 0.11783 0.08333 0.12083 0.08438 0.12361 C 0.08785 0.1331 0.09201 0.14097 0.09688 0.14931 C 0.10069 0.15579 0.10399 0.1625 0.11042 0.16458 C 0.11476 0.17037 0.12465 0.16783 0.12917 0.16806 C 0.14045 0.17176 0.16354 0.16759 0.17344 0.15625 C 0.17743 0.15162 0.17934 0.14421 0.18385 0.14028 C 0.18455 0.13634 0.1875 0.1331 0.18958 0.12986 C 0.19149 0.12685 0.19167 0.12361 0.19375 0.12083 C 0.19705 0.10972 0.19653 0.09769 0.2 0.08681 C 0.20052 0.0831 0.20174 0.08009 0.2026 0.07639 C 0.20382 0.06273 0.20122 0.05648 0.19896 0.04445 C 0.19844 0.04167 0.19549 0.0412 0.19375 0.03958 C 0.18802 0.03449 0.18438 0.02732 0.1776 0.02431 C 0.17517 0.01945 0.17847 0.025 0.17344 0.02083 C 0.1724 0.01991 0.17188 0.01829 0.17083 0.01736 C 0.16771 0.01458 0.16424 0.01435 0.16094 0.0125 C 0.15486 0.00926 0.15035 0.00579 0.14375 0.00486 C 0.13802 0.00232 0.14167 0.00347 0.13229 0.00417 C 0.12205 0.0081 0.11215 0.0125 0.10313 0.02014 C 0.10035 0.02245 0.09566 0.02546 0.09271 0.02708 C 0.09097 0.02801 0.0875 0.02986 0.0875 0.02986 C 0.0849 0.03333 0.08212 0.03495 0.07917 0.0375 C 0.07708 0.03935 0.07604 0.04375 0.075 0.04653 C 0.07274 0.05278 0.0691 0.05787 0.06667 0.06389 C 0.06111 0.07732 0.05903 0.09259 0.05208 0.10486 C 0.05191 0.10579 0.05191 0.10671 0.05156 0.10764 C 0.05122 0.10857 0.05035 0.1088 0.05 0.10972 C 0.04965 0.11111 0.04983 0.1125 0.04948 0.11389 C 0.04792 0.12083 0.04271 0.13195 0.03889 0.13681 C 0.03663 0.1463 0.02934 0.15162 0.02292 0.15486 C 0.02049 0.15602 0.01875 0.1581 0.01615 0.15903 C 0.01111 0.16389 0.00122 0.16597 -0.00469 0.16667 C -0.01667 0.1713 -0.02274 0.16852 -0.03854 0.16806 C -0.04809 0.1662 -0.05764 0.16458 -0.06719 0.16389 C -0.07257 0.16273 -0.07708 0.16158 -0.08281 0.16111 C -0.09045 0.15764 -0.09878 0.15741 -0.10677 0.15625 C -0.11215 0.15394 -0.10347 0.15764 -0.11823 0.15486 C -0.12153 0.15417 -0.12413 0.14931 -0.12708 0.14792 C -0.13194 0.1456 -0.13941 0.1463 -0.14427 0.14583 C -0.14549 0.1456 -0.1467 0.14514 -0.14792 0.14514 C -0.15226 0.14468 -0.1566 0.14514 -0.16094 0.14445 C -0.16267 0.14421 -0.16528 0.14144 -0.16719 0.14097 C -0.16892 0.13982 -0.1724 0.13681 -0.1724 0.13681 C -0.17396 0.13125 -0.17795 0.12361 -0.18229 0.12222 C -0.18385 0.12014 -0.18576 0.11852 -0.18698 0.11597 C -0.18854 0.10602 -0.18941 0.09514 -0.18646 0.08542 C -0.1849 0.07986 -0.18576 0.0831 -0.18385 0.0757 C -0.18368 0.075 -0.18333 0.07361 -0.18333 0.07361 C -0.18559 0.06551 -0.17795 0.05278 -0.17361 0.04792 C -0.17205 0.04236 -0.16858 0.03982 -0.1651 0.03681 C -0.15764 0.03009 -0.14844 0.02245 -0.13958 0.02014 C -0.12951 0.01343 -0.11823 0.01181 -0.10729 0.01111 C -0.10243 0.00972 -0.10122 0.00995 -0.09531 0.01042 C -0.09271 0.01158 -0.08976 0.01181 -0.08698 0.0125 C -0.08403 0.01412 -0.08212 0.01644 -0.07865 0.01736 C -0.07743 0.02245 -0.07465 0.02477 -0.07101 0.02639 C -0.06771 0.03195 -0.06181 0.0338 -0.05781 0.03889 C -0.0566 0.04352 -0.05417 0.04769 -0.0526 0.05208 C -0.05035 0.05833 -0.05 0.0662 -0.04948 0.07292 C -0.04965 0.07685 -0.04965 0.08079 -0.05 0.08472 C -0.05 0.08588 -0.05052 0.08704 -0.05052 0.0882 C -0.05122 0.10093 -0.05226 0.13333 -0.0651 0.13681 C -0.06858 0.13935 -0.07135 0.1412 -0.075 0.14306 C -0.08038 0.14583 -0.08472 0.15208 -0.0901 0.15486 C -0.09913 0.15972 -0.10781 0.16389 -0.11719 0.16736 C -0.14184 0.16667 -0.13576 0.16736 -0.14896 0.16389 C -0.15208 0.16111 -0.15382 0.15695 -0.15781 0.15556 C -0.16198 0.15139 -0.16406 0.14653 -0.16771 0.14167 C -0.17101 0.13079 -0.17326 0.1213 -0.175 0.10972 C -0.17483 0.1007 -0.175 0.09167 -0.17448 0.08264 C -0.17413 0.075 -0.17083 0.06644 -0.16823 0.05972 C -0.16632 0.0544 -0.16545 0.04861 -0.16319 0.04375 C -0.16181 0.03704 -0.16354 0.04537 -0.16094 0.0382 C -0.15764 0.02917 -0.15694 0.02616 -0.14948 0.02292 C -0.14809 0.01991 -0.14479 0.01713 -0.14219 0.01597 C -0.1375 0.00972 -0.13056 0.00556 -0.12396 0.00556 " pathEditMode="relative" ptsTypes="ffffffffffffffffffffffffffffffffffffffffffffffffffffffffffffffffffffffffffffffffffffffA">
                                      <p:cBhvr>
                                        <p:cTn id="38" dur="5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C -0.00191 -0.0125 0.00104 0.00116 -0.00278 -0.00648 C -0.00382 -0.00833 -0.00382 -0.01111 -0.00486 -0.01296 C -0.00642 -0.0213 -0.00764 -0.02894 -0.00972 -0.03704 C -0.01076 -0.04144 -0.0132 -0.05 -0.0132 -0.05 C -0.01111 -0.0669 -0.00573 -0.08333 -0.00208 -0.1 C -0.00417 -0.11806 -0.00191 -0.12037 0.00278 -0.13611 C 0.00278 -0.13611 0.00625 -0.15 0.00694 -0.15278 C 0.01059 -0.16759 0.01875 -0.18125 0.02569 -0.19352 C 0.02812 -0.19792 0.03021 -0.2037 0.03333 -0.20741 C 0.04392 -0.21944 0.05816 -0.22616 0.07153 -0.23056 C 0.07396 -0.23264 0.07569 -0.23333 0.07847 -0.23426 C 0.08038 -0.23588 0.08472 -0.23796 0.08472 -0.23796 C 0.08715 -0.2412 0.09045 -0.24375 0.09236 -0.24722 C 0.0967 -0.25486 0.09809 -0.26505 0.10208 -0.27315 C 0.10347 -0.28056 0.10434 -0.28426 0.10486 -0.29259 C 0.10434 -0.29907 0.10434 -0.30556 0.10347 -0.31204 C 0.10295 -0.31574 0.09983 -0.31551 0.09792 -0.31667 C 0.0934 -0.31944 0.08941 -0.32407 0.08472 -0.32593 C 0.07917 -0.32801 0.07187 -0.32778 0.06597 -0.3287 C 0.03628 -0.32755 0.01094 -0.32639 -0.02014 -0.32593 C -0.02344 -0.32153 -0.02465 -0.3169 -0.02708 -0.31204 C -0.03073 -0.28982 -0.02813 -0.31343 -0.02708 -0.29907 C -0.02674 -0.29514 -0.02813 -0.29097 -0.02847 -0.28704 C -0.02778 -0.27778 -0.02656 -0.26111 -0.02431 -0.25185 C -0.02344 -0.24838 -0.02014 -0.24259 -0.02014 -0.24259 C -0.01858 -0.23009 -0.02118 -0.24259 -0.01667 -0.23426 C -0.01615 -0.23333 -0.01649 -0.23171 -0.01597 -0.23056 C -0.01545 -0.2294 -0.01458 -0.2287 -0.01389 -0.22778 C -0.0125 -0.22245 -0.00938 -0.21644 -0.00695 -0.21204 C -0.00642 -0.20995 -0.00399 -0.20394 -0.00278 -0.20278 C 0.00052 -0.19977 0.00868 -0.19537 0.0125 -0.19444 C 0.02396 -0.18681 0.03646 -0.18264 0.0493 -0.18056 C 0.05278 -0.18079 0.05625 -0.18056 0.05972 -0.18148 C 0.06458 -0.18287 0.06667 -0.18611 0.07083 -0.18796 C 0.08229 -0.21111 0.09097 -0.23565 0.09514 -0.26296 C 0.09444 -0.28264 0.09705 -0.29329 0.08264 -0.29815 C 0.07656 -0.30463 0.07118 -0.3088 0.06319 -0.31019 C 0.05469 -0.31574 0.0467 -0.31944 0.0375 -0.32222 C 0.03351 -0.32338 0.03073 -0.32593 0.02639 -0.32685 C 0.01285 -0.325 0.01562 -0.32662 0.00764 -0.31944 C 0.0059 -0.3125 0.00851 -0.32083 0.00486 -0.31482 C -0.00469 -0.29884 0.00538 -0.31273 -0.0007 -0.30463 C -0.00278 -0.29607 -0.00504 -0.29537 -0.00695 -0.28889 C -0.01059 -0.27685 -0.01233 -0.26389 -0.01597 -0.25185 C -0.01684 -0.24421 -0.01823 -0.23611 -0.02014 -0.2287 C -0.01945 -0.21644 -0.01979 -0.20394 -0.01806 -0.19167 C -0.01788 -0.19005 -0.01545 -0.19097 -0.01458 -0.18982 C -0.01372 -0.18889 -0.01389 -0.18727 -0.0132 -0.18611 C -0.00868 -0.17894 -0.00608 -0.17847 0.00139 -0.17685 C 0.01354 -0.17894 0.02413 -0.18611 0.03542 -0.19167 C 0.04566 -0.2037 0.05833 -0.2125 0.06944 -0.22315 C 0.08038 -0.23357 0.08854 -0.24884 0.09722 -0.26204 C 0.10434 -0.27292 0.10608 -0.28889 0.1118 -0.30093 C 0.11302 -0.30347 0.11458 -0.30579 0.11597 -0.30833 C 0.11753 -0.31111 0.12292 -0.31389 0.12292 -0.31389 C 0.12569 -0.31968 0.13733 -0.32708 0.14236 -0.32963 C 0.14809 -0.33727 0.15816 -0.34005 0.16597 -0.34167 C 0.16892 -0.34375 0.17187 -0.34421 0.175 -0.34537 C 0.18906 -0.34282 0.19427 -0.33634 0.20694 -0.32685 C 0.21163 -0.32338 0.21753 -0.31991 0.22083 -0.31389 C 0.22969 -0.29769 0.23472 -0.27338 0.2368 -0.2537 C 0.23628 -0.2287 0.23871 -0.19884 0.21528 -0.19537 C 0.2092 -0.1912 0.20208 -0.18611 0.19514 -0.18519 C 0.18819 -0.18426 0.1743 -0.18333 0.1743 -0.18333 C 0.15677 -0.18357 0.13906 -0.18287 0.12153 -0.18426 C 0.12083 -0.18426 0.11632 -0.19745 0.11528 -0.19907 C 0.10833 -0.21019 0.10069 -0.22153 0.09653 -0.23519 C 0.09705 -0.24375 0.09722 -0.25255 0.09792 -0.26111 C 0.09844 -0.26713 0.10069 -0.2706 0.10278 -0.27593 C 0.10729 -0.28727 0.11128 -0.29838 0.11805 -0.30741 C 0.1217 -0.31227 0.12292 -0.31806 0.12778 -0.3213 C 0.13003 -0.32523 0.13611 -0.33148 0.13611 -0.33148 C 0.13715 -0.33542 0.14097 -0.33773 0.14375 -0.33982 C 0.14566 -0.3412 0.14722 -0.34329 0.1493 -0.34444 C 0.15417 -0.34699 0.15903 -0.34792 0.16389 -0.35 C 0.16771 -0.34907 0.17118 -0.34699 0.175 -0.34537 C 0.17899 -0.3412 0.18038 -0.33819 0.18542 -0.33704 C 0.19601 -0.32639 0.20816 -0.31898 0.21875 -0.30833 C 0.21962 -0.30139 0.22118 -0.29398 0.22292 -0.28704 C 0.22205 -0.27454 0.21875 -0.26389 0.21597 -0.25185 C 0.21198 -0.23472 0.20764 -0.22037 0.19792 -0.20741 C 0.19531 -0.19884 0.19844 -0.20602 0.19097 -0.19907 C 0.18802 -0.1963 0.18594 -0.1919 0.18264 -0.18982 C 0.17153 -0.18241 0.16024 -0.17593 0.14792 -0.17407 C 0.12222 -0.17477 0.09635 -0.17431 0.07083 -0.17685 C 0.05625 -0.17824 0.04236 -0.18241 0.02778 -0.18333 C 0.01719 -0.18657 0.00746 -0.18958 -0.00347 -0.19074 C -0.01285 -0.19421 -0.02222 -0.19815 -0.03195 -0.2 C -0.03767 -0.20255 -0.0434 -0.20463 -0.04931 -0.20648 C -0.05486 -0.20625 -0.06042 -0.20602 -0.06597 -0.20556 C -0.06945 -0.20532 -0.07344 -0.20116 -0.07708 -0.2 C -0.07847 -0.19861 -0.08056 -0.19861 -0.08195 -0.19722 C -0.08264 -0.19653 -0.08247 -0.19491 -0.08333 -0.19444 C -0.08524 -0.19352 -0.0875 -0.19375 -0.08958 -0.19352 C -0.09236 -0.19236 -0.09583 -0.19259 -0.09792 -0.18982 " pathEditMode="relative" ptsTypes="fffffffffffffffffffffffffffffffffffffffffffffffffffffffffffffffffffffffffffffffffffffffffffffffA">
                                      <p:cBhvr>
                                        <p:cTn id="40" dur="5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0348 -0.00156 0.00672 -0.00312 0.00973 C -0.00416 0.01667 -0.00677 0.02269 -0.00885 0.02917 C -0.01041 0.0338 -0.00798 0.02824 -0.00989 0.03473 C -0.01076 0.03773 -0.01232 0.04028 -0.01354 0.04306 C -0.0158 0.04861 -0.01718 0.05486 -0.01927 0.06042 C -0.02291 0.07037 -0.02014 0.06019 -0.02239 0.06736 C -0.03038 0.0919 -0.03628 0.12084 -0.0526 0.1382 C -0.05347 0.14144 -0.05538 0.14121 -0.05729 0.14375 C -0.06406 0.15278 -0.07205 0.15857 -0.08177 0.15973 C -0.08698 0.15949 -0.09218 0.16019 -0.09739 0.15903 C -0.09965 0.15857 -0.10104 0.1551 -0.10312 0.15417 C -0.10416 0.15023 -0.10833 0.14908 -0.11041 0.14584 C -0.11128 0.14468 -0.1125 0.14167 -0.1125 0.14167 C -0.11337 0.13681 -0.11475 0.13195 -0.11562 0.12709 C -0.11545 0.12153 -0.11736 0.09329 -0.1125 0.08334 C -0.11198 0.07963 -0.11093 0.07523 -0.10937 0.07223 C -0.10816 0.06551 -0.1092 0.06829 -0.10677 0.06389 C -0.10607 0.05764 -0.10382 0.05463 -0.10156 0.04931 C -0.09583 0.03611 -0.08784 0.02801 -0.07656 0.025 C -0.05903 0.0301 -0.05746 0.06181 -0.04791 0.07778 C -0.04687 0.08588 -0.04218 0.0926 -0.03958 0.1 C -0.03767 0.10556 -0.03975 0.10301 -0.03698 0.10556 C -0.03437 0.11111 -0.0342 0.11204 -0.03073 0.11667 C -0.02899 0.12246 -0.02569 0.12755 -0.02239 0.13195 C -0.02187 0.13264 -0.02187 0.13403 -0.02135 0.13473 C -0.02048 0.13611 -0.01771 0.13797 -0.01666 0.13889 C -0.0092 0.14584 -0.00312 0.15047 0.00573 0.15348 C 0.01129 0.15533 0.01684 0.15764 0.0224 0.15973 C 0.02396 0.16019 0.02552 0.16019 0.02709 0.16042 C 0.02795 0.16065 0.02882 0.16088 0.02969 0.16111 C 0.03177 0.16204 0.03386 0.16343 0.03594 0.16389 C 0.04063 0.16505 0.04532 0.16574 0.05 0.16736 C 0.05191 0.16713 0.05382 0.16736 0.05573 0.16667 C 0.05886 0.16574 0.06094 0.16065 0.06407 0.15973 C 0.07344 0.15648 0.07986 0.14723 0.08959 0.14514 C 0.09167 0.14329 0.09636 0.14028 0.09636 0.14028 C 0.09861 0.13635 0.10122 0.13311 0.10365 0.12917 C 0.10538 0.12246 0.10261 0.13195 0.10573 0.1257 C 0.10608 0.125 0.10591 0.12385 0.10625 0.12292 C 0.10712 0.12107 0.10834 0.11968 0.10938 0.11806 C 0.11077 0.11273 0.11302 0.10811 0.11459 0.10278 C 0.11511 0.09908 0.11615 0.09607 0.11667 0.09236 C 0.11719 0.07454 0.11736 0.05903 0.10521 0.04931 C 0.10434 0.04561 0.10174 0.04306 0.09896 0.04236 C 0.09115 0.03449 0.08177 0.02824 0.07188 0.02639 C 0.06771 0.02454 0.0632 0.02408 0.05886 0.02292 C 0.04931 0.02037 0.04045 0.01459 0.03073 0.0132 C 0.01563 0.00811 -0.00312 0.01088 -0.01823 0.01042 C -0.03628 0.00811 -0.05503 0.0088 -0.07291 0.00834 C -0.08159 0.00787 -0.08906 0.00648 -0.09739 0.00417 C -0.10104 0.00047 -0.1033 -0.00509 -0.10729 -0.00764 C -0.11163 -0.0162 -0.10399 -0.00139 -0.11041 -0.0118 C -0.11076 -0.0125 -0.11146 -0.01713 -0.11146 -0.01736 C -0.11284 -0.0243 -0.11423 -0.03055 -0.11614 -0.0375 C -0.11718 -0.0412 -0.11875 -0.04861 -0.11875 -0.04861 C -0.11857 -0.05254 -0.11944 -0.07801 -0.11718 -0.08472 C -0.11562 -0.08912 -0.11458 -0.09328 -0.1125 -0.09722 C -0.11128 -0.09953 -0.10885 -0.10416 -0.10885 -0.10416 C -0.10625 -0.11828 -0.09357 -0.12662 -0.08489 -0.13264 C -0.08194 -0.13472 -0.07916 -0.13703 -0.07604 -0.13889 C -0.0743 -0.13981 -0.07083 -0.14097 -0.07083 -0.14097 C -0.0625 -0.13865 -0.05399 -0.1324 -0.04791 -0.1243 C -0.04653 -0.11527 -0.04045 -0.11203 -0.03646 -0.10555 C -0.03437 -0.10231 -0.0335 -0.09953 -0.03073 -0.09722 C -0.03038 -0.09583 -0.03021 -0.09444 -0.02968 -0.09305 C -0.02934 -0.09213 -0.02847 -0.09189 -0.02812 -0.09097 C -0.02778 -0.08958 -0.02795 -0.08819 -0.0276 -0.0868 C -0.02743 -0.08588 -0.02691 -0.08495 -0.02656 -0.08402 C -0.02604 -0.08078 -0.02552 -0.0787 -0.02448 -0.07569 C -0.02396 -0.07222 -0.02309 -0.06875 -0.02239 -0.06527 C -0.02205 -0.06319 -0.02083 -0.05902 -0.02083 -0.05902 C -0.01996 -0.05023 -0.01458 -0.04143 -0.01146 -0.03333 C -0.01041 -0.03078 -0.01041 -0.02777 -0.00937 -0.025 C -0.00625 -0.01666 -0.0026 -0.00856 0 0 Z " pathEditMode="relative" ptsTypes="fffffffffffffffffffffffffffffffffffffffffffffffffffffffffffffffffffffffffff">
                                      <p:cBhvr>
                                        <p:cTn id="42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0348 -0.00156 0.00672 -0.00312 0.00973 C -0.00416 0.01667 -0.00677 0.02269 -0.00885 0.02917 C -0.01041 0.0338 -0.00798 0.02824 -0.00989 0.03473 C -0.01076 0.03773 -0.01232 0.04028 -0.01354 0.04306 C -0.0158 0.04861 -0.01718 0.05486 -0.01927 0.06042 C -0.02291 0.07037 -0.02014 0.06019 -0.02239 0.06736 C -0.03038 0.0919 -0.03628 0.12084 -0.0526 0.1382 C -0.05347 0.14144 -0.05538 0.14121 -0.05729 0.14375 C -0.06406 0.15278 -0.07205 0.15857 -0.08177 0.15973 C -0.08698 0.15949 -0.09218 0.16019 -0.09739 0.15903 C -0.09965 0.15857 -0.10104 0.1551 -0.10312 0.15417 C -0.10416 0.15023 -0.10833 0.14908 -0.11041 0.14584 C -0.11128 0.14468 -0.1125 0.14167 -0.1125 0.14167 C -0.11337 0.13681 -0.11475 0.13195 -0.11562 0.12709 C -0.11545 0.12153 -0.11736 0.09329 -0.1125 0.08334 C -0.11198 0.07963 -0.11093 0.07523 -0.10937 0.07223 C -0.10816 0.06551 -0.1092 0.06829 -0.10677 0.06389 C -0.10607 0.05764 -0.10382 0.05463 -0.10156 0.04931 C -0.09583 0.03611 -0.08784 0.02801 -0.07656 0.025 C -0.05903 0.0301 -0.05746 0.06181 -0.04791 0.07778 C -0.04687 0.08588 -0.04218 0.0926 -0.03958 0.1 C -0.03767 0.10556 -0.03975 0.10301 -0.03698 0.10556 C -0.03437 0.11111 -0.0342 0.11204 -0.03073 0.11667 C -0.02899 0.12246 -0.02569 0.12755 -0.02239 0.13195 C -0.02187 0.13264 -0.02187 0.13403 -0.02135 0.13473 C -0.02048 0.13611 -0.01771 0.13797 -0.01666 0.13889 C -0.0092 0.14584 -0.00312 0.15047 0.00573 0.15348 C 0.01129 0.15533 0.01684 0.15764 0.0224 0.15973 C 0.02396 0.16019 0.02552 0.16019 0.02709 0.16042 C 0.02795 0.16065 0.02882 0.16088 0.02969 0.16111 C 0.03177 0.16204 0.03386 0.16343 0.03594 0.16389 C 0.04063 0.16505 0.04532 0.16574 0.05 0.16736 C 0.05191 0.16713 0.05382 0.16736 0.05573 0.16667 C 0.05886 0.16574 0.06094 0.16065 0.06407 0.15973 C 0.07344 0.15648 0.07986 0.14723 0.08959 0.14514 C 0.09167 0.14329 0.09636 0.14028 0.09636 0.14028 C 0.09861 0.13635 0.10122 0.13311 0.10365 0.12917 C 0.10538 0.12246 0.10261 0.13195 0.10573 0.1257 C 0.10608 0.125 0.10591 0.12385 0.10625 0.12292 C 0.10712 0.12107 0.10834 0.11968 0.10938 0.11806 C 0.11077 0.11273 0.11302 0.10811 0.11459 0.10278 C 0.11511 0.09908 0.11615 0.09607 0.11667 0.09236 C 0.11719 0.07454 0.11736 0.05903 0.10521 0.04931 C 0.10434 0.04561 0.10174 0.04306 0.09896 0.04236 C 0.09115 0.03449 0.08177 0.02824 0.07188 0.02639 C 0.06771 0.02454 0.0632 0.02408 0.05886 0.02292 C 0.04931 0.02037 0.04045 0.01459 0.03073 0.0132 C 0.01563 0.00811 -0.00312 0.01088 -0.01823 0.01042 C -0.03628 0.00811 -0.05503 0.0088 -0.07291 0.00834 C -0.08159 0.00787 -0.08906 0.00648 -0.09739 0.00417 C -0.10104 0.00047 -0.1033 -0.00509 -0.10729 -0.00764 C -0.11163 -0.0162 -0.10399 -0.00139 -0.11041 -0.0118 C -0.11076 -0.0125 -0.11146 -0.01713 -0.11146 -0.01736 C -0.11284 -0.0243 -0.11423 -0.03055 -0.11614 -0.0375 C -0.11718 -0.0412 -0.11875 -0.04861 -0.11875 -0.04861 C -0.11857 -0.05254 -0.11944 -0.07801 -0.11718 -0.08472 C -0.11562 -0.08912 -0.11458 -0.09328 -0.1125 -0.09722 C -0.11128 -0.09953 -0.10885 -0.10416 -0.10885 -0.10416 C -0.10625 -0.11828 -0.09357 -0.12662 -0.08489 -0.13264 C -0.08194 -0.13472 -0.07916 -0.13703 -0.07604 -0.13889 C -0.0743 -0.13981 -0.07083 -0.14097 -0.07083 -0.14097 C -0.0625 -0.13865 -0.05399 -0.1324 -0.04791 -0.1243 C -0.04653 -0.11527 -0.04045 -0.11203 -0.03646 -0.10555 C -0.03437 -0.10231 -0.0335 -0.09953 -0.03073 -0.09722 C -0.03038 -0.09583 -0.03021 -0.09444 -0.02968 -0.09305 C -0.02934 -0.09213 -0.02847 -0.09189 -0.02812 -0.09097 C -0.02778 -0.08958 -0.02795 -0.08819 -0.0276 -0.0868 C -0.02743 -0.08588 -0.02691 -0.08495 -0.02656 -0.08402 C -0.02604 -0.08078 -0.02552 -0.0787 -0.02448 -0.07569 C -0.02396 -0.07222 -0.02309 -0.06875 -0.02239 -0.06527 C -0.02205 -0.06319 -0.02083 -0.05902 -0.02083 -0.05902 C -0.01996 -0.05023 -0.01458 -0.04143 -0.01146 -0.03333 C -0.01041 -0.03078 -0.01041 -0.02777 -0.00937 -0.025 C -0.00625 -0.01666 -0.0026 -0.00856 0 0 Z " pathEditMode="relative" ptsTypes="fffffffffffffffffffffffffffffffffffffffffffffffffffffffffffffffffffffffffff">
                                      <p:cBhvr>
                                        <p:cTn id="44" dur="5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42 0.01273 -0.02552 0.01458 -0.03541 0.01528 C -0.04288 0.01574 -0.05035 0.0162 -0.05781 0.01666 C -0.06719 0.01597 -0.07621 0.01574 -0.08541 0.01319 C -0.08923 0.01065 -0.08576 0.0125 -0.09166 0.01111 C -0.09548 0.01018 -0.09948 0.00787 -0.10312 0.00625 C -0.1026 0.00092 -0.10173 -0.00394 -0.10052 -0.00903 C -0.09982 -0.01713 -0.09791 -0.02593 -0.09635 -0.03403 C -0.09687 -0.04144 -0.09635 -0.04908 -0.09791 -0.05625 C -0.09861 -0.05903 -0.10017 -0.06111 -0.10104 -0.06389 C -0.1026 -0.06898 -0.10382 -0.07222 -0.10521 -0.07778 C -0.10538 -0.07847 -0.10573 -0.07986 -0.10573 -0.07986 C -0.10607 -0.0838 -0.10677 -0.08727 -0.10729 -0.09097 C -0.10677 -0.10533 -0.10573 -0.12292 -0.09739 -0.13403 C -0.09531 -0.14491 -0.08333 -0.15023 -0.07604 -0.15209 C -0.06875 -0.15162 -0.06632 -0.15347 -0.0625 -0.14653 C -0.05833 -0.13009 -0.05087 -0.11459 -0.04531 -0.09861 C -0.04236 -0.09028 -0.03837 -0.08218 -0.03594 -0.07361 C -0.03246 -0.06158 -0.03559 -0.06898 -0.03229 -0.06181 C -0.03177 -0.05695 -0.03055 -0.05347 -0.02864 -0.04931 C -0.0276 -0.04398 -0.02882 -0.04861 -0.02552 -0.04236 C -0.01753 -0.02709 -0.01163 -0.02176 0.00156 -0.01528 C 0.00486 -0.01366 0.00799 -0.01065 0.01146 -0.00972 C 0.01632 -0.00857 0.02136 -0.00787 0.02604 -0.00625 C 0.02847 -0.00533 0.03334 -0.00347 0.03334 -0.00347 C 0.04219 -0.00394 0.04462 -0.00278 0.05104 -0.00764 C 0.05695 -0.01204 0.06337 -0.02292 0.06979 -0.025 C 0.07101 -0.02963 0.07327 -0.03357 0.07448 -0.0382 C 0.07587 -0.04329 0.07778 -0.05232 0.07917 -0.05834 C 0.08004 -0.0669 0.08073 -0.07547 0.08125 -0.08403 C 0.08038 -0.10209 0.07743 -0.1169 0.07031 -0.13195 C 0.06788 -0.13704 0.06597 -0.14144 0.0625 -0.14514 C 0.06111 -0.14653 0.05781 -0.14792 0.05781 -0.14792 C 0.05469 -0.15116 0.05018 -0.15209 0.04636 -0.15278 C 0.01875 -0.15185 0.02917 -0.15394 0.0125 -0.14514 C 0.00504 -0.13519 0.01875 -0.15301 0.00834 -0.14097 C 0.00174 -0.13334 0.00087 -0.11922 -0.00208 -0.10903 C -0.00538 -0.09746 -0.01111 -0.08588 -0.0151 -0.075 C -0.01823 -0.06667 -0.02135 -0.05834 -0.02448 -0.05 C -0.02587 -0.04653 -0.02864 -0.03959 -0.02864 -0.03959 C -0.03038 -0.02824 -0.03229 -0.01551 -0.03698 -0.00556 C -0.03871 0.00347 -0.04149 0.01065 -0.04427 0.01944 C -0.04861 0.03264 -0.05191 0.04653 -0.05469 0.06041 C -0.05555 0.07245 -0.05642 0.08472 -0.05416 0.09653 C -0.05347 0.10903 -0.05069 0.12315 -0.04583 0.13403 C -0.04496 0.13588 -0.04357 0.13703 -0.04271 0.13889 C -0.03837 0.14907 -0.03698 0.15949 -0.02812 0.16389 C -0.02413 0.16921 -0.01753 0.17361 -0.01198 0.17569 C -0.00955 0.17662 -0.00469 0.17708 -0.00469 0.17708 C 0.02257 0.17639 0.03959 0.17592 0.06302 0.17361 C 0.0684 0.17199 0.07587 0.17106 0.08021 0.16528 C 0.08229 0.1625 0.08594 0.15625 0.08594 0.15625 C 0.08976 0.14328 0.09358 0.13032 0.0974 0.11736 C 0.09792 0.1118 0.09844 0.10625 0.09896 0.10069 C 0.09879 0.09166 0.09931 0.08264 0.09844 0.07361 C 0.09566 0.04722 0.08195 0.02754 0.06667 0.0125 C 0.06476 0.01065 0.06198 0.01111 0.0599 0.00972 C 0.05608 0.00741 0.05261 0.00416 0.04896 0.00139 C 0.04618 -0.0007 0.04254 -0.00047 0.03959 -0.00209 C 0.03403 -0.00486 0.02917 -0.00972 0.02344 -0.01181 C 0.02153 -0.0125 0.01962 -0.0132 0.01771 -0.01389 C 0.0158 -0.01482 0.01406 -0.01621 0.01198 -0.01667 C 0.00834 -0.01759 0.00104 -0.01806 0.00104 -0.01806 C -0.00382 -0.01783 -0.00868 -0.01806 -0.01354 -0.01736 C -0.02465 -0.01574 -0.03437 0.01574 -0.03854 0.02708 C -0.03923 0.03657 -0.04219 0.04421 -0.04323 0.05347 C -0.04392 0.05926 -0.04479 0.07083 -0.04479 0.07083 C -0.04462 0.08009 -0.04496 0.08935 -0.04427 0.09861 C -0.04375 0.10532 -0.03958 0.1125 -0.03698 0.11805 C -0.02882 0.13565 -0.02083 0.14166 -0.00781 0.15208 C -0.00087 0.15764 0.00417 0.16273 0.0125 0.16389 C 0.03386 0.17338 0.05104 0.13634 0.06406 0.12014 C 0.07084 0.1118 0.0783 0.10393 0.08177 0.09236 C 0.08299 0.08102 0.0842 0.07639 0.08281 0.0625 C 0.08143 0.0493 0.07153 0.03634 0.06511 0.02639 C 0.06163 0.01412 0.05139 0.01018 0.04323 0.00486 C 0.03143 -0.00301 0.02084 -0.01019 0.00781 -0.0132 C -0.01024 -0.0125 -0.00399 -0.0125 -0.01094 -0.0125 " pathEditMode="relative" ptsTypes="fffffffffffffffffffffffffffffffffffffffffffffffffffffffffffffffffffffffffffffA">
                                      <p:cBhvr>
                                        <p:cTn id="46" dur="5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04 0.00649 -0.00225 0.01204 -0.0059 0.01667 C -0.00711 0.02269 -0.00764 0.02616 -0.01007 0.03125 C -0.0125 0.04283 -0.01736 0.05255 -0.02257 0.06227 C -0.025 0.07361 -0.03385 0.08704 -0.04253 0.09005 C -0.046 0.09468 -0.0493 0.09746 -0.05416 0.09885 C -0.06093 0.10348 -0.06788 0.10463 -0.075 0.10787 C -0.096 0.10348 -0.08611 0.10486 -0.10503 0.10348 C -0.11007 0.1007 -0.11458 0.09908 -0.11996 0.09792 C -0.12882 0.08982 -0.12777 0.08218 -0.13333 0.07107 C -0.13541 0.05533 -0.13628 0.03843 -0.13159 0.02338 C -0.1302 0.01412 -0.12864 0.00463 -0.12673 -0.00439 C -0.12777 -0.02361 -0.12725 -0.01851 -0.14253 -0.0199 C -0.15642 -0.02476 -0.16684 -0.02893 -0.18159 -0.02986 C -0.1875 -0.03148 -0.19236 -0.03518 -0.19826 -0.03657 C -0.20173 -0.03958 -0.20173 -0.04189 -0.2059 -0.04328 C -0.20902 -0.04745 -0.21215 -0.04976 -0.2158 -0.05324 C -0.2177 -0.05787 -0.21961 -0.06064 -0.22257 -0.06435 C -0.225 -0.07106 -0.22777 -0.07824 -0.2309 -0.08449 C -0.23211 -0.09213 -0.23489 -0.09791 -0.23923 -0.10324 C -0.24062 -0.11018 -0.24305 -0.1162 -0.24409 -0.12338 C -0.24236 -0.14514 -0.23611 -0.15648 -0.22257 -0.16782 C -0.22014 -0.17245 -0.21562 -0.17847 -0.2125 -0.18217 C -0.20955 -0.18541 -0.20416 -0.1875 -0.20086 -0.19004 C -0.19635 -0.19351 -0.19236 -0.1993 -0.1875 -0.20208 C -0.18073 -0.20601 -0.17378 -0.2074 -0.16666 -0.20995 C -0.13524 -0.2081 -0.1243 -0.21041 -0.1 -0.19328 C -0.09514 -0.18518 -0.09531 -0.17731 -0.09253 -0.16782 C -0.09132 -0.16389 -0.08836 -0.15671 -0.08836 -0.15671 C -0.08593 -0.13726 -0.08524 -0.11551 -0.09253 -0.09768 C -0.09861 -0.0831 -0.10972 -0.07615 -0.11996 -0.06782 C -0.12326 -0.06527 -0.12586 -0.06134 -0.12916 -0.05879 C -0.14514 -0.04606 -0.1684 -0.03819 -0.18663 -0.03657 C -0.19583 -0.03703 -0.20503 -0.03703 -0.21423 -0.03773 C -0.21545 -0.03773 -0.21684 -0.03773 -0.21753 -0.03889 C -0.22187 -0.04652 -0.22135 -0.05787 -0.22586 -0.06551 C -0.23038 -0.07291 -0.22847 -0.06898 -0.23159 -0.07777 C -0.23316 -0.08958 -0.2368 -0.10092 -0.23836 -0.11319 C -0.23923 -0.13125 -0.24461 -0.15926 -0.23333 -0.1743 C -0.23125 -0.17708 -0.22812 -0.17801 -0.22586 -0.17986 C -0.21736 -0.18657 -0.22465 -0.18402 -0.21336 -0.18541 C -0.20173 -0.1949 -0.1868 -0.20254 -0.17326 -0.20555 C -0.16961 -0.20648 -0.16614 -0.20694 -0.1625 -0.20764 C -0.16059 -0.2081 -0.15659 -0.20879 -0.15659 -0.20879 C -0.14288 -0.20694 -0.13264 -0.20347 -0.12083 -0.19444 C -0.11944 -0.18726 -0.11718 -0.18101 -0.11336 -0.17546 C -0.1125 -0.17083 -0.11076 -0.16759 -0.1092 -0.16319 C -0.10677 -0.14814 -0.10607 -0.13264 -0.11007 -0.11782 C -0.11059 -0.11273 -0.11093 -0.10185 -0.11336 -0.09768 C -0.11389 -0.09676 -0.1151 -0.09652 -0.1158 -0.0956 C -0.12448 -0.08402 -0.13455 -0.06967 -0.1467 -0.06435 C -0.15642 -0.05486 -0.14409 -0.0662 -0.1533 -0.05995 C -0.15885 -0.05625 -0.15885 -0.05486 -0.16493 -0.05324 C -0.17048 -0.04976 -0.17586 -0.04722 -0.18159 -0.04444 C -0.1835 -0.0449 -0.18576 -0.04444 -0.1875 -0.0456 C -0.20104 -0.05463 -0.18489 -0.0493 -0.19496 -0.05208 C -0.19705 -0.05393 -0.19982 -0.05463 -0.20173 -0.05671 C -0.20243 -0.0574 -0.2026 -0.05902 -0.2033 -0.05995 C -0.20416 -0.06111 -0.20555 -0.06157 -0.20659 -0.06226 C -0.21093 -0.06944 -0.20816 -0.06527 -0.21493 -0.0743 C -0.2177 -0.07801 -0.21927 -0.08472 -0.2217 -0.08889 C -0.22257 -0.09189 -0.22343 -0.09467 -0.22413 -0.09768 C -0.22465 -0.1 -0.22586 -0.10439 -0.22586 -0.10439 C -0.22708 -0.11574 -0.2283 -0.13889 -0.2283 -0.13889 C -0.22708 -0.15578 -0.225 -0.16759 -0.2217 -0.18333 C -0.22066 -0.18842 -0.21961 -0.19375 -0.21666 -0.19768 C -0.21267 -0.20301 -0.20451 -0.20648 -0.19913 -0.20764 C -0.19184 -0.21111 -0.18593 -0.21412 -0.1783 -0.21551 C -0.17222 -0.21875 -0.16614 -0.21805 -0.16007 -0.22106 C -0.1552 -0.22708 -0.14705 -0.23148 -0.1408 -0.23541 C -0.13541 -0.24305 -0.13489 -0.25231 -0.1309 -0.26111 C -0.12777 -0.28125 -0.13211 -0.28588 -0.1342 -0.30439 C -0.13524 -0.31435 -0.13663 -0.32291 -0.1434 -0.32893 C -0.14652 -0.33541 -0.15034 -0.33842 -0.15503 -0.34213 C -0.1526 -0.35185 -0.1717 -0.34884 -0.17326 -0.34884 C -0.17916 -0.34791 -0.18455 -0.34699 -0.18993 -0.34328 C -0.19218 -0.33912 -0.19479 -0.33657 -0.19757 -0.33333 C -0.1993 -0.33125 -0.20069 -0.32893 -0.20243 -0.32662 C -0.2033 -0.32546 -0.20503 -0.32338 -0.20503 -0.32338 C -0.20659 -0.31551 -0.20972 -0.30926 -0.2125 -0.30208 C -0.21597 -0.29328 -0.2184 -0.28379 -0.22257 -0.27546 C -0.22205 -0.25555 -0.2243 -0.23564 -0.21336 -0.22106 C -0.21163 -0.21574 -0.20746 -0.2081 -0.2033 -0.20555 C -0.20121 -0.20416 -0.1967 -0.20324 -0.1967 -0.20324 C -0.1901 -0.1949 -0.19427 -0.19861 -0.17673 -0.20115 C -0.17187 -0.20185 -0.16857 -0.20625 -0.16423 -0.20879 C -0.15017 -0.21713 -0.14548 -0.21828 -0.1342 -0.23333 " pathEditMode="relative" ptsTypes="ffffffffffffffffffffffffffffffffffffffffffffffffffffffffffffffffffffffffffffffffffffffA">
                                      <p:cBhvr>
                                        <p:cTn id="48" dur="5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04 0.00649 -0.00225 0.01204 -0.0059 0.01667 C -0.00711 0.02269 -0.00764 0.02616 -0.01007 0.03125 C -0.0125 0.04283 -0.01736 0.05255 -0.02257 0.06227 C -0.025 0.07361 -0.03385 0.08704 -0.04253 0.09005 C -0.046 0.09468 -0.0493 0.09746 -0.05416 0.09885 C -0.06093 0.10348 -0.06788 0.10463 -0.075 0.10787 C -0.096 0.10348 -0.08611 0.10486 -0.10503 0.10348 C -0.11007 0.1007 -0.11458 0.09908 -0.11996 0.09792 C -0.12882 0.08982 -0.12777 0.08218 -0.13333 0.07107 C -0.13541 0.05533 -0.13628 0.03843 -0.13159 0.02338 C -0.1302 0.01412 -0.12864 0.00463 -0.12673 -0.00439 C -0.12777 -0.02361 -0.12725 -0.01851 -0.14253 -0.0199 C -0.15642 -0.02476 -0.16684 -0.02893 -0.18159 -0.02986 C -0.1875 -0.03148 -0.19236 -0.03518 -0.19826 -0.03657 C -0.20173 -0.03958 -0.20173 -0.04189 -0.2059 -0.04328 C -0.20902 -0.04745 -0.21215 -0.04976 -0.2158 -0.05324 C -0.2177 -0.05787 -0.21961 -0.06064 -0.22257 -0.06435 C -0.225 -0.07106 -0.22777 -0.07824 -0.2309 -0.08449 C -0.23211 -0.09213 -0.23489 -0.09791 -0.23923 -0.10324 C -0.24062 -0.11018 -0.24305 -0.1162 -0.24409 -0.12338 C -0.24236 -0.14514 -0.23611 -0.15648 -0.22257 -0.16782 C -0.22014 -0.17245 -0.21562 -0.17847 -0.2125 -0.18217 C -0.20955 -0.18541 -0.20416 -0.1875 -0.20086 -0.19004 C -0.19635 -0.19351 -0.19236 -0.1993 -0.1875 -0.20208 C -0.18073 -0.20601 -0.17378 -0.2074 -0.16666 -0.20995 C -0.13524 -0.2081 -0.1243 -0.21041 -0.1 -0.19328 C -0.09514 -0.18518 -0.09531 -0.17731 -0.09253 -0.16782 C -0.09132 -0.16389 -0.08836 -0.15671 -0.08836 -0.15671 C -0.08593 -0.13726 -0.08524 -0.11551 -0.09253 -0.09768 C -0.09861 -0.0831 -0.10972 -0.07615 -0.11996 -0.06782 C -0.12326 -0.06527 -0.12586 -0.06134 -0.12916 -0.05879 C -0.14514 -0.04606 -0.1684 -0.03819 -0.18663 -0.03657 C -0.19583 -0.03703 -0.20503 -0.03703 -0.21423 -0.03773 C -0.21545 -0.03773 -0.21684 -0.03773 -0.21753 -0.03889 C -0.22187 -0.04652 -0.22135 -0.05787 -0.22586 -0.06551 C -0.23038 -0.07291 -0.22847 -0.06898 -0.23159 -0.07777 C -0.23316 -0.08958 -0.2368 -0.10092 -0.23836 -0.11319 C -0.23923 -0.13125 -0.24461 -0.15926 -0.23333 -0.1743 C -0.23125 -0.17708 -0.22812 -0.17801 -0.22586 -0.17986 C -0.21736 -0.18657 -0.22465 -0.18402 -0.21336 -0.18541 C -0.20173 -0.1949 -0.1868 -0.20254 -0.17326 -0.20555 C -0.16961 -0.20648 -0.16614 -0.20694 -0.1625 -0.20764 C -0.16059 -0.2081 -0.15659 -0.20879 -0.15659 -0.20879 C -0.14288 -0.20694 -0.13264 -0.20347 -0.12083 -0.19444 C -0.11944 -0.18726 -0.11718 -0.18101 -0.11336 -0.17546 C -0.1125 -0.17083 -0.11076 -0.16759 -0.1092 -0.16319 C -0.10677 -0.14814 -0.10607 -0.13264 -0.11007 -0.11782 C -0.11059 -0.11273 -0.11093 -0.10185 -0.11336 -0.09768 C -0.11389 -0.09676 -0.1151 -0.09652 -0.1158 -0.0956 C -0.12448 -0.08402 -0.13455 -0.06967 -0.1467 -0.06435 C -0.15642 -0.05486 -0.14409 -0.0662 -0.1533 -0.05995 C -0.15885 -0.05625 -0.15885 -0.05486 -0.16493 -0.05324 C -0.17048 -0.04976 -0.17586 -0.04722 -0.18159 -0.04444 C -0.1835 -0.0449 -0.18576 -0.04444 -0.1875 -0.0456 C -0.20104 -0.05463 -0.18489 -0.0493 -0.19496 -0.05208 C -0.19705 -0.05393 -0.19982 -0.05463 -0.20173 -0.05671 C -0.20243 -0.0574 -0.2026 -0.05902 -0.2033 -0.05995 C -0.20416 -0.06111 -0.20555 -0.06157 -0.20659 -0.06226 C -0.21093 -0.06944 -0.20816 -0.06527 -0.21493 -0.0743 C -0.2177 -0.07801 -0.21927 -0.08472 -0.2217 -0.08889 C -0.22257 -0.09189 -0.22343 -0.09467 -0.22413 -0.09768 C -0.22465 -0.1 -0.22586 -0.10439 -0.22586 -0.10439 C -0.22708 -0.11574 -0.2283 -0.13889 -0.2283 -0.13889 C -0.22708 -0.15578 -0.225 -0.16759 -0.2217 -0.18333 C -0.22066 -0.18842 -0.21961 -0.19375 -0.21666 -0.19768 C -0.21267 -0.20301 -0.20451 -0.20648 -0.19913 -0.20764 C -0.19184 -0.21111 -0.18593 -0.21412 -0.1783 -0.21551 C -0.17222 -0.21875 -0.16614 -0.21805 -0.16007 -0.22106 C -0.1552 -0.22708 -0.14705 -0.23148 -0.1408 -0.23541 C -0.13541 -0.24305 -0.13489 -0.25231 -0.1309 -0.26111 C -0.12777 -0.28125 -0.13211 -0.28588 -0.1342 -0.30439 C -0.13524 -0.31435 -0.13663 -0.32291 -0.1434 -0.32893 C -0.14652 -0.33541 -0.15034 -0.33842 -0.15503 -0.34213 C -0.1526 -0.35185 -0.1717 -0.34884 -0.17326 -0.34884 C -0.17916 -0.34791 -0.18455 -0.34699 -0.18993 -0.34328 C -0.19218 -0.33912 -0.19479 -0.33657 -0.19757 -0.33333 C -0.1993 -0.33125 -0.20069 -0.32893 -0.20243 -0.32662 C -0.2033 -0.32546 -0.20503 -0.32338 -0.20503 -0.32338 C -0.20659 -0.31551 -0.20972 -0.30926 -0.2125 -0.30208 C -0.21597 -0.29328 -0.2184 -0.28379 -0.22257 -0.27546 C -0.22205 -0.25555 -0.2243 -0.23564 -0.21336 -0.22106 C -0.21163 -0.21574 -0.20746 -0.2081 -0.2033 -0.20555 C -0.20121 -0.20416 -0.1967 -0.20324 -0.1967 -0.20324 C -0.1901 -0.1949 -0.19427 -0.19861 -0.17673 -0.20115 C -0.17187 -0.20185 -0.16857 -0.20625 -0.16423 -0.20879 C -0.15017 -0.21713 -0.14548 -0.21828 -0.1342 -0.23333 " pathEditMode="relative" ptsTypes="ffffffffffffffffffffffffffffffffffffffffffffffffffffffffffffffffffffffffffffffffffffffA">
                                      <p:cBhvr>
                                        <p:cTn id="50" dur="5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-0.00763 C 0.01685 0.00579 0.02084 0.01482 0.02883 0.02246 C 0.03595 0.0294 0.02692 0.02524 0.03473 0.02801 C 0.04046 0.03334 0.04463 0.03565 0.0514 0.03797 C 0.05695 0.0375 0.06286 0.03889 0.06806 0.03588 C 0.07258 0.03334 0.0764 0.03149 0.08143 0.03033 C 0.08525 0.02848 0.08699 0.02662 0.09133 0.0257 C 0.09515 0.02269 0.10383 0.01922 0.10383 0.01922 C 0.11598 0.00811 0.11633 -1.85185E-6 0.12223 -0.01759 C 0.12292 -0.01944 0.12345 -0.02129 0.12397 -0.02314 C 0.12431 -0.02453 0.12414 -0.02615 0.12466 -0.02754 C 0.1257 -0.03055 0.12813 -0.03634 0.12813 -0.03634 C 0.12987 -0.05949 0.13351 -0.09768 0.10973 -0.10301 C 0.09897 -0.11851 0.08108 -0.12824 0.06563 -0.13078 C 0.06164 -0.13217 0.05799 -0.13426 0.05383 -0.13541 C 0.04827 -0.14027 0.04202 -0.14236 0.0356 -0.14421 C 0.03299 -0.14907 0.02883 -0.15115 0.02553 -0.15532 C 0.0224 -0.16713 0.01581 -0.17708 0.01216 -0.18865 C 0.01251 -0.1949 0.01164 -0.22476 0.01633 -0.2375 C 0.01754 -0.24051 0.02015 -0.24236 0.02136 -0.24537 C 0.02431 -0.25231 0.02119 -0.25 0.02553 -0.25208 C 0.02674 -0.25787 0.02935 -0.25856 0.03299 -0.26203 C 0.04063 -0.26921 0.04792 -0.27291 0.0573 -0.2743 C 0.07379 -0.27268 0.07987 -0.27222 0.09306 -0.26759 C 0.09358 -0.26643 0.09393 -0.26481 0.0948 -0.26412 C 0.09601 -0.26319 0.09758 -0.26365 0.09897 -0.26319 C 0.10365 -0.26157 0.10713 -0.25879 0.1106 -0.25416 C 0.11164 -0.2456 0.11442 -0.24004 0.11806 -0.2331 C 0.12171 -0.21481 0.11841 -0.18888 0.10973 -0.17314 C 0.10886 -0.16365 0.10799 -0.16088 0.10226 -0.15532 C 0.09983 -0.14768 0.09723 -0.14421 0.09306 -0.13865 C 0.08768 -0.13148 0.08473 -0.11851 0.07726 -0.11412 C 0.07518 -0.11296 0.07275 -0.11296 0.07049 -0.11203 C 0.0573 -0.11388 0.05921 -0.11597 0.04897 -0.1243 C 0.04723 -0.12569 0.04497 -0.12615 0.04306 -0.12754 C 0.03404 -0.13379 0.02536 -0.14699 0.02136 -0.15972 C 0.02101 -0.16273 0.02084 -0.16574 0.02049 -0.16875 C 0.02032 -0.1699 0.01997 -0.17083 0.0198 -0.17199 C 0.01911 -0.17708 0.01806 -0.1875 0.01806 -0.1875 C 0.02015 -0.21226 0.02258 -0.22152 0.03299 -0.24097 C 0.03664 -0.24768 0.04115 -0.25625 0.04723 -0.25856 C 0.05088 -0.26388 0.04879 -0.2618 0.05556 -0.26527 C 0.0573 -0.2662 0.0606 -0.26759 0.0606 -0.26759 C 0.08473 -0.26643 0.07883 -0.26805 0.09306 -0.26203 C 0.09688 -0.25879 0.10036 -0.25694 0.1047 -0.25532 C 0.11233 -0.24814 0.10851 -0.25138 0.11633 -0.24537 C 0.12206 -0.23611 0.12466 -0.22476 0.12726 -0.21319 C 0.12674 -0.20463 0.1264 -0.19606 0.12553 -0.1875 C 0.12327 -0.16412 0.11077 -0.14467 0.09723 -0.13078 C 0.09254 -0.12592 0.08577 -0.12338 0.08056 -0.11967 C 0.06858 -0.12013 0.06008 -0.11597 0.0514 -0.1243 C 0.0481 -0.13171 0.04862 -0.13194 0.0422 -0.13865 C 0.03976 -0.1412 0.03473 -0.14652 0.03473 -0.14652 C 0.03386 -0.15208 0.03404 -0.15439 0.03056 -0.15763 C 0.029 -0.16597 0.02674 -0.16875 0.02466 -0.17638 C 0.02397 -0.1824 0.0231 -0.1875 0.02136 -0.19305 C 0.02049 -0.19976 0.01841 -0.20555 0.0172 -0.21203 C 0.01633 -0.23588 0.01841 -0.24537 -0.00034 -0.24652 C -0.01006 -0.24699 -0.01978 -0.24722 -0.02951 -0.24745 C -0.04079 -0.24722 -0.05225 -0.24814 -0.06353 -0.24652 C -0.06839 -0.24583 -0.0736 -0.23541 -0.07603 -0.23078 C -0.08194 -0.21967 -0.08437 -0.19652 -0.08697 -0.1831 C -0.08749 -0.17407 -0.08853 -0.16064 -0.08853 -0.15208 C -0.08853 -0.14189 -0.0861 -0.13518 -0.0861 -0.12638 " pathEditMode="relative" ptsTypes="fffffffffffffffffffffffffffffffffffffffffffffffffffffffffffffffA">
                                      <p:cBhvr>
                                        <p:cTn id="52" dur="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9" grpId="0"/>
      <p:bldP spid="76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Properties of Metals?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Shiny</a:t>
            </a:r>
          </a:p>
          <a:p>
            <a:r>
              <a:rPr lang="en-US" dirty="0"/>
              <a:t>Good conductors of heat and electricity</a:t>
            </a:r>
          </a:p>
          <a:p>
            <a:r>
              <a:rPr lang="en-US" dirty="0"/>
              <a:t>Malleable (can be shaped with a hammer)</a:t>
            </a:r>
          </a:p>
          <a:p>
            <a:r>
              <a:rPr lang="en-US" dirty="0"/>
              <a:t>Ductile (can be shaped into a wire)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Straight Connector 98"/>
          <p:cNvCxnSpPr/>
          <p:nvPr/>
        </p:nvCxnSpPr>
        <p:spPr>
          <a:xfrm>
            <a:off x="0" y="2133600"/>
            <a:ext cx="3124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981200" y="1828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baseline="30000" dirty="0"/>
              <a:t>nd</a:t>
            </a:r>
            <a:r>
              <a:rPr lang="en-US" sz="1200" dirty="0"/>
              <a:t> energy level</a:t>
            </a:r>
          </a:p>
        </p:txBody>
      </p:sp>
      <p:cxnSp>
        <p:nvCxnSpPr>
          <p:cNvPr id="97" name="Straight Connector 96"/>
          <p:cNvCxnSpPr/>
          <p:nvPr/>
        </p:nvCxnSpPr>
        <p:spPr>
          <a:xfrm>
            <a:off x="0" y="4038600"/>
            <a:ext cx="3124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981200" y="3733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r>
              <a:rPr lang="en-US" sz="1200" baseline="30000" dirty="0"/>
              <a:t>st</a:t>
            </a:r>
            <a:r>
              <a:rPr lang="en-US" sz="1200" dirty="0"/>
              <a:t> energy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Metals Shiny?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86200" y="160020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Recall what happens to electrons when they absorb energy: </a:t>
            </a:r>
            <a:r>
              <a:rPr lang="en-US" sz="2400" b="1" i="1" dirty="0"/>
              <a:t>They jump up in energy level</a:t>
            </a:r>
            <a:r>
              <a:rPr lang="en-US" sz="2400" dirty="0"/>
              <a:t>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886200" y="2990671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The electrons then re-emit that energy as visible light, </a:t>
            </a:r>
            <a:r>
              <a:rPr lang="en-US" sz="2400" b="1" i="1" dirty="0"/>
              <a:t>jumping back down in energy level</a:t>
            </a:r>
            <a:r>
              <a:rPr lang="en-US" sz="2400" dirty="0"/>
              <a:t>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886200" y="4438471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Delocalized electrons readily absorb and re-emit light energy; giving metals their shine.</a:t>
            </a:r>
          </a:p>
        </p:txBody>
      </p:sp>
      <p:sp>
        <p:nvSpPr>
          <p:cNvPr id="90" name="Oval 89"/>
          <p:cNvSpPr/>
          <p:nvPr/>
        </p:nvSpPr>
        <p:spPr>
          <a:xfrm>
            <a:off x="381000" y="3505200"/>
            <a:ext cx="1066800" cy="9906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e</a:t>
            </a:r>
            <a:r>
              <a:rPr lang="en-US" sz="4000" baseline="30000" dirty="0"/>
              <a:t>-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81000" y="4800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Ground State</a:t>
            </a:r>
          </a:p>
        </p:txBody>
      </p:sp>
      <p:sp>
        <p:nvSpPr>
          <p:cNvPr id="92" name="Left Arrow 91"/>
          <p:cNvSpPr/>
          <p:nvPr/>
        </p:nvSpPr>
        <p:spPr>
          <a:xfrm rot="19816120">
            <a:off x="7174622" y="307686"/>
            <a:ext cx="1524000" cy="1066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Light Energy!</a:t>
            </a:r>
          </a:p>
        </p:txBody>
      </p:sp>
      <p:sp>
        <p:nvSpPr>
          <p:cNvPr id="93" name="Oval 92"/>
          <p:cNvSpPr/>
          <p:nvPr/>
        </p:nvSpPr>
        <p:spPr>
          <a:xfrm>
            <a:off x="381000" y="1600200"/>
            <a:ext cx="1066800" cy="9906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e</a:t>
            </a:r>
            <a:r>
              <a:rPr lang="en-US" sz="4000" baseline="30000" dirty="0"/>
              <a:t>-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04800" y="2667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Excited State</a:t>
            </a:r>
          </a:p>
        </p:txBody>
      </p:sp>
      <p:sp>
        <p:nvSpPr>
          <p:cNvPr id="95" name="Right Arrow 94"/>
          <p:cNvSpPr/>
          <p:nvPr/>
        </p:nvSpPr>
        <p:spPr>
          <a:xfrm rot="959180">
            <a:off x="1417257" y="1834155"/>
            <a:ext cx="12954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Shiny Light!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4167 0.37743 " pathEditMode="relative" ptsTypes="AA">
                                      <p:cBhvr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3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75 0.26642 " pathEditMode="relative" ptsTypes="AA">
                                      <p:cBhvr>
                                        <p:cTn id="6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98" grpId="0"/>
      <p:bldP spid="54" grpId="0"/>
      <p:bldP spid="55" grpId="0"/>
      <p:bldP spid="56" grpId="0"/>
      <p:bldP spid="90" grpId="0" animBg="1"/>
      <p:bldP spid="90" grpId="1" animBg="1"/>
      <p:bldP spid="90" grpId="2" animBg="1"/>
      <p:bldP spid="91" grpId="0"/>
      <p:bldP spid="91" grpId="1"/>
      <p:bldP spid="91" grpId="2"/>
      <p:bldP spid="92" grpId="0" animBg="1"/>
      <p:bldP spid="92" grpId="1" animBg="1"/>
      <p:bldP spid="92" grpId="2" animBg="1"/>
      <p:bldP spid="93" grpId="0" animBg="1"/>
      <p:bldP spid="93" grpId="1" animBg="1"/>
      <p:bldP spid="93" grpId="2" animBg="1"/>
      <p:bldP spid="94" grpId="0"/>
      <p:bldP spid="94" grpId="1"/>
      <p:bldP spid="95" grpId="0" animBg="1"/>
      <p:bldP spid="95" grpId="1" animBg="1"/>
      <p:bldP spid="95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Metals Good Conductors?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24400" y="19812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Because </a:t>
            </a:r>
            <a:r>
              <a:rPr lang="en-US" sz="2400" b="1" i="1" dirty="0"/>
              <a:t>delocalized electrons move through the metallic crystal</a:t>
            </a:r>
            <a:r>
              <a:rPr lang="en-US" sz="2400" dirty="0"/>
              <a:t>…</a:t>
            </a:r>
          </a:p>
        </p:txBody>
      </p:sp>
      <p:sp>
        <p:nvSpPr>
          <p:cNvPr id="40" name="Oval 39"/>
          <p:cNvSpPr/>
          <p:nvPr/>
        </p:nvSpPr>
        <p:spPr>
          <a:xfrm>
            <a:off x="789709" y="1645227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1" name="Oval 40"/>
          <p:cNvSpPr/>
          <p:nvPr/>
        </p:nvSpPr>
        <p:spPr>
          <a:xfrm>
            <a:off x="1932709" y="1645227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2" name="Oval 41"/>
          <p:cNvSpPr/>
          <p:nvPr/>
        </p:nvSpPr>
        <p:spPr>
          <a:xfrm>
            <a:off x="1511369" y="26358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075709" y="1645227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4" name="Oval 43"/>
          <p:cNvSpPr/>
          <p:nvPr/>
        </p:nvSpPr>
        <p:spPr>
          <a:xfrm>
            <a:off x="789709" y="2712027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5" name="Oval 44"/>
          <p:cNvSpPr/>
          <p:nvPr/>
        </p:nvSpPr>
        <p:spPr>
          <a:xfrm>
            <a:off x="1932709" y="2712027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6" name="Oval 45"/>
          <p:cNvSpPr/>
          <p:nvPr/>
        </p:nvSpPr>
        <p:spPr>
          <a:xfrm>
            <a:off x="3075709" y="2712027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7" name="Oval 46"/>
          <p:cNvSpPr/>
          <p:nvPr/>
        </p:nvSpPr>
        <p:spPr>
          <a:xfrm>
            <a:off x="789709" y="3855027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8" name="Oval 47"/>
          <p:cNvSpPr/>
          <p:nvPr/>
        </p:nvSpPr>
        <p:spPr>
          <a:xfrm>
            <a:off x="1932709" y="3855027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49" name="Oval 48"/>
          <p:cNvSpPr/>
          <p:nvPr/>
        </p:nvSpPr>
        <p:spPr>
          <a:xfrm>
            <a:off x="3075709" y="3855027"/>
            <a:ext cx="874060" cy="914400"/>
          </a:xfrm>
          <a:prstGeom prst="ellipse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+3</a:t>
            </a:r>
          </a:p>
        </p:txBody>
      </p:sp>
      <p:sp>
        <p:nvSpPr>
          <p:cNvPr id="50" name="Oval 49"/>
          <p:cNvSpPr/>
          <p:nvPr/>
        </p:nvSpPr>
        <p:spPr>
          <a:xfrm>
            <a:off x="1892369" y="26358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1739969" y="24072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999509" y="25596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847109" y="2749039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847109" y="22548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2770909" y="2596639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111569" y="2749039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263969" y="26358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856509" y="31692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1780309" y="44646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1704109" y="33978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1018309" y="37026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1780309" y="40836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237509" y="37026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923309" y="39312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847109" y="43122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847109" y="33216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770909" y="3663439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532909" y="37026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263969" y="37026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282769" y="3665615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968569" y="3894215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1704109" y="3626427"/>
            <a:ext cx="40340" cy="3918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4114800" y="3581400"/>
            <a:ext cx="350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…</a:t>
            </a:r>
            <a:r>
              <a:rPr lang="en-US" sz="2400" b="1" i="1" dirty="0"/>
              <a:t>they can carry electric current and heat</a:t>
            </a:r>
            <a:r>
              <a:rPr lang="en-US" sz="2400" dirty="0"/>
              <a:t>, making them </a:t>
            </a:r>
            <a:r>
              <a:rPr lang="en-US" sz="2400" dirty="0">
                <a:solidFill>
                  <a:srgbClr val="FF0000"/>
                </a:solidFill>
              </a:rPr>
              <a:t>good conductors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0301 C 0.00729 0.01573 0.01163 0.02498 0.02083 0.03099 C 0.02777 0.04024 0.03125 0.04233 0.04045 0.04418 C 0.05486 0.04302 0.06927 0.04233 0.08368 0.04071 C 0.09357 0.03978 0.09826 0.02475 0.1059 0.01781 C 0.10868 0.01272 0.1118 0.0081 0.11458 0.00301 C 0.11632 -0.00023 0.11961 -0.00693 0.11961 -0.00693 C 0.12187 -0.0185 0.12465 -0.02983 0.12691 -0.04139 C 0.12656 -0.05064 0.12708 -0.06013 0.12569 -0.06938 C 0.12395 -0.08001 0.1125 -0.09482 0.10468 -0.09736 C 0.10034 -0.10129 0.09722 -0.10175 0.09236 -0.10384 C 0.08975 -0.10476 0.08732 -0.10615 0.08489 -0.1073 C 0.08368 -0.10777 0.08125 -0.10892 0.08125 -0.10892 C 0.07743 -0.11401 0.07413 -0.11632 0.06892 -0.11864 C 0.06284 -0.12442 0.06632 -0.12072 0.05902 -0.1302 C 0.05573 -0.13459 0.05 -0.13298 0.04548 -0.13506 C 0.04323 -0.13483 0.0283 -0.13598 0.02205 -0.13182 C -0.00313 -0.1154 -0.0066 -0.0851 -0.01511 -0.05296 C -0.01441 0.00579 -0.01268 0.05921 -0.01007 0.11656 C -0.0092 0.13668 -0.00851 0.16073 -0.00139 0.179 C 0.00121 0.19265 0.01024 0.19658 0.01961 0.19866 C 0.03055 0.20606 0.01701 0.19751 0.03559 0.20537 C 0.04253 0.20814 0.04809 0.21184 0.05538 0.21346 C 0.07083 0.2204 0.0651 0.21901 0.09236 0.21508 C 0.09375 0.21485 0.09461 0.21254 0.096 0.21184 C 0.10156 0.2093 0.10764 0.20884 0.11336 0.20699 C 0.11493 0.20653 0.11823 0.20537 0.11823 0.20537 C 0.11944 0.20421 0.12066 0.20282 0.12205 0.2019 C 0.12326 0.20121 0.12465 0.20121 0.12569 0.20028 C 0.12882 0.19797 0.13437 0.19219 0.13437 0.19219 C 0.13698 0.18664 0.13767 0.18132 0.14045 0.17577 C 0.14392 0.15865 0.14409 0.16837 0.14548 0.1427 C 0.14427 0.13344 0.14305 0.12026 0.13802 0.11309 C 0.13368 0.09875 0.13229 0.09436 0.12448 0.08349 C 0.12239 0.07493 0.12465 0.08187 0.11961 0.07378 C 0.10659 0.05296 0.09357 0.05412 0.07378 0.05227 C 0.0592 0.05481 0.06736 0.05389 0.05781 0.06221 C 0.05156 0.0828 0.05955 0.05967 0.05156 0.0754 C 0.04757 0.08326 0.04982 0.08511 0.04305 0.09182 C 0.04045 0.10222 0.04392 0.09089 0.03802 0.10176 C 0.03437 0.10847 0.03611 0.11009 0.03316 0.11818 C 0.0302 0.12604 0.02656 0.13437 0.02448 0.1427 C 0.01979 0.16143 0.01736 0.18132 0.01336 0.20028 C 0.0118 0.20745 0.01163 0.21369 0.0085 0.22017 C 0.00538 0.24515 0.00659 0.23127 0.0085 0.27591 C 0.0092 0.2914 0.00746 0.28747 0.01215 0.29418 C 0.01319 0.29764 0.0177 0.31476 0.01961 0.31707 C 0.02048 0.31823 0.02205 0.31823 0.02326 0.31869 C 0.0302 0.33303 0.04114 0.32493 0.05156 0.32031 C 0.06093 0.30828 0.07326 0.30111 0.08368 0.29071 C 0.08698 0.28747 0.09236 0.27937 0.09236 0.27937 C 0.09409 0.27221 0.09722 0.26804 0.10104 0.26272 C 0.10451 0.25139 0.10781 0.24191 0.1158 0.23497 C 0.12448 0.21693 0.15156 0.20676 0.16649 0.20028 C 0.18368 0.20074 0.20104 0.20028 0.21823 0.2019 C 0.22014 0.20213 0.22604 0.20629 0.22812 0.20861 C 0.23038 0.21115 0.23437 0.2167 0.23437 0.2167 C 0.23698 0.22387 0.2375 0.23081 0.23923 0.23821 C 0.23871 0.26134 0.24739 0.30643 0.22569 0.32031 C 0.22066 0.32725 0.21111 0.32748 0.20451 0.32863 C 0.18941 0.32817 0.17395 0.3291 0.15902 0.32702 C 0.15694 0.32678 0.15538 0.32424 0.15416 0.32193 C 0.14652 0.30828 0.14375 0.29186 0.14045 0.27591 C 0.14114 0.25509 0.13854 0.21994 0.14913 0.20028 C 0.15034 0.19357 0.15173 0.18733 0.15295 0.18062 C 0.15225 0.15495 0.15382 0.13206 0.14791 0.10824 C 0.14635 0.09159 0.14114 0.06846 0.15034 0.05551 C 0.15555 0.02752 0.18333 0.02937 0.19982 0.02937 " pathEditMode="relative" ptsTypes="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0092 C 0.00451 0.01133 0.00295 0.00555 0.00868 0.01734 L 0.00868 0.01734 C 0.0118 0.0296 0.01007 0.02405 0.01371 0.03376 C 0.01475 0.04116 0.01684 0.04671 0.01857 0.05365 C 0.02031 0.07146 0.02413 0.09181 0.01614 0.10777 C 0.01458 0.11655 0.01076 0.1228 0.00625 0.12927 C 0.00277 0.14338 -0.01355 0.1487 -0.02344 0.15055 C -0.02917 0.15009 -0.0349 0.14986 -0.04063 0.14893 C -0.04601 0.14801 -0.04271 0.14731 -0.04688 0.14408 C -0.04775 0.14338 -0.05504 0.14061 -0.05539 0.14061 C -0.0573 0.13829 -0.06007 0.13691 -0.06164 0.13413 C -0.0625 0.13274 -0.06216 0.13066 -0.06285 0.12927 C -0.06424 0.12627 -0.06632 0.12396 -0.06789 0.12095 C -0.07049 0.11031 -0.07136 0.09875 -0.07396 0.08811 C -0.07361 0.0777 -0.07379 0.06729 -0.07275 0.05689 C -0.0717 0.04625 -0.05052 0.0296 -0.04306 0.02729 C -0.03611 0.02104 -0.02657 0.02104 -0.01841 0.01896 C -0.00973 0.02081 -0.00209 0.0252 0.00625 0.0289 C 0.01128 0.03792 0.01319 0.04741 0.01736 0.05689 C 0.02448 0.09505 0.00972 0.14153 0.02725 0.17368 C 0.02899 0.18062 0.02951 0.18825 0.0335 0.19334 C 0.03437 0.1968 0.03645 0.19981 0.03715 0.20328 C 0.03923 0.21484 0.03819 0.22086 0.04201 0.23126 C 0.04444 0.24676 0.04496 0.24676 0.04948 0.25902 C 0.05225 0.27382 0.04965 0.26896 0.05434 0.27567 C 0.05694 0.28492 0.05729 0.29209 0.06163 0.30018 C 0.06302 0.3055 0.06805 0.31498 0.06805 0.31498 C 0.07413 0.3129 0.07899 0.30989 0.08524 0.30851 C 0.08698 0.30735 0.08836 0.30527 0.09027 0.30527 C 0.09149 0.30527 0.08645 0.30851 0.08767 0.30851 C 0.09218 0.30851 0.09479 0.30319 0.09878 0.3018 C 0.10156 0.30064 0.10451 0.30064 0.10746 0.30018 C 0.11145 0.29671 0.11597 0.29556 0.11979 0.29209 C 0.12083 0.29116 0.12135 0.28954 0.12239 0.28862 C 0.12361 0.28746 0.12482 0.28654 0.12604 0.28538 C 0.12795 0.27798 0.13125 0.27127 0.1335 0.2641 C 0.1342 0.23936 0.14184 0.19195 0.12361 0.17368 C 0.12083 0.16651 0.1217 0.16628 0.11614 0.16211 C 0.11215 0.15911 0.10382 0.15379 0.10382 0.15379 C 0.09566 0.15425 0.08732 0.15402 0.07916 0.15541 C 0.07031 0.1568 0.0625 0.16674 0.05434 0.17021 C 0.0493 0.18062 0.05277 0.17368 0.04323 0.1901 C 0.03298 0.20744 0.04357 0.19079 0.03836 0.20328 C 0.03611 0.20837 0.03316 0.21299 0.0309 0.21808 C 0.02951 0.22525 0.02795 0.23149 0.02482 0.23774 C 0.02135 0.25231 0.01632 0.27359 0.00868 0.28538 C 0.0059 0.28977 0.00034 0.29209 -0.00365 0.29371 C -0.00486 0.29486 -0.00591 0.29625 -0.0073 0.29694 C -0.00973 0.29833 -0.01476 0.30018 -0.01476 0.30018 C -0.02379 0.29972 -0.03316 0.30157 -0.04184 0.29856 C -0.04723 0.29671 -0.04983 0.28816 -0.05417 0.28376 C -0.05643 0.27821 -0.05782 0.27266 -0.06042 0.26734 C -0.06198 0.2567 -0.06493 0.25185 -0.07153 0.24606 C -0.0724 0.24213 -0.07379 0.23843 -0.07396 0.2345 C -0.07448 0.22201 -0.07136 0.19403 -0.06164 0.18501 C -0.05695 0.18085 -0.05105 0.17877 -0.04566 0.17692 C -0.03629 0.16512 -0.01719 0.16235 -0.00486 0.1605 C -0.00243 0.16096 0.00034 0.1605 0.0026 0.16211 C 0.00364 0.16304 0.0033 0.16535 0.00382 0.16697 C 0.0092 0.18385 0.0033 0.16165 0.00868 0.18339 C 0.01024 0.18987 0.01406 0.1968 0.01614 0.20328 C 0.01927 0.21253 0.02014 0.22224 0.02361 0.23126 C 0.02552 0.24352 0.02916 0.25485 0.0335 0.26572 C 0.03698 0.27474 0.03663 0.28122 0.04323 0.287 C 0.05642 0.31128 0.07135 0.31568 0.0927 0.31822 C 0.10416 0.31776 0.1158 0.31799 0.12725 0.3166 C 0.12864 0.31637 0.12951 0.31429 0.1309 0.31336 C 0.13298 0.31198 0.13507 0.31105 0.13715 0.31013 C 0.13836 0.30943 0.13958 0.3092 0.1408 0.30851 C 0.14531 0.3055 0.14705 0.30064 0.15191 0.29856 C 0.15555 0.28908 0.15868 0.2826 0.16302 0.27382 C 0.16423 0.26711 0.16493 0.26063 0.16684 0.25416 C 0.16875 0.23797 0.16857 0.20952 0.17916 0.19981 C 0.18246 0.19102 0.18663 0.18964 0.1927 0.18501 C 0.20052 0.179 0.20746 0.17345 0.21614 0.17021 C 0.225 0.16235 0.22812 0.16396 0.23958 0.16535 C 0.24652 0.16836 0.24236 0.16581 0.25069 0.17692 C 0.25277 0.17969 0.25659 0.179 0.25937 0.18015 C 0.25972 0.18177 0.25972 0.18385 0.26059 0.18501 C 0.26145 0.18617 0.26354 0.18547 0.26423 0.18686 C 0.26527 0.18917 0.26475 0.19241 0.26545 0.19495 C 0.26614 0.19727 0.26718 0.19935 0.26805 0.20166 C 0.26892 0.21022 0.27048 0.21785 0.2717 0.22618 C 0.27083 0.25925 0.27239 0.28052 0.25937 0.30689 C 0.25868 0.30828 0.25902 0.31059 0.25816 0.31174 C 0.25347 0.31776 0.23559 0.31938 0.2309 0.32007 C 0.22882 0.31938 0.22691 0.31845 0.22482 0.31822 C 0.21909 0.31729 0.21319 0.31776 0.20746 0.3166 C 0.20364 0.31568 0.20017 0.31267 0.19635 0.31174 C 0.18923 0.30527 0.19531 0.31244 0.19149 0.30342 C 0.18628 0.29162 0.18871 0.30249 0.18524 0.29047 C 0.1809 0.2759 0.18073 0.26133 0.17795 0.24606 C 0.17882 0.23334 0.17951 0.22086 0.18038 0.20814 C 0.18073 0.20374 0.18055 0.19912 0.18159 0.19495 C 0.18524 0.18108 0.18507 0.18871 0.18906 0.18177 C 0.19583 0.16998 0.20121 0.16211 0.2125 0.15726 C 0.2158 0.15263 0.21371 0.15379 0.21857 0.15379 " pathEditMode="relative" ptsTypes="fFfffffffffffffffffffffffffffffffffffffffffffffffffffffffffffffffffffffffffffffffffffffffffffffffA">
                                      <p:cBhvr>
                                        <p:cTn id="8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8 -0.03241 C -0.01389 -0.02986 -0.01093 -0.02731 -0.00746 -0.025 C -0.00382 -0.01782 0.00591 -0.01412 0.01198 -0.01296 C 0.02361 -0.00625 0.03195 -0.00139 0.04462 0.00093 C 0.05139 0.00023 0.05591 -0.00092 0.06198 -0.0037 C 0.06268 -0.00393 0.06667 -0.00833 0.06684 -0.00833 C 0.07309 -0.01296 0.079 -0.01875 0.08559 -0.02222 C 0.08802 -0.02546 0.09028 -0.02639 0.09254 -0.02963 C 0.09393 -0.03148 0.0967 -0.03518 0.0967 -0.03518 C 0.09792 -0.03981 0.10018 -0.04328 0.10226 -0.04722 C 0.10521 -0.05926 0.10764 -0.07199 0.11198 -0.08333 C 0.11285 -0.08935 0.11684 -0.10069 0.1217 -0.10278 C 0.12639 -0.10903 0.12431 -0.10694 0.12795 -0.11018 C 0.13229 -0.11875 0.12639 -0.10833 0.13143 -0.11389 C 0.13229 -0.11481 0.13264 -0.11643 0.13351 -0.11759 C 0.13594 -0.12083 0.13993 -0.12176 0.14254 -0.125 C 0.14705 -0.13032 0.14636 -0.12986 0.14948 -0.13611 C 0.15018 -0.13727 0.1533 -0.13819 0.15434 -0.13889 C 0.16059 -0.14259 0.16702 -0.14583 0.17379 -0.14815 C 0.18282 -0.14676 0.19115 -0.14491 0.19879 -0.13796 C 0.20157 -0.13241 0.20677 -0.13032 0.21129 -0.12778 C 0.21354 -0.12662 0.21754 -0.12315 0.21754 -0.12315 C 0.22014 -0.11643 0.22275 -0.10995 0.22587 -0.1037 C 0.229 -0.08657 0.22622 -0.06273 0.21893 -0.04722 C 0.21702 -0.04328 0.21684 -0.04051 0.21407 -0.03796 C 0.21268 -0.03241 0.20886 -0.02731 0.20573 -0.02315 C 0.20382 -0.01551 0.18959 -0.00509 0.18351 -0.00278 C 0.18177 -0.00208 0.17257 -0.00116 0.1717 -0.00092 C 0.16302 0.00185 0.15504 -0.00092 0.1467 -0.0037 C 0.13889 -0.01065 0.13212 -0.01736 0.12309 -0.02037 C 0.12205 -0.02037 0.1033 -0.01551 0.09879 -0.01944 C 0.08629 -0.01898 0.07709 -0.01852 0.06545 -0.01666 C 0.06059 -0.01342 0.05469 -0.0125 0.04948 -0.01018 C 0.04341 -0.00741 0.0382 -0.00278 0.03212 -2.22222E-6 C 0.02709 0.00672 0.02014 0.01343 0.01407 0.01852 C 0.01268 0.01968 0.01042 0.0206 0.0092 0.02222 C 0.00521 0.02755 0.00434 0.03472 0.00157 0.04074 C 0.00122 0.04398 -0.00034 0.04676 -0.00052 0.05 C -0.00104 0.05972 0.00295 0.07986 0.00643 0.08889 C 0.00747 0.09746 0.01059 0.10371 0.01337 0.11111 C 0.01181 0.11922 0.01545 0.12384 0.02032 0.12778 C 0.02882 0.13472 0.03941 0.13866 0.04948 0.13982 C 0.05486 0.14051 0.06007 0.14121 0.06545 0.14167 C 0.07101 0.14213 0.07657 0.14236 0.08212 0.14259 C 0.09271 0.14722 0.11684 0.14514 0.1217 0.14537 C 0.13733 0.14722 0.16893 0.14815 0.16893 0.14815 C 0.17865 0.14954 0.18229 0.15463 0.19045 0.16111 C 0.19549 0.16528 0.19341 0.16088 0.1967 0.16482 C 0.19809 0.16667 0.20087 0.17037 0.20087 0.17037 C 0.20295 0.17709 0.20556 0.18334 0.20782 0.18982 C 0.20886 0.19283 0.21059 0.19908 0.21059 0.19908 C 0.21198 0.20949 0.21233 0.21991 0.21337 0.23056 C 0.2132 0.23704 0.21302 0.24352 0.21268 0.25 C 0.2125 0.25371 0.21059 0.26111 0.21059 0.26111 C 0.20973 0.26875 0.20712 0.27778 0.20295 0.28334 C 0.20104 0.29121 0.19775 0.29861 0.19323 0.30463 C 0.18959 0.31898 0.18125 0.31852 0.1717 0.31945 C 0.1665 0.32292 0.16007 0.32246 0.15434 0.32408 C 0.11268 0.32292 0.13473 0.3257 0.11615 0.31852 C 0.11389 0.30949 0.11754 0.32222 0.11337 0.31389 C 0.11216 0.31134 0.11181 0.3081 0.11059 0.30556 C 0.11042 0.30347 0.11025 0.30116 0.1099 0.29908 C 0.10973 0.29815 0.10938 0.29722 0.1092 0.2963 C 0.10868 0.29329 0.10782 0.28704 0.10782 0.28704 C 0.10799 0.27755 0.10799 0.26783 0.10851 0.25834 C 0.10868 0.25579 0.1099 0.25093 0.1099 0.25093 C 0.11111 0.23727 0.11563 0.22384 0.12101 0.21204 C 0.12188 0.20718 0.12535 0.2007 0.12795 0.19722 C 0.12917 0.19097 0.13125 0.18704 0.1349 0.18334 C 0.13646 0.17732 0.13959 0.17523 0.14323 0.17222 C 0.1533 0.16389 0.15955 0.1588 0.1717 0.15648 C 0.18021 0.15209 0.18733 0.14283 0.19601 0.13982 C 0.20313 0.13033 0.21476 0.12871 0.22309 0.1213 C 0.22934 0.11574 0.23056 0.11019 0.2342 0.10278 C 0.23716 0.08287 0.23299 0.0713 0.22865 0.05371 C 0.22761 0.04931 0.22361 0.04306 0.2217 0.03982 C 0.22084 0.0382 0.21893 0.03519 0.21893 0.03519 C 0.21719 0.02824 0.21962 0.03611 0.21198 0.02593 C 0.20556 0.01736 0.19705 0.01343 0.18837 0.01111 C 0.17466 0.01204 0.17917 0.00949 0.17379 0.01297 " pathEditMode="relative" ptsTypes="fffffffffffffffffffffffffffffffffffffffffffffffffffffffffffffffffffffffffffffffA">
                                      <p:cBhvr>
                                        <p:cTn id="10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0037 C 0.00591 -0.00625 0.004 -0.01644 0.00122 -0.02593 C 0.00052 -0.03287 -0.00121 -0.04121 -0.00416 -0.04723 C -0.00538 -0.06065 -0.00312 -0.05047 -0.00764 -0.05741 C -0.01111 -0.06297 -0.0125 -0.07176 -0.01736 -0.07593 C -0.0243 -0.08218 -0.03489 -0.08449 -0.04323 -0.08611 C -0.05121 -0.08982 -0.06163 -0.0875 -0.06944 -0.08704 C -0.07326 -0.08611 -0.07691 -0.08449 -0.08073 -0.08334 C -0.09097 -0.07315 -0.09705 -0.0588 -0.10364 -0.04445 C -0.10642 -0.03797 -0.11024 -0.03264 -0.11319 -0.02593 C -0.11562 -0.02107 -0.11701 -0.01482 -0.11944 -0.01019 C -0.12118 -0.00672 -0.12309 -0.00209 -0.125 0.00092 C -0.12777 0.00509 -0.13264 0.00902 -0.13472 0.01389 C -0.13993 0.025 -0.15295 0.03449 -0.1625 0.03703 C -0.16892 0.03588 -0.175 0.03356 -0.18125 0.0324 C -0.19409 0.02662 -0.2184 0.02893 -0.22708 0.0287 C -0.2309 0.02777 -0.23211 0.02754 -0.23472 0.02407 C -0.23854 0.01111 -0.24323 -0.00116 -0.24583 -0.01482 C -0.24531 -0.0294 -0.24531 -0.04375 -0.24444 -0.05834 C -0.24427 -0.06042 -0.24166 -0.06412 -0.24097 -0.06574 C -0.2342 -0.08033 -0.21614 -0.09144 -0.20347 -0.0926 C -0.19913 -0.09306 -0.19461 -0.09329 -0.19027 -0.09352 C -0.17951 -0.0919 -0.16614 -0.09028 -0.15625 -0.08241 C -0.15312 -0.07986 -0.14809 -0.0757 -0.14583 -0.0713 C -0.14496 -0.06945 -0.14305 -0.06574 -0.14305 -0.06574 C -0.14184 -0.05949 -0.14062 -0.05371 -0.13958 -0.04723 C -0.13993 -0.02917 -0.13819 -0.01366 -0.14531 0.00185 C -0.14739 0.01273 -0.15156 0.02245 -0.15625 0.03148 C -0.15764 0.03402 -0.15798 0.0375 -0.15972 0.03981 C -0.16406 0.04537 -0.17152 0.05046 -0.17708 0.05185 C -0.18246 0.05625 -0.18923 0.05902 -0.19531 0.06111 C -0.19774 0.06458 -0.20104 0.06666 -0.20347 0.07037 C -0.20781 0.07685 -0.2118 0.08541 -0.21545 0.09259 C -0.21701 0.09606 -0.2184 0.1 -0.22014 0.1037 C -0.22135 0.10625 -0.22361 0.11111 -0.22361 0.11111 C -0.22569 0.12546 -0.23229 0.13819 -0.23402 0.15277 C -0.23385 0.16018 -0.23437 0.16782 -0.23333 0.175 C -0.23142 0.18889 -0.21736 0.19352 -0.20902 0.19537 C -0.20156 0.19467 -0.19531 0.19236 -0.18819 0.19074 C -0.18281 0.18541 -0.17691 0.17754 -0.17291 0.17037 C -0.1684 0.1625 -0.16701 0.15347 -0.16041 0.14814 C -0.15434 0.13449 -0.14895 0.12037 -0.14166 0.1074 C -0.14097 0.10347 -0.13489 0.09143 -0.13194 0.08889 C -0.12864 0.08148 -0.12326 0.07801 -0.11736 0.07407 C -0.11597 0.07314 -0.11371 0.0706 -0.1125 0.06944 C -0.10972 0.06713 -0.10642 0.0662 -0.10364 0.06389 C -0.09479 0.05717 -0.08489 0.05139 -0.07517 0.04907 C -0.06007 0.05023 -0.04409 0.05416 -0.02916 0.0574 C -0.02517 0.06134 -0.02031 0.0625 -0.01527 0.06389 C -0.01093 0.07268 -0.01753 0.06064 -0.01111 0.06759 C -0.01059 0.06828 -0.01093 0.06967 -0.01041 0.07037 C -0.00972 0.07152 -0.00833 0.07199 -0.00764 0.07314 C -0.00625 0.07546 -0.00486 0.07801 -0.00347 0.08055 C -0.0026 0.08217 -0.00104 0.08287 -0.00017 0.08426 C 0.00157 0.08657 0.004 0.09166 0.004 0.09166 C 0.00521 0.09884 0.00643 0.10347 0.00695 0.11111 C 0.00643 0.13009 0.00695 0.14467 -0.00208 0.15926 C -0.00833 0.18009 -0.02066 0.19375 -0.0368 0.19907 C -0.03906 0.19977 -0.04236 0.20254 -0.04461 0.20277 C -0.05434 0.2037 -0.06441 0.20347 -0.0743 0.2037 C -0.08507 0.2074 -0.09097 0.20671 -0.10364 0.2074 C -0.10659 0.20879 -0.10989 0.20949 -0.11319 0.21018 C -0.11788 0.21273 -0.12274 0.21527 -0.12777 0.21666 C -0.1368 0.22361 -0.14739 0.23148 -0.15764 0.23426 C -0.1625 0.2375 -0.1677 0.24074 -0.17291 0.24259 C -0.1776 0.24606 -0.18125 0.24838 -0.18611 0.25092 C -0.18836 0.25208 -0.19305 0.25463 -0.19305 0.25463 C -0.19861 0.26203 -0.20017 0.26852 -0.20208 0.2787 C -0.20191 0.29328 -0.20191 0.30764 -0.20139 0.32222 C -0.20139 0.32546 -0.19878 0.3287 -0.19791 0.33148 C -0.19375 0.34421 -0.1835 0.3493 -0.17361 0.35092 C -0.16875 0.3537 -0.16736 0.35393 -0.1618 0.35185 C -0.15573 0.34652 -0.14913 0.34421 -0.14392 0.33703 C -0.14288 0.33171 -0.14132 0.32708 -0.13958 0.32222 C -0.13784 0.31088 -0.13611 0.29907 -0.14027 0.28796 C -0.14166 0.27569 -0.14461 0.27176 -0.1493 0.26203 C -0.15555 0.24953 -0.16198 0.24004 -0.17291 0.23518 C -0.17847 0.23541 -0.18385 0.23518 -0.18889 0.23611 C -0.19184 0.23657 -0.19566 0.2412 -0.19861 0.24259 C -0.2026 0.24791 -0.2059 0.25115 -0.21041 0.25555 C -0.21336 0.25833 -0.21545 0.26273 -0.21805 0.26574 C -0.21979 0.27477 -0.21718 0.26389 -0.22152 0.27222 C -0.22205 0.27314 -0.22187 0.27477 -0.22222 0.27592 C -0.22378 0.28055 -0.22586 0.28541 -0.22777 0.28981 C -0.22795 0.29143 -0.22812 0.29305 -0.22847 0.29444 C -0.22882 0.29583 -0.22951 0.29676 -0.22986 0.29814 C -0.23073 0.30115 -0.23125 0.3074 -0.23125 0.3074 C -0.23073 0.32801 -0.23229 0.33032 -0.22639 0.34352 C -0.22552 0.34768 -0.22569 0.3493 -0.22291 0.35185 C -0.21875 0.36296 -0.20972 0.36828 -0.20069 0.37037 C -0.18889 0.37824 -0.1625 0.37245 -0.15694 0.37222 C -0.15434 0.36759 -0.15382 0.3625 -0.15069 0.35833 C -0.1493 0.35092 -0.14566 0.34421 -0.14166 0.33889 C -0.13628 0.32083 -0.13038 0.30463 -0.12309 0.28796 C -0.1177 0.27615 -0.11371 0.26319 -0.10555 0.2537 C -0.09809 0.24514 -0.1059 0.25393 -0.09861 0.24814 C -0.09531 0.24537 -0.09236 0.24166 -0.08906 0.23889 C -0.08402 0.23495 -0.0783 0.23287 -0.07291 0.23055 C -0.06145 0.22546 -0.05069 0.2199 -0.03819 0.21759 C -0.02656 0.2118 -0.02083 0.21412 -0.00625 0.21481 C -0.00295 0.21828 0.004 0.22407 0.004 0.22407 C 0.00868 0.23217 0.00313 0.22338 0.01111 0.23055 C 0.01302 0.23217 0.01424 0.23518 0.01598 0.23703 C 0.02066 0.24699 0.02275 0.25694 0.02414 0.26852 C 0.02535 0.28703 0.025 0.32152 0.01806 0.33981 C 0.01615 0.35324 0.00868 0.37708 0.00122 0.38703 C -0.00086 0.39004 -0.00382 0.39259 -0.00625 0.39537 C -0.01527 0.40625 -0.01892 0.41412 -0.03194 0.41666 C -0.04184 0.41551 -0.0493 0.41458 -0.05833 0.41111 C -0.06076 0.40902 -0.06441 0.40694 -0.06666 0.40463 C -0.06944 0.40185 -0.07152 0.39814 -0.0743 0.39537 C -0.07795 0.39189 -0.07708 0.39537 -0.07986 0.38981 C -0.0835 0.38287 -0.08402 0.37453 -0.08767 0.36759 C -0.08906 0.35717 -0.0868 0.36828 -0.09045 0.35926 C -0.09236 0.35439 -0.09305 0.34884 -0.09444 0.34352 C -0.09514 0.30995 -0.10121 0.26852 -0.08819 0.23796 C -0.0868 0.22963 -0.08593 0.21898 -0.08211 0.21203 C -0.0802 0.20439 -0.07395 0.19652 -0.06805 0.19444 C -0.06562 0.19236 -0.06649 0.19328 -0.06527 0.19166 " pathEditMode="relative" ptsTypes="ffffffffffffffffffffffffffffffffffffffffffffffffffffffffffffffffffffffffffffffffffffffffffffffffffffffffffffffffffffffA">
                                      <p:cBhvr>
                                        <p:cTn id="12" dur="5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3 0.00277 0.00695 0.0199 0.01042 0.02685 C 0.01146 0.03263 0.01181 0.03888 0.0132 0.04444 C 0.01354 0.05324 0.01302 0.0662 0.01528 0.075 C 0.01424 0.09375 0.01372 0.11597 0.00556 0.1324 C 0.00452 0.13842 -0.00191 0.15532 -0.00555 0.15925 C -0.00764 0.16134 -0.01146 0.16203 -0.01389 0.16296 C -0.02708 0.16782 -0.03958 0.16875 -0.05347 0.16944 C -0.06823 0.16875 -0.06996 0.16944 -0.08055 0.16481 C -0.0835 0.16088 -0.0934 0.15648 -0.09809 0.15555 C -0.10156 0.15324 -0.10434 0.1493 -0.10764 0.14629 C -0.10955 0.14236 -0.11007 0.13888 -0.11319 0.13611 C -0.11528 0.13078 -0.1184 0.12708 -0.12083 0.12222 C -0.125 0.11388 -0.12708 0.10277 -0.12986 0.09351 C -0.13194 0.07685 -0.13576 0.05717 -0.12847 0.04259 C -0.125 0.01481 -0.09687 0.00023 -0.07986 -0.01019 C -0.07361 -0.01412 -0.07066 -0.01621 -0.06389 -0.0176 C -0.0592 -0.01737 -0.05469 -0.01713 -0.05 -0.01667 C -0.04618 -0.01621 -0.04201 -0.0125 -0.03819 -0.01112 C -0.03177 -0.00533 -0.02882 0.00277 -0.0243 0.01111 C -0.01962 0.01944 -0.01632 0.02569 -0.0125 0.03425 C -0.00955 0.04768 -0.00382 0.05902 -0.00208 0.07314 C -0.00243 0.0831 -0.00191 0.09583 -0.00555 0.10555 C -0.01666 0.13541 -0.04618 0.14398 -0.06875 0.14907 C -0.08177 0.15648 -0.0993 0.15671 -0.11319 0.1574 C -0.12621 0.15717 -0.13906 0.15694 -0.15208 0.15648 C -0.1585 0.15625 -0.16597 0.15208 -0.17222 0.15092 C -0.17969 0.14953 -0.18698 0.14884 -0.19444 0.14814 C -0.19809 0.14838 -0.20191 0.14791 -0.20555 0.14907 C -0.20885 0.15023 -0.21111 0.15856 -0.2125 0.16203 C -0.21441 0.16713 -0.21684 0.17175 -0.21875 0.17685 C -0.22031 0.18101 -0.22048 0.18634 -0.22153 0.19074 C -0.22309 0.19675 -0.22708 0.20277 -0.23055 0.2074 C -0.23142 0.21111 -0.23264 0.21296 -0.23472 0.21574 C -0.23594 0.22199 -0.23802 0.22708 -0.23889 0.23333 C -0.23871 0.24097 -0.24097 0.27129 -0.23055 0.27592 C -0.22326 0.28564 -0.21337 0.29189 -0.20347 0.29629 C -0.19375 0.30069 -0.18559 0.3074 -0.175 0.30925 C -0.1658 0.30902 -0.15642 0.30879 -0.14722 0.30833 C -0.146 0.30833 -0.14479 0.30833 -0.14375 0.3074 C -0.13107 0.2956 -0.12482 0.27152 -0.11875 0.2537 C -0.11736 0.24953 -0.11719 0.2456 -0.11528 0.24166 C -0.11458 0.23588 -0.11284 0.22615 -0.11041 0.22129 C -0.11024 0.22013 -0.11007 0.21875 -0.10972 0.21759 C -0.10955 0.21666 -0.1092 0.21574 -0.1092 0.21481 C -0.1085 0.21226 -0.10764 0.2074 -0.10764 0.2074 C -0.10798 0.19537 -0.10469 0.17106 -0.11736 0.16759 C -0.13159 0.15347 -0.16215 0.15625 -0.17864 0.15555 C -0.18177 0.15486 -0.18507 0.15463 -0.18819 0.1537 C -0.19201 0.15254 -0.19496 0.14953 -0.19861 0.14814 C -0.20469 0.1456 -0.21215 0.14606 -0.21805 0.14259 C -0.22534 0.13842 -0.22951 0.13634 -0.2375 0.13518 C -0.24722 0.13101 -0.24809 0.11828 -0.25139 0.1074 C -0.25312 0.09213 -0.25052 0.10787 -0.25416 0.09722 C -0.2559 0.09213 -0.25677 0.08402 -0.25764 0.0787 C -0.25816 0.05972 -0.26163 0.02407 -0.24305 0.01574 C -0.24028 0.01273 -0.23819 0.0118 -0.23541 0.00925 C -0.23298 -0.0007 -0.23541 0.00671 -0.21805 0.00463 C -0.20434 0.003 -0.19184 0.00115 -0.17778 0 C -0.17309 -0.00139 -0.16979 -0.00301 -0.16528 -0.00463 C -0.16076 -0.00834 -0.15625 -0.01019 -0.15208 -0.01482 C -0.14722 -0.02014 -0.14219 -0.02778 -0.13611 -0.03056 C -0.1342 -0.0345 -0.13264 -0.03866 -0.13055 -0.0426 C -0.12899 -0.04885 -0.12708 -0.05649 -0.1243 -0.06204 C -0.12326 -0.06852 -0.12291 -0.07385 -0.12222 -0.08056 C -0.12291 -0.09746 -0.12187 -0.09375 -0.1243 -0.10556 C -0.12673 -0.1176 -0.13802 -0.13357 -0.14722 -0.13612 C -0.15208 -0.1426 -0.16163 -0.14491 -0.16805 -0.14815 C -0.17569 -0.15186 -0.18229 -0.15764 -0.19028 -0.16019 C -0.19965 -0.1632 -0.2092 -0.16459 -0.21875 -0.16667 C -0.22361 -0.16598 -0.22847 -0.16598 -0.23333 -0.16482 C -0.23646 -0.16412 -0.23837 -0.15996 -0.24097 -0.15741 C -0.24323 -0.1551 -0.24722 -0.15394 -0.25 -0.15278 C -0.25173 -0.14607 -0.2493 -0.15417 -0.25278 -0.14723 C -0.25347 -0.14584 -0.25364 -0.1419 -0.25416 -0.14075 C -0.25677 -0.13403 -0.2592 -0.12894 -0.26041 -0.1213 C -0.26024 -0.11204 -0.26007 -0.10278 -0.25972 -0.09352 C -0.2592 -0.08334 -0.25486 -0.07084 -0.25139 -0.06204 C -0.25034 -0.0595 -0.24861 -0.05741 -0.24791 -0.05463 C -0.246 -0.047 -0.24236 -0.04283 -0.2368 -0.03982 C -0.23333 -0.03287 -0.22309 -0.03473 -0.21805 -0.03426 C -0.20208 -0.03287 -0.18611 -0.03079 -0.17014 -0.02963 C -0.16302 -0.02732 -0.17187 -0.0301 -0.15694 -0.02778 C -0.15243 -0.02709 -0.14844 -0.02176 -0.14375 -0.0213 C -0.13281 -0.02037 -0.12205 -0.02061 -0.11111 -0.02037 C -0.096 -0.0169 -0.11371 -0.01737 -0.08055 -0.01852 C -0.06441 -0.01968 -0.04948 -0.0257 -0.03333 -0.02686 C -0.03125 -0.02778 -0.02899 -0.02755 -0.02708 -0.02871 C -0.02552 -0.02963 -0.0243 -0.03125 -0.02291 -0.03241 C -0.02205 -0.03311 -0.021 -0.03311 -0.02014 -0.03334 C -0.01736 -0.03588 -0.01389 -0.03635 -0.01111 -0.03889 C -0.00885 -0.04098 -0.00746 -0.04468 -0.00555 -0.04723 C -0.00434 -0.05278 -0.00104 -0.05741 0.0007 -0.06297 C 0.00191 -0.06713 0.00156 -0.07107 0.00347 -0.075 C 0.00538 -0.08496 0.00643 -0.09468 0.00747 -0.10463 C 0.00816 -0.10926 0.01025 -0.1132 0.01111 -0.1176 C 0.01233 -0.12362 0.0125 -0.12963 0.01597 -0.13426 C 0.01945 -0.15255 0.03351 -0.1632 0.04653 -0.16667 C 0.06007 -0.16621 0.06771 -0.16667 0.07917 -0.16482 C 0.08438 -0.16389 0.08924 -0.16135 0.09445 -0.16019 C 0.09983 -0.15718 0.10538 -0.15463 0.11111 -0.15278 C 0.11337 -0.15047 0.11702 -0.14769 0.11875 -0.14445 C 0.12344 -0.13565 0.12795 -0.12454 0.12986 -0.11389 C 0.12969 -0.10186 0.12952 -0.08982 0.12917 -0.07778 C 0.12882 -0.06899 0.12396 -0.05834 0.12084 -0.05093 C 0.11945 -0.04746 0.11875 -0.04329 0.11736 -0.03982 C 0.11181 -0.02662 0.09861 -0.00857 0.0875 -0.00371 C 0.08351 0.00162 0.07761 0.00185 0.07222 0.00277 C 0.0632 0.00879 0.04393 0.00486 0.03681 0.00463 C 0.03368 0.00324 0.03038 0.00254 0.02709 0.00185 C 0.02691 0.00092 0.02691 -0.00024 0.02639 -0.00093 C 0.02587 -0.00139 0.01788 -0.00463 0.01736 -0.00463 " pathEditMode="relative" ptsTypes="ffffffffffffffffffffffffffffffffffffffffffff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3 0.00277 0.00695 0.0199 0.01042 0.02685 C 0.01146 0.03263 0.01181 0.03888 0.0132 0.04444 C 0.01354 0.05324 0.01302 0.0662 0.01528 0.075 C 0.01424 0.09375 0.01372 0.11597 0.00556 0.1324 C 0.00452 0.13842 -0.00191 0.15532 -0.00555 0.15925 C -0.00764 0.16134 -0.01146 0.16203 -0.01389 0.16296 C -0.02708 0.16782 -0.03958 0.16875 -0.05347 0.16944 C -0.06823 0.16875 -0.06996 0.16944 -0.08055 0.16481 C -0.0835 0.16088 -0.0934 0.15648 -0.09809 0.15555 C -0.10156 0.15324 -0.10434 0.1493 -0.10764 0.14629 C -0.10955 0.14236 -0.11007 0.13888 -0.11319 0.13611 C -0.11528 0.13078 -0.1184 0.12708 -0.12083 0.12222 C -0.125 0.11388 -0.12708 0.10277 -0.12986 0.09351 C -0.13194 0.07685 -0.13576 0.05717 -0.12847 0.04259 C -0.125 0.01481 -0.09687 0.00023 -0.07986 -0.01019 C -0.07361 -0.01412 -0.07066 -0.01621 -0.06389 -0.0176 C -0.0592 -0.01737 -0.05469 -0.01713 -0.05 -0.01667 C -0.04618 -0.01621 -0.04201 -0.0125 -0.03819 -0.01112 C -0.03177 -0.00533 -0.02882 0.00277 -0.0243 0.01111 C -0.01962 0.01944 -0.01632 0.02569 -0.0125 0.03425 C -0.00955 0.04768 -0.00382 0.05902 -0.00208 0.07314 C -0.00243 0.0831 -0.00191 0.09583 -0.00555 0.10555 C -0.01666 0.13541 -0.04618 0.14398 -0.06875 0.14907 C -0.08177 0.15648 -0.0993 0.15671 -0.11319 0.1574 C -0.12621 0.15717 -0.13906 0.15694 -0.15208 0.15648 C -0.1585 0.15625 -0.16597 0.15208 -0.17222 0.15092 C -0.17969 0.14953 -0.18698 0.14884 -0.19444 0.14814 C -0.19809 0.14838 -0.20191 0.14791 -0.20555 0.14907 C -0.20885 0.15023 -0.21111 0.15856 -0.2125 0.16203 C -0.21441 0.16713 -0.21684 0.17175 -0.21875 0.17685 C -0.22031 0.18101 -0.22048 0.18634 -0.22153 0.19074 C -0.22309 0.19675 -0.22708 0.20277 -0.23055 0.2074 C -0.23142 0.21111 -0.23264 0.21296 -0.23472 0.21574 C -0.23594 0.22199 -0.23802 0.22708 -0.23889 0.23333 C -0.23871 0.24097 -0.24097 0.27129 -0.23055 0.27592 C -0.22326 0.28564 -0.21337 0.29189 -0.20347 0.29629 C -0.19375 0.30069 -0.18559 0.3074 -0.175 0.30925 C -0.1658 0.30902 -0.15642 0.30879 -0.14722 0.30833 C -0.146 0.30833 -0.14479 0.30833 -0.14375 0.3074 C -0.13107 0.2956 -0.12482 0.27152 -0.11875 0.2537 C -0.11736 0.24953 -0.11719 0.2456 -0.11528 0.24166 C -0.11458 0.23588 -0.11284 0.22615 -0.11041 0.22129 C -0.11024 0.22013 -0.11007 0.21875 -0.10972 0.21759 C -0.10955 0.21666 -0.1092 0.21574 -0.1092 0.21481 C -0.1085 0.21226 -0.10764 0.2074 -0.10764 0.2074 C -0.10798 0.19537 -0.10469 0.17106 -0.11736 0.16759 C -0.13159 0.15347 -0.16215 0.15625 -0.17864 0.15555 C -0.18177 0.15486 -0.18507 0.15463 -0.18819 0.1537 C -0.19201 0.15254 -0.19496 0.14953 -0.19861 0.14814 C -0.20469 0.1456 -0.21215 0.14606 -0.21805 0.14259 C -0.22534 0.13842 -0.22951 0.13634 -0.2375 0.13518 C -0.24722 0.13101 -0.24809 0.11828 -0.25139 0.1074 C -0.25312 0.09213 -0.25052 0.10787 -0.25416 0.09722 C -0.2559 0.09213 -0.25677 0.08402 -0.25764 0.0787 C -0.25816 0.05972 -0.26163 0.02407 -0.24305 0.01574 C -0.24028 0.01273 -0.23819 0.0118 -0.23541 0.00925 C -0.23298 -0.0007 -0.23541 0.00671 -0.21805 0.00463 C -0.20434 0.003 -0.19184 0.00115 -0.17778 0 C -0.17309 -0.00139 -0.16979 -0.00301 -0.16528 -0.00463 C -0.16076 -0.00834 -0.15625 -0.01019 -0.15208 -0.01482 C -0.14722 -0.02014 -0.14219 -0.02778 -0.13611 -0.03056 C -0.1342 -0.0345 -0.13264 -0.03866 -0.13055 -0.0426 C -0.12899 -0.04885 -0.12708 -0.05649 -0.1243 -0.06204 C -0.12326 -0.06852 -0.12291 -0.07385 -0.12222 -0.08056 C -0.12291 -0.09746 -0.12187 -0.09375 -0.1243 -0.10556 C -0.12673 -0.1176 -0.13802 -0.13357 -0.14722 -0.13612 C -0.15208 -0.1426 -0.16163 -0.14491 -0.16805 -0.14815 C -0.17569 -0.15186 -0.18229 -0.15764 -0.19028 -0.16019 C -0.19965 -0.1632 -0.2092 -0.16459 -0.21875 -0.16667 C -0.22361 -0.16598 -0.22847 -0.16598 -0.23333 -0.16482 C -0.23646 -0.16412 -0.23837 -0.15996 -0.24097 -0.15741 C -0.24323 -0.1551 -0.24722 -0.15394 -0.25 -0.15278 C -0.25173 -0.14607 -0.2493 -0.15417 -0.25278 -0.14723 C -0.25347 -0.14584 -0.25364 -0.1419 -0.25416 -0.14075 C -0.25677 -0.13403 -0.2592 -0.12894 -0.26041 -0.1213 C -0.26024 -0.11204 -0.26007 -0.10278 -0.25972 -0.09352 C -0.2592 -0.08334 -0.25486 -0.07084 -0.25139 -0.06204 C -0.25034 -0.0595 -0.24861 -0.05741 -0.24791 -0.05463 C -0.246 -0.047 -0.24236 -0.04283 -0.2368 -0.03982 C -0.23333 -0.03287 -0.22309 -0.03473 -0.21805 -0.03426 C -0.20208 -0.03287 -0.18611 -0.03079 -0.17014 -0.02963 C -0.16302 -0.02732 -0.17187 -0.0301 -0.15694 -0.02778 C -0.15243 -0.02709 -0.14844 -0.02176 -0.14375 -0.0213 C -0.13281 -0.02037 -0.12205 -0.02061 -0.11111 -0.02037 C -0.096 -0.0169 -0.11371 -0.01737 -0.08055 -0.01852 C -0.06441 -0.01968 -0.04948 -0.0257 -0.03333 -0.02686 C -0.03125 -0.02778 -0.02899 -0.02755 -0.02708 -0.02871 C -0.02552 -0.02963 -0.0243 -0.03125 -0.02291 -0.03241 C -0.02205 -0.03311 -0.021 -0.03311 -0.02014 -0.03334 C -0.01736 -0.03588 -0.01389 -0.03635 -0.01111 -0.03889 C -0.00885 -0.04098 -0.00746 -0.04468 -0.00555 -0.04723 C -0.00434 -0.05278 -0.00104 -0.05741 0.0007 -0.06297 C 0.00191 -0.06713 0.00156 -0.07107 0.00347 -0.075 C 0.00538 -0.08496 0.00643 -0.09468 0.00747 -0.10463 C 0.00816 -0.10926 0.01025 -0.1132 0.01111 -0.1176 C 0.01233 -0.12362 0.0125 -0.12963 0.01597 -0.13426 C 0.01945 -0.15255 0.03351 -0.1632 0.04653 -0.16667 C 0.06007 -0.16621 0.06771 -0.16667 0.07917 -0.16482 C 0.08438 -0.16389 0.08924 -0.16135 0.09445 -0.16019 C 0.09983 -0.15718 0.10538 -0.15463 0.11111 -0.15278 C 0.11337 -0.15047 0.11702 -0.14769 0.11875 -0.14445 C 0.12344 -0.13565 0.12795 -0.12454 0.12986 -0.11389 C 0.12969 -0.10186 0.12952 -0.08982 0.12917 -0.07778 C 0.12882 -0.06899 0.12396 -0.05834 0.12084 -0.05093 C 0.11945 -0.04746 0.11875 -0.04329 0.11736 -0.03982 C 0.11181 -0.02662 0.09861 -0.00857 0.0875 -0.00371 C 0.08351 0.00162 0.07761 0.00185 0.07222 0.00277 C 0.0632 0.00879 0.04393 0.00486 0.03681 0.00463 C 0.03368 0.00324 0.03038 0.00254 0.02709 0.00185 C 0.02691 0.00092 0.02691 -0.00024 0.02639 -0.00093 C 0.02587 -0.00139 0.01788 -0.00463 0.01736 -0.00463 " pathEditMode="relative" ptsTypes="fffffffffffffffffffffffffffffffffffffffffffffffffffffffffffffffffffffffffffffffffffffffffffffffffffffffffffffffA">
                                      <p:cBhvr>
                                        <p:cTn id="16" dur="5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7.03704E-6 C 0.00226 0.00925 0.00677 0.01735 0.01042 0.02569 C 0.01701 0.04073 0.02344 0.05786 0.02604 0.07499 C 0.02569 0.09536 0.02587 0.10694 0.02031 0.1243 C 0.01944 0.13055 0.01875 0.13495 0.01614 0.14027 C 0.01562 0.1449 0.01458 0.1486 0.01302 0.15277 C 0.01232 0.15462 0.01042 0.15833 0.01042 0.15833 C 0.00937 0.16388 0.01076 0.15833 0.00729 0.16458 C 0.00607 0.16666 0.00538 0.1699 0.00417 0.17221 C 0.00278 0.17453 0.00173 0.17522 1.66667E-6 0.17708 C -0.00261 0.17985 -0.00903 0.18819 -0.01302 0.18958 C -0.01875 0.19143 -0.02483 0.19166 -0.03073 0.19235 C -0.03993 0.19189 -0.04861 0.1912 -0.05781 0.18958 C -0.06511 0.18819 -0.0724 0.18518 -0.07969 0.18471 C -0.08785 0.18425 -0.09601 0.18425 -0.10417 0.18402 C -0.11545 0.18333 -0.12448 0.1787 -0.13542 0.17638 C -0.13993 0.17383 -0.14462 0.17337 -0.14948 0.17221 C -0.15868 0.17268 -0.16511 0.17245 -0.17344 0.1743 C -0.17674 0.17684 -0.17934 0.17731 -0.18281 0.17916 C -0.18698 0.18147 -0.19028 0.18541 -0.19427 0.18819 C -0.19722 0.19397 -0.20208 0.1949 -0.20625 0.1986 C -0.21129 0.20323 -0.21632 0.20786 -0.22083 0.21319 C -0.22274 0.2155 -0.22552 0.2162 -0.22761 0.21805 C -0.22847 0.22245 -0.23038 0.22731 -0.23229 0.23124 C -0.23333 0.24004 -0.23455 0.24374 -0.2349 0.25416 C -0.23455 0.25925 -0.23472 0.26458 -0.23386 0.26944 C -0.23195 0.27985 -0.22656 0.29328 -0.22136 0.30138 C -0.21875 0.30555 -0.21372 0.30717 -0.21042 0.31041 C -0.19844 0.32268 -0.18143 0.32731 -0.16667 0.32985 C -0.15729 0.32962 -0.14792 0.32985 -0.13854 0.32916 C -0.13646 0.32893 -0.13229 0.32708 -0.13229 0.32708 C -0.12813 0.32152 -0.12743 0.31573 -0.12448 0.30971 C -0.12396 0.30671 -0.12327 0.30393 -0.12188 0.30138 C -0.12118 0.29721 -0.12101 0.29305 -0.12031 0.28888 C -0.11945 0.27846 -0.11806 0.26735 -0.11667 0.25694 C -0.11597 0.23333 -0.11406 0.21018 -0.11198 0.1868 C -0.11129 0.1787 -0.11042 0.17059 -0.10938 0.16249 C -0.10903 0.15971 -0.10833 0.15416 -0.10833 0.15416 C -0.10851 0.13796 -0.10833 0.12175 -0.10886 0.10555 C -0.10903 0.10184 -0.11042 0.09444 -0.11042 0.09444 C -0.11094 0.08749 -0.11111 0.08055 -0.11354 0.0743 C -0.11424 0.06944 -0.11563 0.05971 -0.11771 0.05555 C -0.11858 0.05022 -0.11893 0.04629 -0.12188 0.04235 C -0.12396 0.03124 -0.13004 0.02198 -0.13854 0.02013 C -0.14323 0.01388 -0.15399 0.0111 -0.16042 0.00833 C -0.16962 0.00902 -0.1684 0.00856 -0.17396 0.0111 C -0.17674 0.01481 -0.18004 0.01782 -0.18281 0.02152 C -0.1849 0.0243 -0.18559 0.02777 -0.18802 0.02985 C -0.19202 0.03888 -0.19028 0.03541 -0.19271 0.04027 C -0.1941 0.04721 -0.19549 0.05532 -0.19792 0.0618 C -0.19774 0.07546 -0.19792 0.08911 -0.1974 0.10277 C -0.19722 0.10601 -0.19479 0.1118 -0.19375 0.11527 C -0.19028 0.12684 -0.18681 0.13541 -0.18073 0.14513 C -0.17917 0.14768 -0.17743 0.15092 -0.175 0.15208 C -0.16945 0.15763 -0.16042 0.15948 -0.15365 0.16041 C -0.14809 0.15971 -0.14636 0.15925 -0.14167 0.15624 C -0.13837 0.14953 -0.13403 0.14258 -0.12969 0.1368 C -0.12465 0.11666 -0.11545 0.09814 -0.10833 0.07916 C -0.10695 0.07546 -0.10417 0.05948 -0.10417 0.05902 C -0.10365 0.05647 -0.10226 0.05439 -0.10174 0.05208 C -0.1 0.04675 -0.1 0.04096 -0.09948 0.03541 C -0.09861 0.02661 -0.09618 0.01828 -0.09479 0.00971 C -0.0934 0.00138 -0.09358 -0.00834 -0.09063 -0.01598 C -0.08941 -0.03103 -0.08924 -0.05325 -0.09479 -0.06806 C -0.09549 -0.07292 -0.09705 -0.07709 -0.09792 -0.08195 C -0.09983 -0.10579 -0.10087 -0.13195 -0.08021 -0.13751 C -0.0783 -0.13913 -0.07604 -0.1389 -0.075 -0.14167 " pathEditMode="relative" ptsTypes="ffffffffffffffffffffffffffffffffffffffffffffffffffffffffffffffffffA">
                                      <p:cBhvr>
                                        <p:cTn id="18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6.66667E-6 C -0.00451 -0.00439 -0.01128 -0.00393 -0.01667 -0.00486 C -0.04531 -0.00462 -0.06649 -0.00393 -0.09271 -0.00555 C -0.10608 -0.00763 -0.09896 -0.00671 -0.11406 -0.00763 C -0.12517 -0.00925 -0.13628 -0.00925 -0.1474 -0.00972 C -0.15556 -0.01087 -0.16372 -0.01134 -0.17187 -0.0118 C -0.17517 -0.01296 -0.17726 -0.01342 -0.17969 -0.01666 C -0.18021 -0.0206 -0.18073 -0.02407 -0.18177 -0.02777 C -0.18142 -0.04143 -0.18281 -0.04536 -0.17812 -0.05486 C -0.17986 -0.05949 -0.17795 -0.06087 -0.17656 -0.06527 C -0.17483 -0.07129 -0.17413 -0.078 -0.17135 -0.08333 C -0.16701 -0.10347 -0.15399 -0.12245 -0.13906 -0.12916 C -0.13507 -0.13286 -0.12639 -0.13981 -0.12187 -0.14097 C -0.11337 -0.14768 -0.10503 -0.15254 -0.09531 -0.15416 C -0.08385 -0.15393 -0.0724 -0.15393 -0.06094 -0.15347 C -0.0592 -0.15347 -0.05625 -0.14999 -0.05625 -0.14999 C -0.05417 -0.14444 -0.05226 -0.13634 -0.04896 -0.13194 C -0.04844 -0.12824 -0.04809 -0.12499 -0.04687 -0.12152 C -0.04705 -0.11759 -0.04618 -0.10138 -0.04844 -0.09374 C -0.05312 -0.07777 -0.06128 -0.07083 -0.0724 -0.06388 C -0.08021 -0.05902 -0.08698 -0.05161 -0.09531 -0.04791 C -0.10799 -0.04236 -0.12083 -0.03796 -0.13385 -0.03402 C -0.13993 -0.02847 -0.14687 -0.0243 -0.15208 -0.01736 C -0.15538 -0.01296 -0.15781 -0.00601 -0.16042 -0.00069 C -0.16146 0.00464 -0.16319 0.0095 -0.16458 0.01459 C -0.1658 0.01899 -0.16615 0.02385 -0.16719 0.02848 C -0.16753 0.03565 -0.16806 0.04283 -0.16875 0.05001 C -0.1691 0.05325 -0.16979 0.05973 -0.16979 0.05973 C -0.16944 0.08913 -0.17274 0.12153 -0.16094 0.14792 C -0.16042 0.15047 -0.15469 0.16528 -0.15312 0.16737 C -0.15139 0.17408 -0.14497 0.17477 -0.14062 0.1757 C -0.13576 0.17547 -0.1309 0.1757 -0.12604 0.17501 C -0.1217 0.17454 -0.11667 0.17061 -0.1125 0.16876 C -0.10556 0.16575 -0.09878 0.16343 -0.09271 0.15764 C -0.08785 0.15325 -0.08455 0.15093 -0.07917 0.14792 C -0.07344 0.14468 -0.07691 0.14676 -0.07292 0.14514 C -0.07187 0.14468 -0.06979 0.14376 -0.06979 0.14376 C -0.0625 0.14514 -0.05747 0.14491 -0.05156 0.15001 C -0.04878 0.15232 -0.04757 0.15764 -0.04583 0.16112 C -0.03837 0.17663 -0.03403 0.19098 -0.03125 0.20903 C -0.0309 0.21528 -0.03003 0.22454 -0.03125 0.23056 C -0.03212 0.23496 -0.0375 0.24329 -0.03958 0.24653 C -0.04931 0.26274 -0.06389 0.27315 -0.07812 0.28126 C -0.08628 0.28589 -0.09358 0.29214 -0.1026 0.29376 C -0.11684 0.29214 -0.13073 0.28889 -0.14479 0.28612 C -0.15174 0.28241 -0.1566 0.27524 -0.16354 0.27153 C -0.16615 0.26806 -0.16806 0.26436 -0.16979 0.25973 C -0.17066 0.25278 -0.17153 0.25047 -0.17187 0.24237 C -0.17118 0.23288 -0.17101 0.22339 -0.16979 0.21389 C -0.16927 0.21019 -0.16736 0.20695 -0.16615 0.20348 C -0.16181 0.19214 -0.15486 0.17501 -0.14479 0.17223 C -0.13003 0.16251 -0.11337 0.16459 -0.0974 0.16459 " pathEditMode="relative" ptsTypes="fffffffffffffffffffffffffffffffffffffffffffffffffffA">
                                      <p:cBhvr>
                                        <p:cTn id="20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C -0.01372 -0.0007 -0.02743 -0.00579 -0.04062 -0.00625 C -0.05347 -0.00672 -0.06632 -0.00672 -0.07917 -0.00695 C -0.08472 -0.00718 -0.10069 -0.00602 -0.10729 -0.00903 C -0.11476 -0.0088 -0.12569 -0.01482 -0.12969 -0.00625 C -0.1342 0.00324 -0.12639 -0.00787 -0.13177 -0.0007 C -0.13264 0.00764 -0.13385 0.0169 -0.13542 0.025 C -0.13611 0.03472 -0.13646 0.05671 -0.13229 0.06528 C -0.13108 0.07129 -0.13038 0.07778 -0.12812 0.08333 C -0.12691 0.08634 -0.12517 0.08935 -0.12396 0.09236 C -0.12257 0.0956 -0.1217 0.09815 -0.12083 0.10139 C -0.12049 0.10278 -0.11979 0.10555 -0.11979 0.10555 C -0.12031 0.11458 -0.12083 0.12268 -0.12396 0.13055 C -0.12604 0.13565 -0.12969 0.13935 -0.13125 0.14444 C -0.13455 0.15486 -0.13472 0.1669 -0.13958 0.17639 C -0.14028 0.18078 -0.14132 0.18518 -0.14323 0.18889 C -0.14566 0.18773 -0.14583 0.18565 -0.1474 0.18889 C -0.14844 0.1956 -0.14896 0.20324 -0.15052 0.20972 C -0.15104 0.21782 -0.15191 0.22592 -0.15469 0.23333 C -0.15521 0.23796 -0.15538 0.24328 -0.15781 0.24653 C -0.15903 0.25092 -0.16007 0.25509 -0.16198 0.25903 C -0.16285 0.26435 -0.16615 0.27384 -0.17031 0.27569 C -0.17361 0.27893 -0.17552 0.27986 -0.17969 0.28055 C -0.1842 0.28032 -0.19549 0.28009 -0.20156 0.27916 C -0.20694 0.27824 -0.21181 0.27453 -0.21719 0.27361 C -0.21962 0.27245 -0.22326 0.27176 -0.22552 0.27014 C -0.22726 0.26898 -0.22847 0.26666 -0.23021 0.26528 C -0.23108 0.26157 -0.23021 0.26366 -0.23385 0.26041 C -0.23437 0.25995 -0.23542 0.25903 -0.23542 0.25903 C -0.23559 0.25833 -0.23854 0.25 -0.23854 0.25 C -0.23924 0.24907 -0.24028 0.24953 -0.24115 0.2493 C -0.24288 0.24768 -0.2441 0.24606 -0.24531 0.24375 C -0.24618 0.23935 -0.24757 0.23541 -0.24844 0.23125 C -0.24913 0.21921 -0.24931 0.22176 -0.24844 0.20694 C -0.24757 0.19259 -0.23906 0.17893 -0.23437 0.16666 C -0.23108 0.15787 -0.22812 0.15069 -0.22187 0.14514 C -0.21736 0.13588 -0.20417 0.13703 -0.19792 0.1368 C -0.19219 0.13356 -0.18646 0.13032 -0.18073 0.12708 C -0.17778 0.12546 -0.17448 0.12222 -0.17135 0.12083 C -0.16927 0.11805 -0.1684 0.11551 -0.16562 0.11458 C -0.16198 0.10856 -0.15642 0.1037 -0.15365 0.09653 C -0.15243 0.09328 -0.15104 0.09028 -0.15 0.0868 C -0.14878 0.0831 -0.14861 0.07916 -0.14687 0.07569 C -0.14427 0.06157 -0.14635 0.04676 -0.14375 0.03264 C -0.14306 0.01875 -0.13837 -0.00648 -0.13073 -0.01667 C -0.1276 -0.02685 -0.11198 -0.03218 -0.10469 -0.03542 C -0.1026 -0.03634 -0.10052 -0.03727 -0.09844 -0.0382 C -0.09687 -0.03889 -0.09375 -0.04028 -0.09375 -0.04028 C -0.08142 -0.03959 -0.07135 -0.03565 -0.05937 -0.03403 C -0.05556 -0.03241 -0.05226 -0.02917 -0.04844 -0.02778 C -0.04792 -0.02685 -0.04757 -0.02593 -0.04687 -0.025 C -0.04583 -0.02361 -0.04462 -0.02292 -0.04375 -0.02153 C -0.04253 -0.01945 -0.04184 -0.01667 -0.04062 -0.01459 C -0.03837 -0.00417 -0.03472 0.0044 -0.02917 0.0118 C -0.02899 0.01296 -0.02899 0.01412 -0.02865 0.01528 C -0.0283 0.0162 -0.02743 0.01643 -0.02708 0.01736 C -0.02569 0.02176 -0.02483 0.02592 -0.02344 0.03055 C -0.02292 0.03472 -0.02309 0.03889 -0.0224 0.04305 C -0.02187 0.04583 -0.02031 0.05139 -0.02031 0.05139 C -0.0191 0.08148 -0.02101 0.1118 -0.01875 0.14166 C -0.0184 0.15486 -0.0184 0.17916 -0.0151 0.19236 C -0.01406 0.20185 -0.01458 0.2118 -0.01198 0.22083 C -0.0099 0.23981 -0.00747 0.26366 0.00313 0.27778 C 0.00972 0.28657 0.025 0.29259 0.03385 0.29375 C 0.0408 0.29328 0.04479 0.29236 0.05104 0.29097 C 0.05642 0.28657 0.06267 0.28472 0.06823 0.28055 C 0.07292 0.27708 0.07622 0.27106 0.08125 0.26875 C 0.08611 0.26389 0.09132 0.25926 0.09635 0.25486 C 0.10052 0.24653 0.0967 0.25486 0.09948 0.24653 C 0.10017 0.24421 0.10208 0.23958 0.10208 0.23958 C 0.10226 0.23819 0.10243 0.2368 0.1026 0.23541 C 0.10295 0.23403 0.10365 0.23125 0.10365 0.23125 C 0.10538 0.21273 0.10365 0.1875 0.09531 0.17083 C 0.0941 0.16458 0.09184 0.16088 0.08698 0.15972 C 0.08316 0.15764 0.07951 0.15463 0.07552 0.15278 C 0.06337 0.1581 0.05764 0.15764 0.04219 0.15764 " pathEditMode="relative" ptsTypes="fffffffffffffffffffffffffffffffffffffffffffffffffffffffffffffffffffffffffffA">
                                      <p:cBhvr>
                                        <p:cTn id="22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C -0.0026 0.00347 -0.00347 0.00578 -0.00573 0.00972 C -0.00833 0.0199 -0.01528 0.03101 -0.02135 0.03819 C -0.02482 0.04213 -0.02795 0.04699 -0.03125 0.05138 C -0.03316 0.05393 -0.03732 0.05578 -0.03958 0.05763 C -0.04253 0.06018 -0.04496 0.06412 -0.04791 0.06666 C -0.05312 0.07129 -0.06024 0.07338 -0.06614 0.07569 C -0.06771 0.07638 -0.0691 0.078 -0.07083 0.07847 C -0.07482 0.07963 -0.07916 0.07939 -0.08333 0.08055 C -0.08976 0.0824 -0.09583 0.08611 -0.10208 0.08819 C -0.10416 0.08773 -0.10642 0.08819 -0.10833 0.0868 C -0.11059 0.08518 -0.11198 0.075 -0.1125 0.07222 C -0.11423 0.06365 -0.11701 0.05555 -0.12135 0.04861 C -0.12257 0.04398 -0.12326 0.03935 -0.12448 0.03472 C -0.125 0.02986 -0.12604 0.02569 -0.12656 0.02083 C -0.12639 0.01226 -0.12916 -0.0132 -0.12187 -0.02292 C -0.12118 -0.02709 -0.12048 -0.03033 -0.11823 -0.03334 C -0.11562 -0.04213 -0.11007 -0.05394 -0.10416 -0.05903 C -0.10295 -0.06227 -0.10208 -0.06274 -0.09948 -0.06389 C -0.08976 -0.07362 -0.07847 -0.07755 -0.06719 -0.08264 C -0.06458 -0.08241 -0.0618 -0.08287 -0.05937 -0.08195 C -0.05816 -0.08149 -0.05781 -0.0794 -0.05677 -0.07848 C -0.05469 -0.07662 -0.05087 -0.07477 -0.04844 -0.07362 C -0.04427 -0.07547 -0.04097 -0.07917 -0.03698 -0.08125 C -0.03489 -0.08473 -0.03142 -0.08912 -0.02864 -0.09167 C -0.02587 -0.09422 -0.02239 -0.09514 -0.01979 -0.09792 C -0.0158 -0.10232 -0.01163 -0.10556 -0.00729 -0.10903 C -0.00278 -0.1125 -0.00104 -0.11991 0.00313 -0.12362 C 0.00399 -0.12662 0.00521 -0.12894 0.00573 -0.13195 C 0.00521 -0.14607 0.00486 -0.1551 -0.00208 -0.16528 C -0.00607 -0.17107 -0.0066 -0.17408 -0.0125 -0.17709 C -0.01476 -0.1794 -0.01632 -0.18264 -0.01875 -0.18473 C -0.02448 -0.18982 -0.03125 -0.1926 -0.0375 -0.19653 C -0.0434 -0.20024 -0.04913 -0.2051 -0.05573 -0.20625 C -0.06701 -0.21135 -0.07882 -0.21783 -0.09062 -0.22014 C -0.09288 -0.22176 -0.09548 -0.22315 -0.09791 -0.22431 C -0.11632 -0.22338 -0.10955 -0.22662 -0.11823 -0.21806 C -0.11892 -0.21505 -0.12101 -0.21158 -0.12291 -0.20973 C -0.12569 -0.20116 -0.12656 -0.19306 -0.1276 -0.18403 C -0.12812 -0.17894 -0.12969 -0.16875 -0.12969 -0.16875 C -0.13003 -0.15162 -0.13351 -0.12385 -0.12708 -0.10695 C -0.12587 -0.09237 -0.11875 -0.07871 -0.10729 -0.07709 C -0.09757 -0.07755 -0.0901 -0.07825 -0.08073 -0.07987 C -0.0658 -0.0919 -0.05 -0.10116 -0.03646 -0.11667 C -0.02969 -0.12431 -0.02778 -0.13658 -0.02396 -0.14653 C -0.02326 -0.15116 -0.02239 -0.15556 -0.02083 -0.15973 C -0.02014 -0.16922 -0.01857 -0.1801 -0.01354 -0.1875 C -0.01094 -0.19144 -0.00555 -0.19306 -0.00208 -0.19514 C 0.00538 -0.19977 0.01129 -0.20741 0.01927 -0.21042 C 0.02344 -0.21366 0.02917 -0.2176 0.03386 -0.21875 C 0.04254 -0.2257 0.05243 -0.22848 0.0625 -0.22987 C 0.09323 -0.22801 0.08177 -0.23426 0.09323 -0.21389 C 0.09445 -0.2088 0.0967 -0.2044 0.09792 -0.19931 C 0.09879 -0.19537 0.09879 -0.19098 0.09948 -0.18681 C 0.10018 -0.18218 0.10139 -0.17801 0.10209 -0.17362 C 0.10278 -0.16204 0.10399 -0.14375 0.10938 -0.13403 C 0.11094 -0.12408 0.11476 -0.11482 0.11927 -0.10695 C 0.12084 -0.10417 0.12084 -0.10255 0.12292 -0.1 C 0.12465 -0.09792 0.1257 -0.09815 0.12813 -0.09723 C 0.13021 -0.09537 0.13264 -0.09491 0.1349 -0.09306 C 0.13802 -0.09051 0.14132 -0.08681 0.14479 -0.08542 C 0.15087 -0.08311 0.15747 -0.08357 0.16354 -0.08195 C 0.16875 -0.08056 0.17344 -0.07778 0.17865 -0.07639 C 0.18264 -0.07385 0.18733 -0.07246 0.19167 -0.07153 C 0.19948 -0.07246 0.20677 -0.07362 0.21459 -0.07431 C 0.21927 -0.07801 0.22274 -0.08403 0.22709 -0.0882 C 0.2309 -0.0919 0.23524 -0.09422 0.23854 -0.09862 C 0.23906 -0.10093 0.24011 -0.10255 0.24063 -0.10487 C 0.24028 -0.11922 0.24149 -0.13588 0.23802 -0.15 C 0.2375 -0.1551 0.2375 -0.16042 0.23594 -0.16528 C 0.23351 -0.17315 0.23559 -0.16598 0.23177 -0.17292 C 0.22847 -0.17894 0.22691 -0.18635 0.22344 -0.19237 C 0.22118 -0.1963 0.22361 -0.19399 0.22136 -0.19862 C 0.21649 -0.20811 0.21354 -0.21482 0.20521 -0.21806 C 0.20191 -0.22107 0.20018 -0.2213 0.19636 -0.22223 C 0.19254 -0.22431 0.18906 -0.22454 0.1849 -0.225 C 0.17361 -0.22454 0.16667 -0.22431 0.15677 -0.22292 C 0.15313 -0.22037 0.15018 -0.21667 0.14636 -0.21459 C 0.14358 -0.21158 0.1408 -0.21042 0.13802 -0.20764 C 0.13542 -0.20487 0.13351 -0.20116 0.13073 -0.19862 C 0.12899 -0.19445 0.12743 -0.19144 0.125 -0.1882 C 0.1224 -0.17801 0.11649 -0.16968 0.11354 -0.15973 C 0.11146 -0.15255 0.11094 -0.14468 0.10886 -0.1375 C 0.10816 -0.13172 0.10712 -0.12709 0.10677 -0.12084 C 0.10695 -0.11227 0.10695 -0.10371 0.10729 -0.09514 C 0.10747 -0.08843 0.1099 -0.08218 0.1099 -0.075 " pathEditMode="relative" ptsTypes="fffffffffffffffffffffffffffffffffffffffffffffffffffffffffffffffffffffffffffffffffffffA">
                                      <p:cBhvr>
                                        <p:cTn id="24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347 C 0.00868 0.00301 0.0165 0.00162 0.025 -0.0007 C 0.03351 -0.00579 0.04289 -0.00903 0.05105 -0.01528 C 0.05226 -0.01621 0.05348 -0.01713 0.05469 -0.01806 C 0.05556 -0.01852 0.05643 -0.01875 0.0573 -0.01945 C 0.05955 -0.02107 0.06007 -0.02384 0.0625 -0.025 C 0.06528 -0.03056 0.06806 -0.03797 0.0698 -0.04445 C 0.07049 -0.04746 0.07049 -0.0507 0.07136 -0.05347 C 0.07309 -0.05972 0.07622 -0.06505 0.07761 -0.07153 C 0.07795 -0.07732 0.07882 -0.08195 0.07969 -0.0875 C 0.07934 -0.09908 0.08247 -0.10648 0.07657 -0.1125 C 0.07205 -0.13033 0.054 -0.13959 0.04115 -0.14167 C 0.03403 -0.14121 0.02691 -0.14097 0.0198 -0.14028 C 0.01702 -0.14005 0.0132 -0.13519 0.01146 -0.13334 C 0.00556 -0.12732 -0.00069 -0.12199 -0.0052 -0.11389 C -0.0059 -0.1088 -0.0052 -0.11134 -0.00781 -0.10625 C -0.00816 -0.10556 -0.00885 -0.10417 -0.00885 -0.10417 C -0.00955 -0.09977 -0.01076 -0.09607 -0.01145 -0.09167 C -0.01111 -0.07269 -0.01284 -0.05301 -0.0052 -0.03611 C -0.0026 -0.02199 0.00539 -0.00926 0.01511 -0.00278 C 0.01789 -0.00093 0.01945 0.00185 0.0224 0.00278 C 0.03594 0.01481 0.05469 0.01412 0.07032 0.01528 C 0.08907 0.01944 0.07691 0.01713 0.12188 0.01458 C 0.12622 0.01435 0.13212 0.00995 0.13646 0.00833 C 0.13941 0.00717 0.14532 0.00486 0.14532 0.00486 C 0.154 -0.00371 0.16302 -0.01088 0.16875 -0.02361 C 0.17223 -0.03148 0.175 -0.04028 0.17813 -0.04861 C 0.18195 -0.0588 0.17639 -0.05047 0.18125 -0.05695 C 0.18282 -0.06297 0.18507 -0.06852 0.18698 -0.07431 C 0.18802 -0.08472 0.19202 -0.09375 0.1948 -0.10347 C 0.19827 -0.11551 0.20105 -0.12685 0.20677 -0.1375 C 0.20782 -0.14144 0.20955 -0.14537 0.21146 -0.14861 C 0.21407 -0.1588 0.22118 -0.16621 0.22813 -0.17084 C 0.23021 -0.17222 0.23438 -0.17616 0.23646 -0.17639 C 0.24236 -0.17732 0.23924 -0.17685 0.24636 -0.17778 C 0.26268 -0.17662 0.26407 -0.17778 0.27605 -0.17222 C 0.28455 -0.16829 0.29236 -0.15857 0.30105 -0.15625 C 0.304 -0.15232 0.30816 -0.14931 0.31094 -0.14514 C 0.31632 -0.13727 0.32014 -0.12616 0.3224 -0.11597 C 0.32223 -0.10509 0.32275 -0.09422 0.32188 -0.08334 C 0.32014 -0.06065 0.31302 -0.04121 0.30521 -0.02153 C 0.30243 -0.01459 0.3 -0.00509 0.29532 2.22222E-6 C 0.28872 0.00694 0.28143 0.0081 0.27344 0.00903 C 0.2599 0.00856 0.25434 0.00833 0.24323 0.00416 C 0.2408 0.00208 0.23802 0.00162 0.23542 -0.0007 C 0.23282 -0.00648 0.23125 -0.01181 0.22761 -0.01667 C 0.22622 -0.02246 0.22361 -0.02824 0.22032 -0.03264 C 0.2191 -0.03935 0.2198 -0.03634 0.21823 -0.04167 C 0.21736 -0.04908 0.21563 -0.05556 0.21563 -0.0632 " pathEditMode="relative" ptsTypes="ffffffffffffffffffffffffffffffffffffffffffffffffA">
                                      <p:cBhvr>
                                        <p:cTn id="26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0.00324 C 0.00573 0.00417 0.00833 0.00649 0.01163 0.01088 C 0.0125 0.01204 0.01267 0.01366 0.01371 0.01436 C 0.0151 0.01528 0.01684 0.01528 0.0184 0.01574 C 0.02291 0.02037 0.02534 0.02709 0.02934 0.03241 C 0.03003 0.03588 0.03107 0.03704 0.03246 0.04005 C 0.03333 0.0419 0.03455 0.04561 0.03455 0.04561 C 0.03541 0.05116 0.03645 0.05695 0.03819 0.06227 C 0.03889 0.06644 0.03906 0.06899 0.04132 0.07199 C 0.04184 0.07871 0.0434 0.08727 0.04705 0.09213 C 0.04774 0.09537 0.04913 0.09861 0.05069 0.10116 C 0.05173 0.10301 0.05434 0.10602 0.05434 0.10602 C 0.05694 0.11482 0.0533 0.10533 0.05798 0.11019 C 0.05902 0.11111 0.0592 0.1132 0.06007 0.11436 C 0.06145 0.11621 0.06336 0.11736 0.06475 0.11922 C 0.075 0.13287 0.0901 0.14074 0.1033 0.14769 C 0.10468 0.15047 0.10798 0.15162 0.11059 0.15255 C 0.11753 0.15139 0.12448 0.15116 0.13142 0.14977 C 0.13698 0.14723 0.1427 0.14375 0.14757 0.13936 C 0.14913 0.13797 0.15052 0.13565 0.15225 0.13449 C 0.15625 0.13195 0.15989 0.13079 0.16371 0.12755 C 0.16389 0.12686 0.16389 0.12616 0.16423 0.12547 C 0.16458 0.12454 0.16545 0.12385 0.1658 0.12269 C 0.16823 0.11551 0.17066 0.10695 0.17205 0.09908 C 0.17152 0.07014 0.17309 0.08079 0.17048 0.06644 C 0.16944 0.06135 0.1651 0.05857 0.16215 0.05672 C 0.15955 0.0551 0.16145 0.05533 0.15902 0.05324 C 0.1526 0.04769 0.14514 0.03959 0.13819 0.03588 C 0.13489 0.03149 0.12864 0.02778 0.12413 0.02686 C 0.12031 0.02431 0.11823 0.02338 0.11371 0.02269 C 0.11076 0.02107 0.10486 0.01852 0.10486 0.01852 C 0.08402 0.01968 0.09878 0.01713 0.08611 0.02547 C 0.08541 0.02593 0.08472 0.02616 0.08402 0.02686 C 0.0835 0.02732 0.08316 0.02848 0.08246 0.02894 C 0.08142 0.02963 0.07934 0.03033 0.07934 0.03033 C 0.07639 0.03334 0.07395 0.03704 0.071 0.04005 C 0.07014 0.04352 0.06805 0.04514 0.06684 0.04838 C 0.06527 0.05255 0.06441 0.05695 0.06371 0.06158 C 0.06406 0.07246 0.06319 0.08195 0.06684 0.09144 C 0.06805 0.10139 0.07257 0.11181 0.07621 0.12061 C 0.07725 0.12292 0.07916 0.12986 0.08142 0.13241 C 0.08698 0.1382 0.09913 0.14213 0.1059 0.14352 C 0.10746 0.14468 0.10937 0.14607 0.11111 0.1463 C 0.11527 0.14699 0.12361 0.14769 0.12361 0.14769 C 0.13055 0.14723 0.13628 0.14676 0.14288 0.14561 C 0.15295 0.14121 0.15677 0.12848 0.16215 0.11713 C 0.16406 0.11297 0.16649 0.10949 0.1684 0.10533 C 0.17066 0.09306 0.17465 0.08102 0.17882 0.06991 C 0.18055 0.06551 0.18055 0.06158 0.18298 0.05741 C 0.18472 0.04792 0.18802 0.03635 0.19132 0.02755 C 0.19184 0.02361 0.19288 0.02014 0.19392 0.01644 C 0.19635 -0.00856 0.196 -0.03588 0.19132 -0.06064 C 0.1901 -0.07708 0.18819 -0.10902 0.20434 -0.1162 C 0.20555 -0.11875 0.20798 -0.12152 0.21007 -0.12245 C 0.21215 -0.12453 0.21319 -0.12639 0.2158 -0.12731 C 0.22274 -0.13472 0.23194 -0.13958 0.2408 -0.1412 C 0.2434 -0.14351 0.24757 -0.14537 0.25069 -0.14537 " pathEditMode="relative" ptsTypes="ffffffffffffffffffffffffffffffffffffffffffffffffffffffffA">
                                      <p:cBhvr>
                                        <p:cTn id="28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4.81481E-6 C 0.00261 0.00347 0.00383 0.0081 0.00626 0.01204 C 0.00782 0.01458 0.01042 0.01574 0.01251 0.01759 C 0.01824 0.02268 0.02379 0.0287 0.03056 0.03055 C 0.03421 0.03333 0.03751 0.03495 0.04167 0.03611 C 0.054 0.03518 0.06615 0.03125 0.07848 0.03009 C 0.08143 0.0294 0.08386 0.02778 0.08681 0.02731 C 0.08942 0.02616 0.09167 0.025 0.09445 0.02454 C 0.09671 0.02245 0.09654 0.01991 0.09758 0.01667 C 0.10036 0.00856 0.10365 0.00092 0.10591 -0.00741 C 0.1073 -0.0125 0.10661 -0.00903 0.10869 -0.01482 C 0.10938 -0.0169 0.11077 -0.0213 0.11077 -0.0213 C 0.11216 -0.03056 0.11546 -0.03889 0.11702 -0.04815 C 0.11841 -0.07083 0.11615 -0.09005 0.09966 -0.10093 C 0.09671 -0.10695 0.08786 -0.10718 0.08299 -0.10787 C 0.0797 -0.10833 0.07292 -0.1088 0.07292 -0.1088 C 0.0698 -0.11019 0.06667 -0.10972 0.06355 -0.10926 C 0.05956 -0.10787 0.05678 -0.10648 0.05313 -0.10371 C 0.05088 -0.10185 0.04827 -0.09908 0.04584 -0.09815 C 0.04341 -0.0956 0.0415 -0.09306 0.0389 -0.09074 C 0.03751 -0.08704 0.03473 -0.08519 0.03334 -0.08148 C 0.03108 -0.07593 0.029 -0.07037 0.02622 -0.06528 C 0.02588 -0.06111 0.02518 -0.05764 0.02397 -0.05371 C 0.02345 -0.04699 0.02119 -0.03958 0.0198 -0.03287 C 0.01945 -0.02917 0.01841 -0.02616 0.01772 -0.02269 C 0.01754 -0.01736 0.01754 -0.01181 0.0172 -0.00648 C 0.0172 -0.00232 0.01841 0.00254 0.01667 0.00602 C 0.01529 0.00879 0.01494 0.0125 0.01424 0.01574 C 0.0132 0.02037 0.01251 0.025 0.01077 0.02917 C 0.01008 0.03079 0.00869 0.03379 0.00869 0.03379 C 0.00817 0.03842 0.00435 0.0493 0.0007 0.05046 C -0.00121 0.05417 -0.00676 0.05532 -0.00971 0.05555 C -0.01805 0.05532 -0.02169 0.05486 -0.02881 0.05417 C -0.03037 0.05254 -0.03211 0.05162 -0.03402 0.05092 C -0.03558 0.04884 -0.03784 0.04815 -0.03992 0.04768 C -0.046 0.04213 -0.06978 0.04398 -0.07083 0.04398 C -0.07621 0.04305 -0.08159 0.04282 -0.0868 0.04074 C -0.08714 0.04028 -0.08749 0.03981 -0.08784 0.03935 C -0.08819 0.03889 -0.08853 0.03889 -0.08888 0.03842 C -0.08975 0.0375 -0.09131 0.03518 -0.09131 0.03518 C -0.09201 0.03217 -0.09322 0.0294 -0.09409 0.02639 C -0.09513 0.01528 -0.09791 0.00463 -0.10034 -0.00602 C -0.10086 -0.01296 -0.10103 -0.01343 -0.10103 -0.02315 C -0.10103 -0.0456 -0.10069 -0.06158 -0.0986 -0.08195 C -0.09808 -0.08681 -0.0986 -0.0963 -0.09583 -0.10093 C -0.09322 -0.10509 -0.0861 -0.10996 -0.08194 -0.11019 C -0.07464 -0.11065 -0.06006 -0.11111 -0.06006 -0.11111 C -0.05312 -0.11296 -0.04843 -0.11065 -0.04235 -0.10833 C -0.03923 -0.10417 -0.03315 -0.1 -0.02881 -0.09815 C -0.02655 -0.09722 -0.02447 -0.0963 -0.02221 -0.09537 C -0.02135 -0.09491 -0.01944 -0.09445 -0.01944 -0.09445 C -0.01458 -0.09491 -0.01423 -0.0956 -0.01041 -0.0963 C -0.00815 -0.09769 -0.00607 -0.09931 -0.00416 -0.10139 C -0.00051 -0.10949 0.00313 -0.11921 0.00452 -0.12871 C 0.0047 -0.13403 0.00504 -0.14167 0.00556 -0.14676 C 0.00591 -0.15 0.00765 -0.15301 0.00799 -0.15648 C 0.00869 -0.1625 0.00921 -0.16875 0.01008 -0.17454 C 0.01164 -0.18542 0.01667 -0.19514 0.01806 -0.20602 C 0.01911 -0.21435 0.0231 -0.22083 0.02501 -0.22871 C 0.02588 -0.23218 0.02674 -0.23634 0.02917 -0.23843 C 0.03004 -0.24051 0.03056 -0.24259 0.03161 -0.24445 C 0.0323 -0.24699 0.03351 -0.25046 0.03508 -0.25185 C 0.03924 -0.26134 0.05088 -0.26482 0.05869 -0.26574 C 0.07223 -0.27014 0.09515 -0.26528 0.11042 -0.26389 C 0.11476 -0.26296 0.11876 -0.25972 0.12223 -0.25602 C 0.12345 -0.25347 0.12449 -0.2507 0.1257 -0.24815 C 0.1264 -0.24329 0.12692 -0.23773 0.12813 -0.23287 C 0.129 -0.20371 0.13213 -0.16389 0.12154 -0.13565 C 0.11997 -0.12523 0.11407 -0.11875 0.10661 -0.11667 C 0.10487 -0.11505 0.10174 -0.11366 0.09966 -0.11343 C 0.09341 -0.11296 0.08091 -0.1125 0.08091 -0.1125 C 0.07622 -0.11088 0.07171 -0.10926 0.06702 -0.10741 C 0.06442 -0.10394 0.05504 -0.09954 0.05105 -0.09815 C 0.04949 -0.09653 0.0474 -0.0956 0.04549 -0.09491 C 0.04185 -0.0919 0.03786 -0.09097 0.03438 -0.08704 C 0.03108 -0.0831 0.02848 -0.0757 0.0257 -0.07083 C 0.02327 -0.06134 0.02015 -0.05208 0.01598 -0.04352 C 0.01459 -0.03727 0.01372 -0.03125 0.01286 -0.025 C 0.01303 -0.01227 0.0132 -0.00417 0.01598 0.00694 C 0.01702 0.01088 0.0172 0.01597 0.01945 0.01898 C 0.02101 0.025 0.02362 0.03241 0.02744 0.03657 C 0.03056 0.04004 0.0349 0.04167 0.0382 0.04491 C 0.04081 0.04745 0.04411 0.04954 0.04723 0.05092 C 0.05105 0.05254 0.05539 0.05278 0.05938 0.0537 C 0.06199 0.05579 0.06511 0.05602 0.06806 0.05694 C 0.07431 0.05625 0.08195 0.0544 0.08786 0.05092 C 0.09133 0.04884 0.09463 0.04514 0.09827 0.04352 C 0.09983 0.0419 0.10174 0.04167 0.10313 0.03981 " pathEditMode="relative" ptsTypes="fffffffffffffffffffffffffffffffffffffffffffffffffffffffffffffffffffffffffffffffffffffffA">
                                      <p:cBhvr>
                                        <p:cTn id="30" dur="5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C 0.00104 0.0044 0.00087 0.0088 0.00243 0.01296 C 0.00278 0.01505 0.00347 0.01898 0.00347 0.01898 C 0.00399 0.02801 0.00643 0.03727 0.00903 0.04583 C 0.01077 0.05972 0.01077 0.075 0.00764 0.08843 C 0.0066 0.09954 0.00434 0.11227 -0.00035 0.12176 C -0.11163 0.12107 -0.04913 0.12384 -0.08125 0.12037 C -0.08368 0.11875 -0.08663 0.11806 -0.08923 0.11759 C -0.09097 0.1169 -0.09271 0.1169 -0.09444 0.11621 C -0.09531 0.11458 -0.09531 0.11366 -0.09653 0.1125 C -0.09791 0.1088 -0.10121 0.10671 -0.10347 0.10371 C -0.10469 0.10208 -0.10469 0.09954 -0.10555 0.09769 C -0.10607 0.09583 -0.10642 0.09398 -0.10677 0.09213 C -0.10729 0.07963 -0.10746 0.06713 -0.10694 0.05463 C -0.10538 0.01852 -0.07048 0.01458 -0.05035 0.01389 C -0.0467 0.0132 -0.04271 0.01273 -0.03889 0.01204 C -0.03541 0.01065 -0.03194 0.00972 -0.02847 0.00833 C -0.02187 0.00579 -0.0158 -0.00092 -0.00972 -0.00509 C -0.00764 -0.00903 -0.00469 -0.01296 -0.00208 -0.0162 C 0.00052 -0.01944 0.00261 -0.02014 0.00417 -0.02454 C 0.00799 -0.03495 0.01077 -0.04491 0.01285 -0.05602 C 0.01337 -0.06296 0.01511 -0.06921 0.01563 -0.07685 C 0.01528 -0.08773 0.01354 -0.0956 0.01077 -0.10555 C 0.0099 -0.10856 0.0099 -0.11204 0.00799 -0.11389 C 0.00295 -0.13403 -0.01371 -0.13588 -0.02708 -0.13796 C -0.03455 -0.14051 -0.04166 -0.14421 -0.0493 -0.14491 C -0.0566 -0.14861 -0.0533 -0.14745 -0.05868 -0.14907 C -0.06389 -0.15254 -0.06979 -0.14884 -0.07465 -0.14583 C -0.07847 -0.14352 -0.08437 -0.14213 -0.0875 -0.13842 C -0.09219 -0.1331 -0.09392 -0.12616 -0.09618 -0.11898 C -0.09844 -0.11134 -0.10156 -0.10463 -0.10347 -0.09676 C -0.10451 -0.0875 -0.10694 -0.0787 -0.10833 -0.06944 C -0.10937 -0.06204 -0.10955 -0.05463 -0.10972 -0.04722 C -0.1092 -0.0412 -0.10868 -0.03634 -0.10677 -0.03102 C -0.10469 -0.01805 -0.09982 -0.00532 -0.09305 0.00463 C -0.09097 0.00787 -0.08767 0.0088 -0.08524 0.01111 C -0.07743 0.01783 -0.07066 0.02384 -0.06146 0.02546 C -0.05677 0.02523 -0.05191 0.02523 -0.04722 0.025 C -0.04114 0.02454 -0.0368 0.01806 -0.0316 0.01574 C -0.02882 0.01204 -0.03038 0.01435 -0.02708 0.0088 C -0.02656 0.0081 -0.02569 0.00648 -0.02569 0.00648 C -0.02378 -0.00046 -0.01823 -0.01134 -0.01458 -0.01759 C -0.01302 -0.02384 -0.01024 -0.0294 -0.00833 -0.03565 C -0.00729 -0.04329 -0.00555 -0.05092 -0.00347 -0.05833 C -0.0026 -0.06782 0.00122 -0.08287 0.00452 -0.09167 C 0.00504 -0.09629 0.00608 -0.10069 0.00729 -0.10509 C 0.00816 -0.11458 0.00972 -0.12176 0.01146 -0.13055 C 0.01181 -0.13796 0.01476 -0.15856 0.00834 -0.16065 C 0.00643 -0.16412 0.00313 -0.16597 1.66667E-6 -0.16713 C -0.00399 -0.1706 -0.0092 -0.17176 -0.01389 -0.17222 C -0.01962 -0.17199 -0.025 -0.17222 -0.03055 -0.17037 C -0.03646 -0.16852 -0.04166 -0.16366 -0.04757 -0.1625 C -0.05903 -0.15741 -0.05781 -0.16065 -0.07847 -0.16111 C -0.08229 -0.16227 -0.08177 -0.16551 -0.08524 -0.16713 C -0.08611 -0.16759 -0.08941 -0.16805 -0.08993 -0.16805 C -0.09184 -0.17129 -0.09462 -0.17245 -0.09722 -0.17454 C -0.09809 -0.17639 -0.09913 -0.17778 -0.1 -0.17963 C -0.10087 -0.18611 -0.10295 -0.19282 -0.10521 -0.19861 C -0.10555 -0.20231 -0.10642 -0.20602 -0.10677 -0.20972 C -0.10625 -0.2243 -0.10677 -0.23356 -0.10278 -0.24583 C -0.10017 -0.26366 -0.08837 -0.28379 -0.07673 -0.29305 C -0.07274 -0.29629 -0.06684 -0.29977 -0.0625 -0.30139 C -0.0625 -0.30139 -0.05816 -0.30278 -0.05694 -0.30324 C -0.05573 -0.3037 -0.05347 -0.30463 -0.05347 -0.30463 C -0.04375 -0.30417 -0.0342 -0.30092 -0.02535 -0.29491 C -0.02326 -0.29167 -0.02031 -0.28773 -0.01736 -0.28611 C -0.01458 -0.28148 -0.01285 -0.27546 -0.00972 -0.27129 C -0.00816 -0.26528 -0.00677 -0.25949 -0.0059 -0.25324 C -0.00712 -0.23866 -0.00903 -0.22731 -0.01423 -0.21435 C -0.01684 -0.20787 -0.02135 -0.20231 -0.02465 -0.19629 C -0.02986 -0.1868 -0.03385 -0.17361 -0.04201 -0.16805 C -0.04323 -0.16551 -0.04687 -0.16319 -0.04896 -0.1625 C -0.05243 -0.15972 -0.05677 -0.15949 -0.06076 -0.15879 C -0.06719 -0.15903 -0.07378 -0.15926 -0.08021 -0.15972 C -0.08246 -0.15995 -0.08715 -0.16065 -0.08715 -0.16065 C -0.09566 -0.16342 -0.10121 -0.16944 -0.10694 -0.17824 C -0.10781 -0.1794 -0.1092 -0.17963 -0.11007 -0.18055 C -0.11371 -0.18449 -0.11701 -0.18866 -0.11979 -0.19352 C -0.12118 -0.19907 -0.12309 -0.20463 -0.12465 -0.21018 C -0.12587 -0.21921 -0.12673 -0.22986 -0.12361 -0.23842 C -0.12274 -0.24491 -0.11927 -0.24722 -0.11649 -0.25185 C -0.11076 -0.26018 -0.10555 -0.26944 -0.09826 -0.275 C -0.0934 -0.2787 -0.08646 -0.28194 -0.0816 -0.28611 C -0.07673 -0.29074 -0.07882 -0.28958 -0.07569 -0.29074 C -0.07118 -0.29444 -0.06562 -0.29838 -0.06041 -0.29954 C -0.05798 -0.30092 -0.05573 -0.30162 -0.05312 -0.30231 C -0.03958 -0.30162 -0.03298 -0.29722 -0.02118 -0.28935 C -0.01666 -0.28634 -0.01163 -0.28333 -0.00798 -0.27824 C -0.00434 -0.27315 -0.0026 -0.26736 1.66667E-6 -0.26157 C 0.0033 -0.25417 0.00695 -0.24792 0.00938 -0.23981 C 0.01042 -0.23125 0.01024 -0.22083 0.0132 -0.21296 " pathEditMode="relative" ptsTypes="ffffffffffffffffffffffffffffffffffffffffffffffffffffffffffffffffffffffffffffffffffffffffffA">
                                      <p:cBhvr>
                                        <p:cTn id="32" dur="5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96296E-6 C 0.00191 0.00139 0.0033 0.00718 0.00451 0.00972 C 0.00851 0.01806 0.01267 0.02639 0.01823 0.03287 C 0.01892 0.03472 0.01979 0.03542 0.02118 0.03634 C 0.02257 0.03889 0.02535 0.04421 0.0276 0.04514 C 0.02847 0.04607 0.02899 0.04653 0.03003 0.04676 C 0.03351 0.04908 0.03906 0.04908 0.04253 0.04954 C 0.04844 0.05185 0.05417 0.05301 0.06024 0.05417 C 0.0651 0.05602 0.06979 0.05486 0.07448 0.05301 C 0.07587 0.05185 0.07899 0.05093 0.07899 0.05093 C 0.08021 0.04977 0.08177 0.04931 0.08316 0.04861 C 0.0868 0.04468 0.09028 0.04051 0.09358 0.03611 C 0.09479 0.03449 0.09514 0.03195 0.0967 0.03079 C 0.09722 0.02662 0.09983 0.0206 0.10191 0.01736 C 0.10278 0.01412 0.10208 0.01597 0.10399 0.01273 C 0.10434 0.01204 0.10521 0.01065 0.10521 0.01065 C 0.10694 0.00394 0.11042 -0.00185 0.11233 -0.00833 C 0.11354 -0.0125 0.11441 -0.01713 0.11597 -0.02129 C 0.11701 -0.02708 0.11875 -0.03264 0.11927 -0.03866 C 0.1191 -0.0456 0.11944 -0.05231 0.11823 -0.05903 C 0.11701 -0.07963 0.10347 -0.09028 0.09115 -0.09861 C 0.08455 -0.10301 0.0783 -0.10787 0.07118 -0.11041 C 0.06979 -0.11088 0.0684 -0.1118 0.06701 -0.11227 C 0.06406 -0.11342 0.06128 -0.11435 0.05833 -0.11528 C 0.05365 -0.1169 0.04896 -0.11759 0.04427 -0.11875 C 0.03715 -0.11759 0.03472 -0.11412 0.03021 -0.10671 C 0.02986 -0.1037 0.0283 -0.10139 0.02743 -0.09861 C 0.02465 -0.09051 0.02066 -0.08217 0.01701 -0.07477 C 0.01562 -0.0662 0.01094 -0.05741 0.00729 -0.05 C 0.00608 -0.04768 0.00503 -0.04537 0.00399 -0.04305 C 0.0033 -0.04143 0.0026 -0.03981 0.00191 -0.03819 C 0.00156 -0.0375 0.00087 -0.03588 0.00087 -0.03588 C 0.00052 -0.03287 0.00017 -0.03009 -0.0007 -0.02708 C -0.00035 -0.02153 -0.00087 -0.01551 0.00052 -0.01018 C 0.00104 -0.0081 0.0026 -0.00393 0.0026 -0.00393 C 0.00555 0.01574 0.01771 0.02847 0.03177 0.03403 C 0.03472 0.03658 0.03871 0.03843 0.04201 0.03959 C 0.0467 0.04283 0.05156 0.04421 0.0566 0.04653 C 0.06094 0.0456 0.06198 0.04514 0.06545 0.04329 C 0.06892 0.04121 0.06528 0.04352 0.06823 0.04121 C 0.06892 0.04074 0.07031 0.03982 0.07031 0.03982 C 0.07205 0.03704 0.07361 0.03496 0.07535 0.03218 C 0.07604 0.03102 0.0776 0.02871 0.0776 0.02871 C 0.07865 0.0257 0.08003 0.02269 0.0816 0.02014 C 0.08246 0.01528 0.08437 0.01088 0.08594 0.00625 C 0.0868 -0.00046 0.08941 -0.00602 0.09201 -0.0118 C 0.09375 -0.01574 0.09496 -0.02037 0.0967 -0.0243 C 0.10365 -0.04028 0.11319 -0.05671 0.1243 -0.06782 C 0.12986 -0.07338 0.13611 -0.07801 0.14219 -0.08264 C 0.14375 -0.08379 0.14514 -0.08518 0.1467 -0.08657 C 0.14774 -0.0875 0.14861 -0.08842 0.14948 -0.08935 C 0.14983 -0.08958 0.15052 -0.09028 0.15052 -0.09028 C 0.15139 -0.09259 0.15278 -0.09398 0.15451 -0.09491 C 0.15746 -0.09884 0.16215 -0.10185 0.16649 -0.10324 C 0.16719 -0.10416 0.16962 -0.10532 0.17066 -0.10555 C 0.17153 -0.10648 0.17222 -0.10694 0.17326 -0.10741 C 0.1743 -0.10833 0.175 -0.10949 0.17621 -0.10972 C 0.17865 -0.11111 0.18021 -0.11296 0.18264 -0.11366 C 0.18507 -0.11574 0.18854 -0.1169 0.19149 -0.11736 C 0.1934 -0.11805 0.19549 -0.11852 0.19774 -0.11875 C 0.21076 -0.11852 0.21944 -0.11852 0.23108 -0.11528 C 0.23281 -0.11389 0.23437 -0.11366 0.23628 -0.1125 C 0.23611 -0.06018 0.2493 -0.00347 0.23385 0.04468 C 0.23333 0.05 0.23038 0.05347 0.22691 0.05579 C 0.22465 0.05741 0.22066 0.06088 0.21823 0.06134 C 0.21163 0.06273 0.20503 0.0632 0.19844 0.06389 C 0.17257 0.06343 0.17882 0.06482 0.16701 0.0625 C 0.16545 0.06134 0.16406 0.06065 0.16233 0.05996 C 0.15799 0.05533 0.15191 0.05209 0.14774 0.04746 C 0.14653 0.04607 0.14549 0.04445 0.14427 0.04306 C 0.14358 0.04236 0.14201 0.04097 0.14201 0.04097 C 0.14097 0.03866 0.1401 0.03681 0.13854 0.03496 C 0.13715 0.02894 0.13507 0.02222 0.13281 0.01667 C 0.13264 0.01389 0.13194 0.01111 0.13125 0.00857 C 0.13073 0.00209 0.12917 -0.0044 0.12865 -0.01088 C 0.12847 -0.01389 0.12812 -0.01991 0.12812 -0.01991 C 0.12795 -0.02523 0.12812 -0.03079 0.12708 -0.03588 C 0.12691 -0.03912 0.12708 -0.04629 0.12587 -0.04861 C 0.12552 -0.05278 0.12535 -0.05694 0.12448 -0.06111 C 0.1243 -0.06504 0.12378 -0.06967 0.12187 -0.07291 C 0.12153 -0.07708 0.11823 -0.08333 0.11562 -0.08611 C 0.11285 -0.09236 0.10642 -0.09861 0.10104 -0.1 C 0.09896 -0.10116 0.09705 -0.10185 0.09479 -0.10208 C 0.09219 -0.10486 0.08854 -0.10648 0.08524 -0.10694 C 0.07795 -0.11018 0.06476 -0.10694 0.0566 -0.10671 C 0.04531 -0.10579 0.0342 -0.10347 0.02292 -0.10254 C 0.01944 -0.10185 0.0158 -0.10162 0.01233 -0.10116 C 0.01024 -0.10046 0.00833 -0.09884 0.00625 -0.09838 C 0.00451 -0.09676 0.00208 -0.09329 -2.5E-6 -0.09282 C -0.00139 -0.09051 -0.00295 -0.08889 -0.00469 -0.08727 C -0.00538 -0.08657 -0.00608 -0.08588 -0.00677 -0.08518 C -0.00695 -0.08495 -0.00747 -0.08449 -0.00747 -0.08449 C -0.0092 -0.08102 -0.01181 -0.07916 -0.01406 -0.07616 C -0.01476 -0.07384 -0.01545 -0.07106 -0.01684 -0.06944 C -0.01771 -0.0669 -0.01875 -0.06481 -0.01927 -0.06227 C -0.01979 -0.05069 -0.02135 -0.03866 -0.01892 -0.02754 C -0.01875 -0.02569 -0.01788 -0.02222 -0.01788 -0.02222 C -0.01771 -0.0206 -0.01754 -0.01921 -0.01684 -0.01782 C -0.01563 -0.01018 -0.01424 0.00185 -0.01094 0.00834 C -0.01024 0.01158 -0.00938 0.01551 -0.00781 0.01829 C -0.00747 0.02037 -0.00677 0.02338 -0.00573 0.02523 C -0.00521 0.02593 -0.00417 0.02732 -0.00417 0.02732 C -0.00156 0.03796 0.01163 0.04398 0.01927 0.04537 C 0.02049 0.04607 0.02326 0.04607 0.02326 0.04607 " pathEditMode="relative" ptsTypes="fffffffffffffffffffffffffffffffffffffffffffffffffffffffffffffffffffffffffffffffffffffffffffffffffffffffA">
                                      <p:cBhvr>
                                        <p:cTn id="3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5.55556E-6 C 0.00208 -0.00277 0.00468 -0.0037 0.00729 -0.00555 C 0.01458 -0.01087 0.02239 -0.01527 0.02968 -0.02083 C 0.03628 -0.02569 0.0427 -0.03078 0.04947 -0.03541 C 0.05572 -0.03958 0.06058 -0.04698 0.06718 -0.04999 C 0.07083 -0.0537 0.07447 -0.05508 0.07812 -0.05833 C 0.08333 -0.06319 0.08854 -0.07013 0.09479 -0.07291 C 0.09843 -0.07638 0.10104 -0.08078 0.10468 -0.08402 C 0.10694 -0.08842 0.11006 -0.09166 0.11249 -0.09583 C 0.11354 -0.10184 0.11788 -0.10717 0.12031 -0.11249 C 0.1217 -0.1155 0.12204 -0.11828 0.12395 -0.12083 C 0.12673 -0.13008 0.12986 -0.13726 0.13072 -0.14721 C 0.12933 -0.15856 0.12951 -0.15925 0.12499 -0.17291 C 0.12326 -0.17777 0.11927 -0.18101 0.11614 -0.18402 C 0.1085 -0.19096 0.10381 -0.19675 0.09427 -0.1986 C 0.08854 -0.20184 0.08663 -0.20254 0.08072 -0.20346 C 0.07031 -0.20323 0.05989 -0.20416 0.04947 -0.20277 C 0.04739 -0.20254 0.046 -0.19999 0.04427 -0.1986 C 0.0342 -0.19073 0.02986 -0.1824 0.02552 -0.16874 C 0.0243 -0.1611 0.02326 -0.15346 0.02187 -0.14583 C 0.021 -0.1361 0.02048 -0.13286 0.02239 -0.12013 C 0.02326 -0.11388 0.02968 -0.09675 0.03437 -0.09374 C 0.04288 -0.0787 0.05329 -0.06712 0.06666 -0.06041 C 0.07326 -0.05717 0.08402 -0.05763 0.0901 -0.05694 C 0.09513 -0.05717 0.10017 -0.05671 0.1052 -0.05763 C 0.10798 -0.05809 0.11302 -0.0618 0.11302 -0.0618 C 0.12204 -0.07198 0.12899 -0.08495 0.13489 -0.0986 C 0.13628 -0.10161 0.13663 -0.10532 0.13802 -0.10833 C 0.14045 -0.11388 0.14236 -0.11643 0.14427 -0.12221 C 0.14513 -0.12499 0.14687 -0.13055 0.14687 -0.13055 C 0.14774 -0.13726 0.14965 -0.14421 0.15208 -0.14999 C 0.15312 -0.15601 0.15607 -0.16018 0.15833 -0.16527 C 0.15954 -0.16805 0.16197 -0.1736 0.16197 -0.1736 C 0.16371 -0.18286 0.1776 -0.19721 0.18385 -0.19999 C 0.19062 -0.20902 0.20694 -0.20856 0.2151 -0.20902 C 0.23142 -0.2074 0.21336 -0.21018 0.22708 -0.20555 C 0.22951 -0.20485 0.23437 -0.20346 0.23437 -0.20346 C 0.23611 -0.20231 0.23767 -0.20092 0.23958 -0.19999 C 0.24236 -0.19629 0.24357 -0.1905 0.24583 -0.1861 C 0.24687 -0.17916 0.24756 -0.17314 0.24999 -0.16666 C 0.25086 -0.15485 0.25086 -0.15902 0.24947 -0.14305 C 0.24895 -0.13726 0.24496 -0.13263 0.2427 -0.12777 C 0.2335 -0.10809 0.21961 -0.09351 0.20208 -0.09027 C 0.19982 -0.08934 0.19756 -0.08865 0.19531 -0.08749 C 0.18749 -0.08772 0.1769 -0.08171 0.17187 -0.08958 C 0.15867 -0.11018 0.14548 -0.13958 0.13906 -0.16527 C 0.13871 -0.16897 0.13836 -0.17268 0.13749 -0.17638 C 0.13732 -0.1861 0.13402 -0.19791 0.13854 -0.20555 C 0.14236 -0.2118 0.15347 -0.2199 0.15937 -0.22152 C 0.16805 -0.22916 0.17968 -0.22754 0.1894 -0.22846 C 0.20225 -0.228 0.20433 -0.2287 0.21302 -0.22638 C 0.21631 -0.22337 0.21996 -0.22106 0.22343 -0.21874 C 0.22638 -0.21342 0.23107 -0.2111 0.23541 -0.20833 C 0.23836 -0.20254 0.23923 -0.19675 0.24114 -0.19027 C 0.24201 -0.17036 0.24288 -0.14027 0.23385 -0.12221 C 0.23194 -0.1118 0.22604 -0.09328 0.21979 -0.0861 C 0.21406 -0.07962 0.2026 -0.07221 0.19531 -0.06944 C 0.19253 -0.07013 0.1894 -0.07036 0.18697 -0.07152 C 0.18541 -0.07221 0.18506 -0.07499 0.18385 -0.07638 C 0.18142 -0.07939 0.17951 -0.08147 0.17656 -0.08333 C 0.17308 -0.08958 0.17499 -0.08819 0.17187 -0.08958 C 0.17065 -0.09189 0.16718 -0.09513 0.16718 -0.09513 C 0.16545 -0.10092 0.16284 -0.10694 0.15989 -0.1118 C 0.15972 -0.11272 0.15972 -0.11365 0.15937 -0.11458 C 0.15885 -0.11596 0.15763 -0.11666 0.15729 -0.11805 C 0.15677 -0.12013 0.15711 -0.12221 0.15677 -0.1243 C 0.15607 -0.12754 0.15486 -0.13078 0.15416 -0.13402 C 0.15381 -0.13911 0.1526 -0.14421 0.1526 -0.1493 C 0.15242 -0.15948 0.15277 -0.16967 0.15312 -0.17985 C 0.15347 -0.18981 0.15798 -0.19883 0.16302 -0.20555 C 0.16701 -0.21087 0.17482 -0.21133 0.17968 -0.21458 C 0.18333 -0.21712 0.18663 -0.2199 0.19062 -0.22083 C 0.19895 -0.22823 0.21041 -0.2236 0.21874 -0.21805 C 0.22135 -0.21643 0.22378 -0.21504 0.22656 -0.21388 C 0.22795 -0.21319 0.23072 -0.2111 0.23072 -0.2111 C 0.23229 -0.20809 0.23402 -0.20624 0.23489 -0.20277 C 0.23281 -0.19467 0.2335 -0.18356 0.23541 -0.17569 C 0.23611 -0.16342 0.23784 -0.15208 0.2401 -0.14027 C 0.23992 -0.13124 0.24166 -0.12152 0.23906 -0.11319 C 0.23402 -0.09745 0.2177 -0.08819 0.20572 -0.08541 C 0.19513 -0.07962 0.18697 -0.07846 0.17499 -0.07777 C 0.16267 -0.07453 0.14982 -0.07569 0.13749 -0.07846 C 0.12326 -0.078 0.10902 -0.07754 0.09479 -0.07638 C 0.09201 -0.07522 0.0894 -0.07476 0.08645 -0.0743 C 0.07638 -0.0699 0.06458 -0.07221 0.05416 -0.07152 C 0.04808 -0.07245 0.04201 -0.07291 0.03593 -0.0743 C 0.03402 -0.07592 0.03281 -0.07777 0.03072 -0.07916 C 0.02968 -0.08309 0.02725 -0.08703 0.02552 -0.09027 C 0.02517 -0.09096 0.02447 -0.09235 0.02447 -0.09235 C 0.02378 -0.09606 0.02187 -0.09814 0.02083 -0.10208 C 0.01909 -0.10833 0.01805 -0.11458 0.01614 -0.12083 C 0.01545 -0.12592 0.01545 -0.13101 0.01458 -0.1361 C 0.01371 -0.1574 0.01406 -0.18819 0.02656 -0.20485 C 0.03385 -0.22939 0.06076 -0.22569 0.07499 -0.22569 " pathEditMode="relative" ptsTypes="fffffffffffffffffffffffffffffffffffffffffffffffffffffffffffffffffffffffffffffffffffffffffffffA">
                                      <p:cBhvr>
                                        <p:cTn id="36" dur="5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C 0.00799 0.00023 0.01632 -3.33333E-6 0.02448 0.0007 C 0.02934 0.00116 0.03385 0.00509 0.03854 0.00625 C 0.04219 0.00857 0.04653 0.01111 0.05052 0.0125 C 0.05469 0.01806 0.05816 0.02245 0.06094 0.02986 C 0.0625 0.03403 0.06163 0.03287 0.06302 0.0375 C 0.06372 0.03935 0.0651 0.04306 0.0651 0.04306 C 0.0658 0.04745 0.06701 0.05208 0.06823 0.05625 C 0.06962 0.06783 0.07222 0.0794 0.07552 0.09028 C 0.07604 0.09491 0.07726 0.09838 0.07865 0.10278 C 0.07917 0.10764 0.08073 0.11111 0.08229 0.11528 C 0.08333 0.11783 0.08333 0.12083 0.08438 0.12361 C 0.08785 0.1331 0.09201 0.14097 0.09688 0.14931 C 0.10069 0.15579 0.10399 0.1625 0.11042 0.16458 C 0.11476 0.17037 0.12465 0.16783 0.12917 0.16806 C 0.14045 0.17176 0.16354 0.16759 0.17344 0.15625 C 0.17743 0.15162 0.17934 0.14421 0.18385 0.14028 C 0.18455 0.13634 0.1875 0.1331 0.18958 0.12986 C 0.19149 0.12685 0.19167 0.12361 0.19375 0.12083 C 0.19705 0.10972 0.19653 0.09769 0.2 0.08681 C 0.20052 0.0831 0.20174 0.08009 0.2026 0.07639 C 0.20382 0.06273 0.20122 0.05648 0.19896 0.04445 C 0.19844 0.04167 0.19549 0.0412 0.19375 0.03958 C 0.18802 0.03449 0.18438 0.02732 0.1776 0.02431 C 0.17517 0.01945 0.17847 0.025 0.17344 0.02083 C 0.1724 0.01991 0.17188 0.01829 0.17083 0.01736 C 0.16771 0.01458 0.16424 0.01435 0.16094 0.0125 C 0.15486 0.00926 0.15035 0.00579 0.14375 0.00486 C 0.13802 0.00232 0.14167 0.00347 0.13229 0.00417 C 0.12205 0.0081 0.11215 0.0125 0.10313 0.02014 C 0.10035 0.02245 0.09566 0.02546 0.09271 0.02708 C 0.09097 0.02801 0.0875 0.02986 0.0875 0.02986 C 0.0849 0.03333 0.08212 0.03495 0.07917 0.0375 C 0.07708 0.03935 0.07604 0.04375 0.075 0.04653 C 0.07274 0.05278 0.0691 0.05787 0.06667 0.06389 C 0.06111 0.07732 0.05903 0.09259 0.05208 0.10486 C 0.05191 0.10579 0.05191 0.10671 0.05156 0.10764 C 0.05122 0.10857 0.05035 0.1088 0.05 0.10972 C 0.04965 0.11111 0.04983 0.1125 0.04948 0.11389 C 0.04792 0.12083 0.04271 0.13195 0.03889 0.13681 C 0.03663 0.1463 0.02934 0.15162 0.02292 0.15486 C 0.02049 0.15602 0.01875 0.1581 0.01615 0.15903 C 0.01111 0.16389 0.00122 0.16597 -0.00469 0.16667 C -0.01667 0.1713 -0.02274 0.16852 -0.03854 0.16806 C -0.04809 0.1662 -0.05764 0.16458 -0.06719 0.16389 C -0.07257 0.16273 -0.07708 0.16158 -0.08281 0.16111 C -0.09045 0.15764 -0.09878 0.15741 -0.10677 0.15625 C -0.11215 0.15394 -0.10347 0.15764 -0.11823 0.15486 C -0.12153 0.15417 -0.12413 0.14931 -0.12708 0.14792 C -0.13194 0.1456 -0.13941 0.1463 -0.14427 0.14583 C -0.14549 0.1456 -0.1467 0.14514 -0.14792 0.14514 C -0.15226 0.14468 -0.1566 0.14514 -0.16094 0.14445 C -0.16267 0.14421 -0.16528 0.14144 -0.16719 0.14097 C -0.16892 0.13982 -0.1724 0.13681 -0.1724 0.13681 C -0.17396 0.13125 -0.17795 0.12361 -0.18229 0.12222 C -0.18385 0.12014 -0.18576 0.11852 -0.18698 0.11597 C -0.18854 0.10602 -0.18941 0.09514 -0.18646 0.08542 C -0.1849 0.07986 -0.18576 0.0831 -0.18385 0.0757 C -0.18368 0.075 -0.18333 0.07361 -0.18333 0.07361 C -0.18559 0.06551 -0.17795 0.05278 -0.17361 0.04792 C -0.17205 0.04236 -0.16858 0.03982 -0.1651 0.03681 C -0.15764 0.03009 -0.14844 0.02245 -0.13958 0.02014 C -0.12951 0.01343 -0.11823 0.01181 -0.10729 0.01111 C -0.10243 0.00972 -0.10122 0.00995 -0.09531 0.01042 C -0.09271 0.01158 -0.08976 0.01181 -0.08698 0.0125 C -0.08403 0.01412 -0.08212 0.01644 -0.07865 0.01736 C -0.07743 0.02245 -0.07465 0.02477 -0.07101 0.02639 C -0.06771 0.03195 -0.06181 0.0338 -0.05781 0.03889 C -0.0566 0.04352 -0.05417 0.04769 -0.0526 0.05208 C -0.05035 0.05833 -0.05 0.0662 -0.04948 0.07292 C -0.04965 0.07685 -0.04965 0.08079 -0.05 0.08472 C -0.05 0.08588 -0.05052 0.08704 -0.05052 0.0882 C -0.05122 0.10093 -0.05226 0.13333 -0.0651 0.13681 C -0.06858 0.13935 -0.07135 0.1412 -0.075 0.14306 C -0.08038 0.14583 -0.08472 0.15208 -0.0901 0.15486 C -0.09913 0.15972 -0.10781 0.16389 -0.11719 0.16736 C -0.14184 0.16667 -0.13576 0.16736 -0.14896 0.16389 C -0.15208 0.16111 -0.15382 0.15695 -0.15781 0.15556 C -0.16198 0.15139 -0.16406 0.14653 -0.16771 0.14167 C -0.17101 0.13079 -0.17326 0.1213 -0.175 0.10972 C -0.17483 0.1007 -0.175 0.09167 -0.17448 0.08264 C -0.17413 0.075 -0.17083 0.06644 -0.16823 0.05972 C -0.16632 0.0544 -0.16545 0.04861 -0.16319 0.04375 C -0.16181 0.03704 -0.16354 0.04537 -0.16094 0.0382 C -0.15764 0.02917 -0.15694 0.02616 -0.14948 0.02292 C -0.14809 0.01991 -0.14479 0.01713 -0.14219 0.01597 C -0.1375 0.00972 -0.13056 0.00556 -0.12396 0.00556 " pathEditMode="relative" ptsTypes="ffffffffffffffffffffffffffffffffffffffffffffffffffffffffffffffffffffffffffffffffffffffA">
                                      <p:cBhvr>
                                        <p:cTn id="38" dur="5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C -0.00191 -0.0125 0.00104 0.00116 -0.00278 -0.00648 C -0.00382 -0.00833 -0.00382 -0.01111 -0.00486 -0.01296 C -0.00642 -0.0213 -0.00764 -0.02894 -0.00972 -0.03704 C -0.01076 -0.04144 -0.0132 -0.05 -0.0132 -0.05 C -0.01111 -0.0669 -0.00573 -0.08333 -0.00208 -0.1 C -0.00417 -0.11806 -0.00191 -0.12037 0.00278 -0.13611 C 0.00278 -0.13611 0.00625 -0.15 0.00694 -0.15278 C 0.01059 -0.16759 0.01875 -0.18125 0.02569 -0.19352 C 0.02812 -0.19792 0.03021 -0.2037 0.03333 -0.20741 C 0.04392 -0.21944 0.05816 -0.22616 0.07153 -0.23056 C 0.07396 -0.23264 0.07569 -0.23333 0.07847 -0.23426 C 0.08038 -0.23588 0.08472 -0.23796 0.08472 -0.23796 C 0.08715 -0.2412 0.09045 -0.24375 0.09236 -0.24722 C 0.0967 -0.25486 0.09809 -0.26505 0.10208 -0.27315 C 0.10347 -0.28056 0.10434 -0.28426 0.10486 -0.29259 C 0.10434 -0.29907 0.10434 -0.30556 0.10347 -0.31204 C 0.10295 -0.31574 0.09983 -0.31551 0.09792 -0.31667 C 0.0934 -0.31944 0.08941 -0.32407 0.08472 -0.32593 C 0.07917 -0.32801 0.07187 -0.32778 0.06597 -0.3287 C 0.03628 -0.32755 0.01094 -0.32639 -0.02014 -0.32593 C -0.02344 -0.32153 -0.02465 -0.3169 -0.02708 -0.31204 C -0.03073 -0.28982 -0.02813 -0.31343 -0.02708 -0.29907 C -0.02674 -0.29514 -0.02813 -0.29097 -0.02847 -0.28704 C -0.02778 -0.27778 -0.02656 -0.26111 -0.02431 -0.25185 C -0.02344 -0.24838 -0.02014 -0.24259 -0.02014 -0.24259 C -0.01858 -0.23009 -0.02118 -0.24259 -0.01667 -0.23426 C -0.01615 -0.23333 -0.01649 -0.23171 -0.01597 -0.23056 C -0.01545 -0.2294 -0.01458 -0.2287 -0.01389 -0.22778 C -0.0125 -0.22245 -0.00938 -0.21644 -0.00695 -0.21204 C -0.00642 -0.20995 -0.00399 -0.20394 -0.00278 -0.20278 C 0.00052 -0.19977 0.00868 -0.19537 0.0125 -0.19444 C 0.02396 -0.18681 0.03646 -0.18264 0.0493 -0.18056 C 0.05278 -0.18079 0.05625 -0.18056 0.05972 -0.18148 C 0.06458 -0.18287 0.06667 -0.18611 0.07083 -0.18796 C 0.08229 -0.21111 0.09097 -0.23565 0.09514 -0.26296 C 0.09444 -0.28264 0.09705 -0.29329 0.08264 -0.29815 C 0.07656 -0.30463 0.07118 -0.3088 0.06319 -0.31019 C 0.05469 -0.31574 0.0467 -0.31944 0.0375 -0.32222 C 0.03351 -0.32338 0.03073 -0.32593 0.02639 -0.32685 C 0.01285 -0.325 0.01562 -0.32662 0.00764 -0.31944 C 0.0059 -0.3125 0.00851 -0.32083 0.00486 -0.31482 C -0.00469 -0.29884 0.00538 -0.31273 -0.0007 -0.30463 C -0.00278 -0.29607 -0.00504 -0.29537 -0.00695 -0.28889 C -0.01059 -0.27685 -0.01233 -0.26389 -0.01597 -0.25185 C -0.01684 -0.24421 -0.01823 -0.23611 -0.02014 -0.2287 C -0.01945 -0.21644 -0.01979 -0.20394 -0.01806 -0.19167 C -0.01788 -0.19005 -0.01545 -0.19097 -0.01458 -0.18982 C -0.01372 -0.18889 -0.01389 -0.18727 -0.0132 -0.18611 C -0.00868 -0.17894 -0.00608 -0.17847 0.00139 -0.17685 C 0.01354 -0.17894 0.02413 -0.18611 0.03542 -0.19167 C 0.04566 -0.2037 0.05833 -0.2125 0.06944 -0.22315 C 0.08038 -0.23357 0.08854 -0.24884 0.09722 -0.26204 C 0.10434 -0.27292 0.10608 -0.28889 0.1118 -0.30093 C 0.11302 -0.30347 0.11458 -0.30579 0.11597 -0.30833 C 0.11753 -0.31111 0.12292 -0.31389 0.12292 -0.31389 C 0.12569 -0.31968 0.13733 -0.32708 0.14236 -0.32963 C 0.14809 -0.33727 0.15816 -0.34005 0.16597 -0.34167 C 0.16892 -0.34375 0.17187 -0.34421 0.175 -0.34537 C 0.18906 -0.34282 0.19427 -0.33634 0.20694 -0.32685 C 0.21163 -0.32338 0.21753 -0.31991 0.22083 -0.31389 C 0.22969 -0.29769 0.23472 -0.27338 0.2368 -0.2537 C 0.23628 -0.2287 0.23871 -0.19884 0.21528 -0.19537 C 0.2092 -0.1912 0.20208 -0.18611 0.19514 -0.18519 C 0.18819 -0.18426 0.1743 -0.18333 0.1743 -0.18333 C 0.15677 -0.18357 0.13906 -0.18287 0.12153 -0.18426 C 0.12083 -0.18426 0.11632 -0.19745 0.11528 -0.19907 C 0.10833 -0.21019 0.10069 -0.22153 0.09653 -0.23519 C 0.09705 -0.24375 0.09722 -0.25255 0.09792 -0.26111 C 0.09844 -0.26713 0.10069 -0.2706 0.10278 -0.27593 C 0.10729 -0.28727 0.11128 -0.29838 0.11805 -0.30741 C 0.1217 -0.31227 0.12292 -0.31806 0.12778 -0.3213 C 0.13003 -0.32523 0.13611 -0.33148 0.13611 -0.33148 C 0.13715 -0.33542 0.14097 -0.33773 0.14375 -0.33982 C 0.14566 -0.3412 0.14722 -0.34329 0.1493 -0.34444 C 0.15417 -0.34699 0.15903 -0.34792 0.16389 -0.35 C 0.16771 -0.34907 0.17118 -0.34699 0.175 -0.34537 C 0.17899 -0.3412 0.18038 -0.33819 0.18542 -0.33704 C 0.19601 -0.32639 0.20816 -0.31898 0.21875 -0.30833 C 0.21962 -0.30139 0.22118 -0.29398 0.22292 -0.28704 C 0.22205 -0.27454 0.21875 -0.26389 0.21597 -0.25185 C 0.21198 -0.23472 0.20764 -0.22037 0.19792 -0.20741 C 0.19531 -0.19884 0.19844 -0.20602 0.19097 -0.19907 C 0.18802 -0.1963 0.18594 -0.1919 0.18264 -0.18982 C 0.17153 -0.18241 0.16024 -0.17593 0.14792 -0.17407 C 0.12222 -0.17477 0.09635 -0.17431 0.07083 -0.17685 C 0.05625 -0.17824 0.04236 -0.18241 0.02778 -0.18333 C 0.01719 -0.18657 0.00746 -0.18958 -0.00347 -0.19074 C -0.01285 -0.19421 -0.02222 -0.19815 -0.03195 -0.2 C -0.03767 -0.20255 -0.0434 -0.20463 -0.04931 -0.20648 C -0.05486 -0.20625 -0.06042 -0.20602 -0.06597 -0.20556 C -0.06945 -0.20532 -0.07344 -0.20116 -0.07708 -0.2 C -0.07847 -0.19861 -0.08056 -0.19861 -0.08195 -0.19722 C -0.08264 -0.19653 -0.08247 -0.19491 -0.08333 -0.19444 C -0.08524 -0.19352 -0.0875 -0.19375 -0.08958 -0.19352 C -0.09236 -0.19236 -0.09583 -0.19259 -0.09792 -0.18982 " pathEditMode="relative" ptsTypes="fffffffffffffffffffffffffffffffffffffffffffffffffffffffffffffffffffffffffffffffffffffffffffffffA">
                                      <p:cBhvr>
                                        <p:cTn id="40" dur="5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0348 -0.00156 0.00672 -0.00312 0.00973 C -0.00416 0.01667 -0.00677 0.02269 -0.00885 0.02917 C -0.01041 0.0338 -0.00798 0.02824 -0.00989 0.03473 C -0.01076 0.03773 -0.01232 0.04028 -0.01354 0.04306 C -0.0158 0.04861 -0.01718 0.05486 -0.01927 0.06042 C -0.02291 0.07037 -0.02014 0.06019 -0.02239 0.06736 C -0.03038 0.0919 -0.03628 0.12084 -0.0526 0.1382 C -0.05347 0.14144 -0.05538 0.14121 -0.05729 0.14375 C -0.06406 0.15278 -0.07205 0.15857 -0.08177 0.15973 C -0.08698 0.15949 -0.09218 0.16019 -0.09739 0.15903 C -0.09965 0.15857 -0.10104 0.1551 -0.10312 0.15417 C -0.10416 0.15023 -0.10833 0.14908 -0.11041 0.14584 C -0.11128 0.14468 -0.1125 0.14167 -0.1125 0.14167 C -0.11337 0.13681 -0.11475 0.13195 -0.11562 0.12709 C -0.11545 0.12153 -0.11736 0.09329 -0.1125 0.08334 C -0.11198 0.07963 -0.11093 0.07523 -0.10937 0.07223 C -0.10816 0.06551 -0.1092 0.06829 -0.10677 0.06389 C -0.10607 0.05764 -0.10382 0.05463 -0.10156 0.04931 C -0.09583 0.03611 -0.08784 0.02801 -0.07656 0.025 C -0.05903 0.0301 -0.05746 0.06181 -0.04791 0.07778 C -0.04687 0.08588 -0.04218 0.0926 -0.03958 0.1 C -0.03767 0.10556 -0.03975 0.10301 -0.03698 0.10556 C -0.03437 0.11111 -0.0342 0.11204 -0.03073 0.11667 C -0.02899 0.12246 -0.02569 0.12755 -0.02239 0.13195 C -0.02187 0.13264 -0.02187 0.13403 -0.02135 0.13473 C -0.02048 0.13611 -0.01771 0.13797 -0.01666 0.13889 C -0.0092 0.14584 -0.00312 0.15047 0.00573 0.15348 C 0.01129 0.15533 0.01684 0.15764 0.0224 0.15973 C 0.02396 0.16019 0.02552 0.16019 0.02709 0.16042 C 0.02795 0.16065 0.02882 0.16088 0.02969 0.16111 C 0.03177 0.16204 0.03386 0.16343 0.03594 0.16389 C 0.04063 0.16505 0.04532 0.16574 0.05 0.16736 C 0.05191 0.16713 0.05382 0.16736 0.05573 0.16667 C 0.05886 0.16574 0.06094 0.16065 0.06407 0.15973 C 0.07344 0.15648 0.07986 0.14723 0.08959 0.14514 C 0.09167 0.14329 0.09636 0.14028 0.09636 0.14028 C 0.09861 0.13635 0.10122 0.13311 0.10365 0.12917 C 0.10538 0.12246 0.10261 0.13195 0.10573 0.1257 C 0.10608 0.125 0.10591 0.12385 0.10625 0.12292 C 0.10712 0.12107 0.10834 0.11968 0.10938 0.11806 C 0.11077 0.11273 0.11302 0.10811 0.11459 0.10278 C 0.11511 0.09908 0.11615 0.09607 0.11667 0.09236 C 0.11719 0.07454 0.11736 0.05903 0.10521 0.04931 C 0.10434 0.04561 0.10174 0.04306 0.09896 0.04236 C 0.09115 0.03449 0.08177 0.02824 0.07188 0.02639 C 0.06771 0.02454 0.0632 0.02408 0.05886 0.02292 C 0.04931 0.02037 0.04045 0.01459 0.03073 0.0132 C 0.01563 0.00811 -0.00312 0.01088 -0.01823 0.01042 C -0.03628 0.00811 -0.05503 0.0088 -0.07291 0.00834 C -0.08159 0.00787 -0.08906 0.00648 -0.09739 0.00417 C -0.10104 0.00047 -0.1033 -0.00509 -0.10729 -0.00764 C -0.11163 -0.0162 -0.10399 -0.00139 -0.11041 -0.0118 C -0.11076 -0.0125 -0.11146 -0.01713 -0.11146 -0.01736 C -0.11284 -0.0243 -0.11423 -0.03055 -0.11614 -0.0375 C -0.11718 -0.0412 -0.11875 -0.04861 -0.11875 -0.04861 C -0.11857 -0.05254 -0.11944 -0.07801 -0.11718 -0.08472 C -0.11562 -0.08912 -0.11458 -0.09328 -0.1125 -0.09722 C -0.11128 -0.09953 -0.10885 -0.10416 -0.10885 -0.10416 C -0.10625 -0.11828 -0.09357 -0.12662 -0.08489 -0.13264 C -0.08194 -0.13472 -0.07916 -0.13703 -0.07604 -0.13889 C -0.0743 -0.13981 -0.07083 -0.14097 -0.07083 -0.14097 C -0.0625 -0.13865 -0.05399 -0.1324 -0.04791 -0.1243 C -0.04653 -0.11527 -0.04045 -0.11203 -0.03646 -0.10555 C -0.03437 -0.10231 -0.0335 -0.09953 -0.03073 -0.09722 C -0.03038 -0.09583 -0.03021 -0.09444 -0.02968 -0.09305 C -0.02934 -0.09213 -0.02847 -0.09189 -0.02812 -0.09097 C -0.02778 -0.08958 -0.02795 -0.08819 -0.0276 -0.0868 C -0.02743 -0.08588 -0.02691 -0.08495 -0.02656 -0.08402 C -0.02604 -0.08078 -0.02552 -0.0787 -0.02448 -0.07569 C -0.02396 -0.07222 -0.02309 -0.06875 -0.02239 -0.06527 C -0.02205 -0.06319 -0.02083 -0.05902 -0.02083 -0.05902 C -0.01996 -0.05023 -0.01458 -0.04143 -0.01146 -0.03333 C -0.01041 -0.03078 -0.01041 -0.02777 -0.00937 -0.025 C -0.00625 -0.01666 -0.0026 -0.00856 0 0 Z " pathEditMode="relative" ptsTypes="fffffffffffffffffffffffffffffffffffffffffffffffffffffffffffffffffffffffffff">
                                      <p:cBhvr>
                                        <p:cTn id="42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52 0.00348 -0.00156 0.00672 -0.00312 0.00973 C -0.00416 0.01667 -0.00677 0.02269 -0.00885 0.02917 C -0.01041 0.0338 -0.00798 0.02824 -0.00989 0.03473 C -0.01076 0.03773 -0.01232 0.04028 -0.01354 0.04306 C -0.0158 0.04861 -0.01718 0.05486 -0.01927 0.06042 C -0.02291 0.07037 -0.02014 0.06019 -0.02239 0.06736 C -0.03038 0.0919 -0.03628 0.12084 -0.0526 0.1382 C -0.05347 0.14144 -0.05538 0.14121 -0.05729 0.14375 C -0.06406 0.15278 -0.07205 0.15857 -0.08177 0.15973 C -0.08698 0.15949 -0.09218 0.16019 -0.09739 0.15903 C -0.09965 0.15857 -0.10104 0.1551 -0.10312 0.15417 C -0.10416 0.15023 -0.10833 0.14908 -0.11041 0.14584 C -0.11128 0.14468 -0.1125 0.14167 -0.1125 0.14167 C -0.11337 0.13681 -0.11475 0.13195 -0.11562 0.12709 C -0.11545 0.12153 -0.11736 0.09329 -0.1125 0.08334 C -0.11198 0.07963 -0.11093 0.07523 -0.10937 0.07223 C -0.10816 0.06551 -0.1092 0.06829 -0.10677 0.06389 C -0.10607 0.05764 -0.10382 0.05463 -0.10156 0.04931 C -0.09583 0.03611 -0.08784 0.02801 -0.07656 0.025 C -0.05903 0.0301 -0.05746 0.06181 -0.04791 0.07778 C -0.04687 0.08588 -0.04218 0.0926 -0.03958 0.1 C -0.03767 0.10556 -0.03975 0.10301 -0.03698 0.10556 C -0.03437 0.11111 -0.0342 0.11204 -0.03073 0.11667 C -0.02899 0.12246 -0.02569 0.12755 -0.02239 0.13195 C -0.02187 0.13264 -0.02187 0.13403 -0.02135 0.13473 C -0.02048 0.13611 -0.01771 0.13797 -0.01666 0.13889 C -0.0092 0.14584 -0.00312 0.15047 0.00573 0.15348 C 0.01129 0.15533 0.01684 0.15764 0.0224 0.15973 C 0.02396 0.16019 0.02552 0.16019 0.02709 0.16042 C 0.02795 0.16065 0.02882 0.16088 0.02969 0.16111 C 0.03177 0.16204 0.03386 0.16343 0.03594 0.16389 C 0.04063 0.16505 0.04532 0.16574 0.05 0.16736 C 0.05191 0.16713 0.05382 0.16736 0.05573 0.16667 C 0.05886 0.16574 0.06094 0.16065 0.06407 0.15973 C 0.07344 0.15648 0.07986 0.14723 0.08959 0.14514 C 0.09167 0.14329 0.09636 0.14028 0.09636 0.14028 C 0.09861 0.13635 0.10122 0.13311 0.10365 0.12917 C 0.10538 0.12246 0.10261 0.13195 0.10573 0.1257 C 0.10608 0.125 0.10591 0.12385 0.10625 0.12292 C 0.10712 0.12107 0.10834 0.11968 0.10938 0.11806 C 0.11077 0.11273 0.11302 0.10811 0.11459 0.10278 C 0.11511 0.09908 0.11615 0.09607 0.11667 0.09236 C 0.11719 0.07454 0.11736 0.05903 0.10521 0.04931 C 0.10434 0.04561 0.10174 0.04306 0.09896 0.04236 C 0.09115 0.03449 0.08177 0.02824 0.07188 0.02639 C 0.06771 0.02454 0.0632 0.02408 0.05886 0.02292 C 0.04931 0.02037 0.04045 0.01459 0.03073 0.0132 C 0.01563 0.00811 -0.00312 0.01088 -0.01823 0.01042 C -0.03628 0.00811 -0.05503 0.0088 -0.07291 0.00834 C -0.08159 0.00787 -0.08906 0.00648 -0.09739 0.00417 C -0.10104 0.00047 -0.1033 -0.00509 -0.10729 -0.00764 C -0.11163 -0.0162 -0.10399 -0.00139 -0.11041 -0.0118 C -0.11076 -0.0125 -0.11146 -0.01713 -0.11146 -0.01736 C -0.11284 -0.0243 -0.11423 -0.03055 -0.11614 -0.0375 C -0.11718 -0.0412 -0.11875 -0.04861 -0.11875 -0.04861 C -0.11857 -0.05254 -0.11944 -0.07801 -0.11718 -0.08472 C -0.11562 -0.08912 -0.11458 -0.09328 -0.1125 -0.09722 C -0.11128 -0.09953 -0.10885 -0.10416 -0.10885 -0.10416 C -0.10625 -0.11828 -0.09357 -0.12662 -0.08489 -0.13264 C -0.08194 -0.13472 -0.07916 -0.13703 -0.07604 -0.13889 C -0.0743 -0.13981 -0.07083 -0.14097 -0.07083 -0.14097 C -0.0625 -0.13865 -0.05399 -0.1324 -0.04791 -0.1243 C -0.04653 -0.11527 -0.04045 -0.11203 -0.03646 -0.10555 C -0.03437 -0.10231 -0.0335 -0.09953 -0.03073 -0.09722 C -0.03038 -0.09583 -0.03021 -0.09444 -0.02968 -0.09305 C -0.02934 -0.09213 -0.02847 -0.09189 -0.02812 -0.09097 C -0.02778 -0.08958 -0.02795 -0.08819 -0.0276 -0.0868 C -0.02743 -0.08588 -0.02691 -0.08495 -0.02656 -0.08402 C -0.02604 -0.08078 -0.02552 -0.0787 -0.02448 -0.07569 C -0.02396 -0.07222 -0.02309 -0.06875 -0.02239 -0.06527 C -0.02205 -0.06319 -0.02083 -0.05902 -0.02083 -0.05902 C -0.01996 -0.05023 -0.01458 -0.04143 -0.01146 -0.03333 C -0.01041 -0.03078 -0.01041 -0.02777 -0.00937 -0.025 C -0.00625 -0.01666 -0.0026 -0.00856 0 0 Z " pathEditMode="relative" ptsTypes="fffffffffffffffffffffffffffffffffffffffffffffffffffffffffffffffffffffffffff">
                                      <p:cBhvr>
                                        <p:cTn id="44" dur="5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42 0.01273 -0.02552 0.01458 -0.03541 0.01528 C -0.04288 0.01574 -0.05035 0.0162 -0.05781 0.01666 C -0.06719 0.01597 -0.07621 0.01574 -0.08541 0.01319 C -0.08923 0.01065 -0.08576 0.0125 -0.09166 0.01111 C -0.09548 0.01018 -0.09948 0.00787 -0.10312 0.00625 C -0.1026 0.00092 -0.10173 -0.00394 -0.10052 -0.00903 C -0.09982 -0.01713 -0.09791 -0.02593 -0.09635 -0.03403 C -0.09687 -0.04144 -0.09635 -0.04908 -0.09791 -0.05625 C -0.09861 -0.05903 -0.10017 -0.06111 -0.10104 -0.06389 C -0.1026 -0.06898 -0.10382 -0.07222 -0.10521 -0.07778 C -0.10538 -0.07847 -0.10573 -0.07986 -0.10573 -0.07986 C -0.10607 -0.0838 -0.10677 -0.08727 -0.10729 -0.09097 C -0.10677 -0.10533 -0.10573 -0.12292 -0.09739 -0.13403 C -0.09531 -0.14491 -0.08333 -0.15023 -0.07604 -0.15209 C -0.06875 -0.15162 -0.06632 -0.15347 -0.0625 -0.14653 C -0.05833 -0.13009 -0.05087 -0.11459 -0.04531 -0.09861 C -0.04236 -0.09028 -0.03837 -0.08218 -0.03594 -0.07361 C -0.03246 -0.06158 -0.03559 -0.06898 -0.03229 -0.06181 C -0.03177 -0.05695 -0.03055 -0.05347 -0.02864 -0.04931 C -0.0276 -0.04398 -0.02882 -0.04861 -0.02552 -0.04236 C -0.01753 -0.02709 -0.01163 -0.02176 0.00156 -0.01528 C 0.00486 -0.01366 0.00799 -0.01065 0.01146 -0.00972 C 0.01632 -0.00857 0.02136 -0.00787 0.02604 -0.00625 C 0.02847 -0.00533 0.03334 -0.00347 0.03334 -0.00347 C 0.04219 -0.00394 0.04462 -0.00278 0.05104 -0.00764 C 0.05695 -0.01204 0.06337 -0.02292 0.06979 -0.025 C 0.07101 -0.02963 0.07327 -0.03357 0.07448 -0.0382 C 0.07587 -0.04329 0.07778 -0.05232 0.07917 -0.05834 C 0.08004 -0.0669 0.08073 -0.07547 0.08125 -0.08403 C 0.08038 -0.10209 0.07743 -0.1169 0.07031 -0.13195 C 0.06788 -0.13704 0.06597 -0.14144 0.0625 -0.14514 C 0.06111 -0.14653 0.05781 -0.14792 0.05781 -0.14792 C 0.05469 -0.15116 0.05018 -0.15209 0.04636 -0.15278 C 0.01875 -0.15185 0.02917 -0.15394 0.0125 -0.14514 C 0.00504 -0.13519 0.01875 -0.15301 0.00834 -0.14097 C 0.00174 -0.13334 0.00087 -0.11922 -0.00208 -0.10903 C -0.00538 -0.09746 -0.01111 -0.08588 -0.0151 -0.075 C -0.01823 -0.06667 -0.02135 -0.05834 -0.02448 -0.05 C -0.02587 -0.04653 -0.02864 -0.03959 -0.02864 -0.03959 C -0.03038 -0.02824 -0.03229 -0.01551 -0.03698 -0.00556 C -0.03871 0.00347 -0.04149 0.01065 -0.04427 0.01944 C -0.04861 0.03264 -0.05191 0.04653 -0.05469 0.06041 C -0.05555 0.07245 -0.05642 0.08472 -0.05416 0.09653 C -0.05347 0.10903 -0.05069 0.12315 -0.04583 0.13403 C -0.04496 0.13588 -0.04357 0.13703 -0.04271 0.13889 C -0.03837 0.14907 -0.03698 0.15949 -0.02812 0.16389 C -0.02413 0.16921 -0.01753 0.17361 -0.01198 0.17569 C -0.00955 0.17662 -0.00469 0.17708 -0.00469 0.17708 C 0.02257 0.17639 0.03959 0.17592 0.06302 0.17361 C 0.0684 0.17199 0.07587 0.17106 0.08021 0.16528 C 0.08229 0.1625 0.08594 0.15625 0.08594 0.15625 C 0.08976 0.14328 0.09358 0.13032 0.0974 0.11736 C 0.09792 0.1118 0.09844 0.10625 0.09896 0.10069 C 0.09879 0.09166 0.09931 0.08264 0.09844 0.07361 C 0.09566 0.04722 0.08195 0.02754 0.06667 0.0125 C 0.06476 0.01065 0.06198 0.01111 0.0599 0.00972 C 0.05608 0.00741 0.05261 0.00416 0.04896 0.00139 C 0.04618 -0.0007 0.04254 -0.00047 0.03959 -0.00209 C 0.03403 -0.00486 0.02917 -0.00972 0.02344 -0.01181 C 0.02153 -0.0125 0.01962 -0.0132 0.01771 -0.01389 C 0.0158 -0.01482 0.01406 -0.01621 0.01198 -0.01667 C 0.00834 -0.01759 0.00104 -0.01806 0.00104 -0.01806 C -0.00382 -0.01783 -0.00868 -0.01806 -0.01354 -0.01736 C -0.02465 -0.01574 -0.03437 0.01574 -0.03854 0.02708 C -0.03923 0.03657 -0.04219 0.04421 -0.04323 0.05347 C -0.04392 0.05926 -0.04479 0.07083 -0.04479 0.07083 C -0.04462 0.08009 -0.04496 0.08935 -0.04427 0.09861 C -0.04375 0.10532 -0.03958 0.1125 -0.03698 0.11805 C -0.02882 0.13565 -0.02083 0.14166 -0.00781 0.15208 C -0.00087 0.15764 0.00417 0.16273 0.0125 0.16389 C 0.03386 0.17338 0.05104 0.13634 0.06406 0.12014 C 0.07084 0.1118 0.0783 0.10393 0.08177 0.09236 C 0.08299 0.08102 0.0842 0.07639 0.08281 0.0625 C 0.08143 0.0493 0.07153 0.03634 0.06511 0.02639 C 0.06163 0.01412 0.05139 0.01018 0.04323 0.00486 C 0.03143 -0.00301 0.02084 -0.01019 0.00781 -0.0132 C -0.01024 -0.0125 -0.00399 -0.0125 -0.01094 -0.0125 " pathEditMode="relative" ptsTypes="fffffffffffffffffffffffffffffffffffffffffffffffffffffffffffffffffffffffffffffA">
                                      <p:cBhvr>
                                        <p:cTn id="46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04 0.00649 -0.00225 0.01204 -0.0059 0.01667 C -0.00711 0.02269 -0.00764 0.02616 -0.01007 0.03125 C -0.0125 0.04283 -0.01736 0.05255 -0.02257 0.06227 C -0.025 0.07361 -0.03385 0.08704 -0.04253 0.09005 C -0.046 0.09468 -0.0493 0.09746 -0.05416 0.09885 C -0.06093 0.10348 -0.06788 0.10463 -0.075 0.10787 C -0.096 0.10348 -0.08611 0.10486 -0.10503 0.10348 C -0.11007 0.1007 -0.11458 0.09908 -0.11996 0.09792 C -0.12882 0.08982 -0.12777 0.08218 -0.13333 0.07107 C -0.13541 0.05533 -0.13628 0.03843 -0.13159 0.02338 C -0.1302 0.01412 -0.12864 0.00463 -0.12673 -0.00439 C -0.12777 -0.02361 -0.12725 -0.01851 -0.14253 -0.0199 C -0.15642 -0.02476 -0.16684 -0.02893 -0.18159 -0.02986 C -0.1875 -0.03148 -0.19236 -0.03518 -0.19826 -0.03657 C -0.20173 -0.03958 -0.20173 -0.04189 -0.2059 -0.04328 C -0.20902 -0.04745 -0.21215 -0.04976 -0.2158 -0.05324 C -0.2177 -0.05787 -0.21961 -0.06064 -0.22257 -0.06435 C -0.225 -0.07106 -0.22777 -0.07824 -0.2309 -0.08449 C -0.23211 -0.09213 -0.23489 -0.09791 -0.23923 -0.10324 C -0.24062 -0.11018 -0.24305 -0.1162 -0.24409 -0.12338 C -0.24236 -0.14514 -0.23611 -0.15648 -0.22257 -0.16782 C -0.22014 -0.17245 -0.21562 -0.17847 -0.2125 -0.18217 C -0.20955 -0.18541 -0.20416 -0.1875 -0.20086 -0.19004 C -0.19635 -0.19351 -0.19236 -0.1993 -0.1875 -0.20208 C -0.18073 -0.20601 -0.17378 -0.2074 -0.16666 -0.20995 C -0.13524 -0.2081 -0.1243 -0.21041 -0.1 -0.19328 C -0.09514 -0.18518 -0.09531 -0.17731 -0.09253 -0.16782 C -0.09132 -0.16389 -0.08836 -0.15671 -0.08836 -0.15671 C -0.08593 -0.13726 -0.08524 -0.11551 -0.09253 -0.09768 C -0.09861 -0.0831 -0.10972 -0.07615 -0.11996 -0.06782 C -0.12326 -0.06527 -0.12586 -0.06134 -0.12916 -0.05879 C -0.14514 -0.04606 -0.1684 -0.03819 -0.18663 -0.03657 C -0.19583 -0.03703 -0.20503 -0.03703 -0.21423 -0.03773 C -0.21545 -0.03773 -0.21684 -0.03773 -0.21753 -0.03889 C -0.22187 -0.04652 -0.22135 -0.05787 -0.22586 -0.06551 C -0.23038 -0.07291 -0.22847 -0.06898 -0.23159 -0.07777 C -0.23316 -0.08958 -0.2368 -0.10092 -0.23836 -0.11319 C -0.23923 -0.13125 -0.24461 -0.15926 -0.23333 -0.1743 C -0.23125 -0.17708 -0.22812 -0.17801 -0.22586 -0.17986 C -0.21736 -0.18657 -0.22465 -0.18402 -0.21336 -0.18541 C -0.20173 -0.1949 -0.1868 -0.20254 -0.17326 -0.20555 C -0.16961 -0.20648 -0.16614 -0.20694 -0.1625 -0.20764 C -0.16059 -0.2081 -0.15659 -0.20879 -0.15659 -0.20879 C -0.14288 -0.20694 -0.13264 -0.20347 -0.12083 -0.19444 C -0.11944 -0.18726 -0.11718 -0.18101 -0.11336 -0.17546 C -0.1125 -0.17083 -0.11076 -0.16759 -0.1092 -0.16319 C -0.10677 -0.14814 -0.10607 -0.13264 -0.11007 -0.11782 C -0.11059 -0.11273 -0.11093 -0.10185 -0.11336 -0.09768 C -0.11389 -0.09676 -0.1151 -0.09652 -0.1158 -0.0956 C -0.12448 -0.08402 -0.13455 -0.06967 -0.1467 -0.06435 C -0.15642 -0.05486 -0.14409 -0.0662 -0.1533 -0.05995 C -0.15885 -0.05625 -0.15885 -0.05486 -0.16493 -0.05324 C -0.17048 -0.04976 -0.17586 -0.04722 -0.18159 -0.04444 C -0.1835 -0.0449 -0.18576 -0.04444 -0.1875 -0.0456 C -0.20104 -0.05463 -0.18489 -0.0493 -0.19496 -0.05208 C -0.19705 -0.05393 -0.19982 -0.05463 -0.20173 -0.05671 C -0.20243 -0.0574 -0.2026 -0.05902 -0.2033 -0.05995 C -0.20416 -0.06111 -0.20555 -0.06157 -0.20659 -0.06226 C -0.21093 -0.06944 -0.20816 -0.06527 -0.21493 -0.0743 C -0.2177 -0.07801 -0.21927 -0.08472 -0.2217 -0.08889 C -0.22257 -0.09189 -0.22343 -0.09467 -0.22413 -0.09768 C -0.22465 -0.1 -0.22586 -0.10439 -0.22586 -0.10439 C -0.22708 -0.11574 -0.2283 -0.13889 -0.2283 -0.13889 C -0.22708 -0.15578 -0.225 -0.16759 -0.2217 -0.18333 C -0.22066 -0.18842 -0.21961 -0.19375 -0.21666 -0.19768 C -0.21267 -0.20301 -0.20451 -0.20648 -0.19913 -0.20764 C -0.19184 -0.21111 -0.18593 -0.21412 -0.1783 -0.21551 C -0.17222 -0.21875 -0.16614 -0.21805 -0.16007 -0.22106 C -0.1552 -0.22708 -0.14705 -0.23148 -0.1408 -0.23541 C -0.13541 -0.24305 -0.13489 -0.25231 -0.1309 -0.26111 C -0.12777 -0.28125 -0.13211 -0.28588 -0.1342 -0.30439 C -0.13524 -0.31435 -0.13663 -0.32291 -0.1434 -0.32893 C -0.14652 -0.33541 -0.15034 -0.33842 -0.15503 -0.34213 C -0.1526 -0.35185 -0.1717 -0.34884 -0.17326 -0.34884 C -0.17916 -0.34791 -0.18455 -0.34699 -0.18993 -0.34328 C -0.19218 -0.33912 -0.19479 -0.33657 -0.19757 -0.33333 C -0.1993 -0.33125 -0.20069 -0.32893 -0.20243 -0.32662 C -0.2033 -0.32546 -0.20503 -0.32338 -0.20503 -0.32338 C -0.20659 -0.31551 -0.20972 -0.30926 -0.2125 -0.30208 C -0.21597 -0.29328 -0.2184 -0.28379 -0.22257 -0.27546 C -0.22205 -0.25555 -0.2243 -0.23564 -0.21336 -0.22106 C -0.21163 -0.21574 -0.20746 -0.2081 -0.2033 -0.20555 C -0.20121 -0.20416 -0.1967 -0.20324 -0.1967 -0.20324 C -0.1901 -0.1949 -0.19427 -0.19861 -0.17673 -0.20115 C -0.17187 -0.20185 -0.16857 -0.20625 -0.16423 -0.20879 C -0.15017 -0.21713 -0.14548 -0.21828 -0.1342 -0.23333 " pathEditMode="relative" ptsTypes="ffffffffffffffffffffffffffffffffffffffffffffffffffffffffffffffffffffffffffffffffffffffA">
                                      <p:cBhvr>
                                        <p:cTn id="48" dur="5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104 0.00649 -0.00225 0.01204 -0.0059 0.01667 C -0.00711 0.02269 -0.00764 0.02616 -0.01007 0.03125 C -0.0125 0.04283 -0.01736 0.05255 -0.02257 0.06227 C -0.025 0.07361 -0.03385 0.08704 -0.04253 0.09005 C -0.046 0.09468 -0.0493 0.09746 -0.05416 0.09885 C -0.06093 0.10348 -0.06788 0.10463 -0.075 0.10787 C -0.096 0.10348 -0.08611 0.10486 -0.10503 0.10348 C -0.11007 0.1007 -0.11458 0.09908 -0.11996 0.09792 C -0.12882 0.08982 -0.12777 0.08218 -0.13333 0.07107 C -0.13541 0.05533 -0.13628 0.03843 -0.13159 0.02338 C -0.1302 0.01412 -0.12864 0.00463 -0.12673 -0.00439 C -0.12777 -0.02361 -0.12725 -0.01851 -0.14253 -0.0199 C -0.15642 -0.02476 -0.16684 -0.02893 -0.18159 -0.02986 C -0.1875 -0.03148 -0.19236 -0.03518 -0.19826 -0.03657 C -0.20173 -0.03958 -0.20173 -0.04189 -0.2059 -0.04328 C -0.20902 -0.04745 -0.21215 -0.04976 -0.2158 -0.05324 C -0.2177 -0.05787 -0.21961 -0.06064 -0.22257 -0.06435 C -0.225 -0.07106 -0.22777 -0.07824 -0.2309 -0.08449 C -0.23211 -0.09213 -0.23489 -0.09791 -0.23923 -0.10324 C -0.24062 -0.11018 -0.24305 -0.1162 -0.24409 -0.12338 C -0.24236 -0.14514 -0.23611 -0.15648 -0.22257 -0.16782 C -0.22014 -0.17245 -0.21562 -0.17847 -0.2125 -0.18217 C -0.20955 -0.18541 -0.20416 -0.1875 -0.20086 -0.19004 C -0.19635 -0.19351 -0.19236 -0.1993 -0.1875 -0.20208 C -0.18073 -0.20601 -0.17378 -0.2074 -0.16666 -0.20995 C -0.13524 -0.2081 -0.1243 -0.21041 -0.1 -0.19328 C -0.09514 -0.18518 -0.09531 -0.17731 -0.09253 -0.16782 C -0.09132 -0.16389 -0.08836 -0.15671 -0.08836 -0.15671 C -0.08593 -0.13726 -0.08524 -0.11551 -0.09253 -0.09768 C -0.09861 -0.0831 -0.10972 -0.07615 -0.11996 -0.06782 C -0.12326 -0.06527 -0.12586 -0.06134 -0.12916 -0.05879 C -0.14514 -0.04606 -0.1684 -0.03819 -0.18663 -0.03657 C -0.19583 -0.03703 -0.20503 -0.03703 -0.21423 -0.03773 C -0.21545 -0.03773 -0.21684 -0.03773 -0.21753 -0.03889 C -0.22187 -0.04652 -0.22135 -0.05787 -0.22586 -0.06551 C -0.23038 -0.07291 -0.22847 -0.06898 -0.23159 -0.07777 C -0.23316 -0.08958 -0.2368 -0.10092 -0.23836 -0.11319 C -0.23923 -0.13125 -0.24461 -0.15926 -0.23333 -0.1743 C -0.23125 -0.17708 -0.22812 -0.17801 -0.22586 -0.17986 C -0.21736 -0.18657 -0.22465 -0.18402 -0.21336 -0.18541 C -0.20173 -0.1949 -0.1868 -0.20254 -0.17326 -0.20555 C -0.16961 -0.20648 -0.16614 -0.20694 -0.1625 -0.20764 C -0.16059 -0.2081 -0.15659 -0.20879 -0.15659 -0.20879 C -0.14288 -0.20694 -0.13264 -0.20347 -0.12083 -0.19444 C -0.11944 -0.18726 -0.11718 -0.18101 -0.11336 -0.17546 C -0.1125 -0.17083 -0.11076 -0.16759 -0.1092 -0.16319 C -0.10677 -0.14814 -0.10607 -0.13264 -0.11007 -0.11782 C -0.11059 -0.11273 -0.11093 -0.10185 -0.11336 -0.09768 C -0.11389 -0.09676 -0.1151 -0.09652 -0.1158 -0.0956 C -0.12448 -0.08402 -0.13455 -0.06967 -0.1467 -0.06435 C -0.15642 -0.05486 -0.14409 -0.0662 -0.1533 -0.05995 C -0.15885 -0.05625 -0.15885 -0.05486 -0.16493 -0.05324 C -0.17048 -0.04976 -0.17586 -0.04722 -0.18159 -0.04444 C -0.1835 -0.0449 -0.18576 -0.04444 -0.1875 -0.0456 C -0.20104 -0.05463 -0.18489 -0.0493 -0.19496 -0.05208 C -0.19705 -0.05393 -0.19982 -0.05463 -0.20173 -0.05671 C -0.20243 -0.0574 -0.2026 -0.05902 -0.2033 -0.05995 C -0.20416 -0.06111 -0.20555 -0.06157 -0.20659 -0.06226 C -0.21093 -0.06944 -0.20816 -0.06527 -0.21493 -0.0743 C -0.2177 -0.07801 -0.21927 -0.08472 -0.2217 -0.08889 C -0.22257 -0.09189 -0.22343 -0.09467 -0.22413 -0.09768 C -0.22465 -0.1 -0.22586 -0.10439 -0.22586 -0.10439 C -0.22708 -0.11574 -0.2283 -0.13889 -0.2283 -0.13889 C -0.22708 -0.15578 -0.225 -0.16759 -0.2217 -0.18333 C -0.22066 -0.18842 -0.21961 -0.19375 -0.21666 -0.19768 C -0.21267 -0.20301 -0.20451 -0.20648 -0.19913 -0.20764 C -0.19184 -0.21111 -0.18593 -0.21412 -0.1783 -0.21551 C -0.17222 -0.21875 -0.16614 -0.21805 -0.16007 -0.22106 C -0.1552 -0.22708 -0.14705 -0.23148 -0.1408 -0.23541 C -0.13541 -0.24305 -0.13489 -0.25231 -0.1309 -0.26111 C -0.12777 -0.28125 -0.13211 -0.28588 -0.1342 -0.30439 C -0.13524 -0.31435 -0.13663 -0.32291 -0.1434 -0.32893 C -0.14652 -0.33541 -0.15034 -0.33842 -0.15503 -0.34213 C -0.1526 -0.35185 -0.1717 -0.34884 -0.17326 -0.34884 C -0.17916 -0.34791 -0.18455 -0.34699 -0.18993 -0.34328 C -0.19218 -0.33912 -0.19479 -0.33657 -0.19757 -0.33333 C -0.1993 -0.33125 -0.20069 -0.32893 -0.20243 -0.32662 C -0.2033 -0.32546 -0.20503 -0.32338 -0.20503 -0.32338 C -0.20659 -0.31551 -0.20972 -0.30926 -0.2125 -0.30208 C -0.21597 -0.29328 -0.2184 -0.28379 -0.22257 -0.27546 C -0.22205 -0.25555 -0.2243 -0.23564 -0.21336 -0.22106 C -0.21163 -0.21574 -0.20746 -0.2081 -0.2033 -0.20555 C -0.20121 -0.20416 -0.1967 -0.20324 -0.1967 -0.20324 C -0.1901 -0.1949 -0.19427 -0.19861 -0.17673 -0.20115 C -0.17187 -0.20185 -0.16857 -0.20625 -0.16423 -0.20879 C -0.15017 -0.21713 -0.14548 -0.21828 -0.1342 -0.23333 " pathEditMode="relative" ptsTypes="ffffffffffffffffffffffffffffffffffffffffffffffffffffffffffffffffffffffffffffffffffffffA">
                                      <p:cBhvr>
                                        <p:cTn id="50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-0.00763 C 0.01685 0.00579 0.02084 0.01482 0.02883 0.02246 C 0.03595 0.0294 0.02692 0.02524 0.03473 0.02801 C 0.04046 0.03334 0.04463 0.03565 0.0514 0.03797 C 0.05695 0.0375 0.06286 0.03889 0.06806 0.03588 C 0.07258 0.03334 0.0764 0.03149 0.08143 0.03033 C 0.08525 0.02848 0.08699 0.02662 0.09133 0.0257 C 0.09515 0.02269 0.10383 0.01922 0.10383 0.01922 C 0.11598 0.00811 0.11633 -1.85185E-6 0.12223 -0.01759 C 0.12292 -0.01944 0.12345 -0.02129 0.12397 -0.02314 C 0.12431 -0.02453 0.12414 -0.02615 0.12466 -0.02754 C 0.1257 -0.03055 0.12813 -0.03634 0.12813 -0.03634 C 0.12987 -0.05949 0.13351 -0.09768 0.10973 -0.10301 C 0.09897 -0.11851 0.08108 -0.12824 0.06563 -0.13078 C 0.06164 -0.13217 0.05799 -0.13426 0.05383 -0.13541 C 0.04827 -0.14027 0.04202 -0.14236 0.0356 -0.14421 C 0.03299 -0.14907 0.02883 -0.15115 0.02553 -0.15532 C 0.0224 -0.16713 0.01581 -0.17708 0.01216 -0.18865 C 0.01251 -0.1949 0.01164 -0.22476 0.01633 -0.2375 C 0.01754 -0.24051 0.02015 -0.24236 0.02136 -0.24537 C 0.02431 -0.25231 0.02119 -0.25 0.02553 -0.25208 C 0.02674 -0.25787 0.02935 -0.25856 0.03299 -0.26203 C 0.04063 -0.26921 0.04792 -0.27291 0.0573 -0.2743 C 0.07379 -0.27268 0.07987 -0.27222 0.09306 -0.26759 C 0.09358 -0.26643 0.09393 -0.26481 0.0948 -0.26412 C 0.09601 -0.26319 0.09758 -0.26365 0.09897 -0.26319 C 0.10365 -0.26157 0.10713 -0.25879 0.1106 -0.25416 C 0.11164 -0.2456 0.11442 -0.24004 0.11806 -0.2331 C 0.12171 -0.21481 0.11841 -0.18888 0.10973 -0.17314 C 0.10886 -0.16365 0.10799 -0.16088 0.10226 -0.15532 C 0.09983 -0.14768 0.09723 -0.14421 0.09306 -0.13865 C 0.08768 -0.13148 0.08473 -0.11851 0.07726 -0.11412 C 0.07518 -0.11296 0.07275 -0.11296 0.07049 -0.11203 C 0.0573 -0.11388 0.05921 -0.11597 0.04897 -0.1243 C 0.04723 -0.12569 0.04497 -0.12615 0.04306 -0.12754 C 0.03404 -0.13379 0.02536 -0.14699 0.02136 -0.15972 C 0.02101 -0.16273 0.02084 -0.16574 0.02049 -0.16875 C 0.02032 -0.1699 0.01997 -0.17083 0.0198 -0.17199 C 0.01911 -0.17708 0.01806 -0.1875 0.01806 -0.1875 C 0.02015 -0.21226 0.02258 -0.22152 0.03299 -0.24097 C 0.03664 -0.24768 0.04115 -0.25625 0.04723 -0.25856 C 0.05088 -0.26388 0.04879 -0.2618 0.05556 -0.26527 C 0.0573 -0.2662 0.0606 -0.26759 0.0606 -0.26759 C 0.08473 -0.26643 0.07883 -0.26805 0.09306 -0.26203 C 0.09688 -0.25879 0.10036 -0.25694 0.1047 -0.25532 C 0.11233 -0.24814 0.10851 -0.25138 0.11633 -0.24537 C 0.12206 -0.23611 0.12466 -0.22476 0.12726 -0.21319 C 0.12674 -0.20463 0.1264 -0.19606 0.12553 -0.1875 C 0.12327 -0.16412 0.11077 -0.14467 0.09723 -0.13078 C 0.09254 -0.12592 0.08577 -0.12338 0.08056 -0.11967 C 0.06858 -0.12013 0.06008 -0.11597 0.0514 -0.1243 C 0.0481 -0.13171 0.04862 -0.13194 0.0422 -0.13865 C 0.03976 -0.1412 0.03473 -0.14652 0.03473 -0.14652 C 0.03386 -0.15208 0.03404 -0.15439 0.03056 -0.15763 C 0.029 -0.16597 0.02674 -0.16875 0.02466 -0.17638 C 0.02397 -0.1824 0.0231 -0.1875 0.02136 -0.19305 C 0.02049 -0.19976 0.01841 -0.20555 0.0172 -0.21203 C 0.01633 -0.23588 0.01841 -0.24537 -0.00034 -0.24652 C -0.01006 -0.24699 -0.01978 -0.24722 -0.02951 -0.24745 C -0.04079 -0.24722 -0.05225 -0.24814 -0.06353 -0.24652 C -0.06839 -0.24583 -0.0736 -0.23541 -0.07603 -0.23078 C -0.08194 -0.21967 -0.08437 -0.19652 -0.08697 -0.1831 C -0.08749 -0.17407 -0.08853 -0.16064 -0.08853 -0.15208 C -0.08853 -0.14189 -0.0861 -0.13518 -0.0861 -0.12638 " pathEditMode="relative" ptsTypes="fffffffffffffffffffffffffffffffffffffffffffffffffffffffffffffffA">
                                      <p:cBhvr>
                                        <p:cTn id="52" dur="5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2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862</Words>
  <Application>Microsoft Office PowerPoint</Application>
  <PresentationFormat>On-screen Show (4:3)</PresentationFormat>
  <Paragraphs>254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Properties of Metallic Bonding</vt:lpstr>
      <vt:lpstr>Metallic Bonding Slides</vt:lpstr>
      <vt:lpstr>Let’s Look at a Metallic Crystal</vt:lpstr>
      <vt:lpstr>Electron Sea Model</vt:lpstr>
      <vt:lpstr>Electron Sea Model</vt:lpstr>
      <vt:lpstr>Electron Sea Model</vt:lpstr>
      <vt:lpstr>What are the Properties of Metals?</vt:lpstr>
      <vt:lpstr>Why are Metals Shiny?</vt:lpstr>
      <vt:lpstr>Why are Metals Good Conductors?</vt:lpstr>
      <vt:lpstr>Why are Metals Malleable and Ductile?</vt:lpstr>
      <vt:lpstr>Metallic Bonding Model</vt:lpstr>
      <vt:lpstr>What are Alloys?</vt:lpstr>
      <vt:lpstr>Back to the Models You Made…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Metallic Bonding</dc:title>
  <dc:creator>Jennifer</dc:creator>
  <cp:lastModifiedBy>Nicole Ryan</cp:lastModifiedBy>
  <cp:revision>84</cp:revision>
  <dcterms:created xsi:type="dcterms:W3CDTF">2012-11-25T20:55:16Z</dcterms:created>
  <dcterms:modified xsi:type="dcterms:W3CDTF">2020-01-30T14:00:39Z</dcterms:modified>
</cp:coreProperties>
</file>