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 Id="rId1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 Id="rId1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CFDEEA-83C1-49F0-B408-5374F5E5E51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1A87163-4407-413D-B7FD-64B326A7096C}">
      <dgm:prSet/>
      <dgm:spPr/>
      <dgm:t>
        <a:bodyPr/>
        <a:lstStyle/>
        <a:p>
          <a:r>
            <a:rPr lang="en-US" dirty="0"/>
            <a:t>Pacing: Academic reading takes time. </a:t>
          </a:r>
        </a:p>
      </dgm:t>
    </dgm:pt>
    <dgm:pt modelId="{91A92B76-1967-4DD4-9DE2-3B12035EED1B}" type="parTrans" cxnId="{FC53EF66-9B97-4679-BDC6-88C7D2416504}">
      <dgm:prSet/>
      <dgm:spPr/>
      <dgm:t>
        <a:bodyPr/>
        <a:lstStyle/>
        <a:p>
          <a:endParaRPr lang="en-US"/>
        </a:p>
      </dgm:t>
    </dgm:pt>
    <dgm:pt modelId="{F9FBEBF9-DAE5-4813-A476-A540DD3E6917}" type="sibTrans" cxnId="{FC53EF66-9B97-4679-BDC6-88C7D2416504}">
      <dgm:prSet/>
      <dgm:spPr/>
      <dgm:t>
        <a:bodyPr/>
        <a:lstStyle/>
        <a:p>
          <a:endParaRPr lang="en-US"/>
        </a:p>
      </dgm:t>
    </dgm:pt>
    <dgm:pt modelId="{8ED77186-C5DF-4D5C-9524-9CA45F85C8C5}">
      <dgm:prSet/>
      <dgm:spPr/>
      <dgm:t>
        <a:bodyPr/>
        <a:lstStyle/>
        <a:p>
          <a:r>
            <a:rPr lang="en-US" dirty="0"/>
            <a:t>Have target, or goal in mind before you commence the reading.</a:t>
          </a:r>
        </a:p>
      </dgm:t>
    </dgm:pt>
    <dgm:pt modelId="{E08648A8-CEB4-41DB-8152-74C561026761}" type="parTrans" cxnId="{3E2DC975-B95B-4343-89AD-AEF141DA36EA}">
      <dgm:prSet/>
      <dgm:spPr/>
      <dgm:t>
        <a:bodyPr/>
        <a:lstStyle/>
        <a:p>
          <a:endParaRPr lang="en-US"/>
        </a:p>
      </dgm:t>
    </dgm:pt>
    <dgm:pt modelId="{060A4A3D-EC8E-473E-8CE9-3465D936B4FF}" type="sibTrans" cxnId="{3E2DC975-B95B-4343-89AD-AEF141DA36EA}">
      <dgm:prSet/>
      <dgm:spPr/>
      <dgm:t>
        <a:bodyPr/>
        <a:lstStyle/>
        <a:p>
          <a:endParaRPr lang="en-US"/>
        </a:p>
      </dgm:t>
    </dgm:pt>
    <dgm:pt modelId="{CAD5760F-5B77-4353-800C-14E75855CC27}">
      <dgm:prSet/>
      <dgm:spPr/>
      <dgm:t>
        <a:bodyPr/>
        <a:lstStyle/>
        <a:p>
          <a:r>
            <a:rPr lang="en-US" dirty="0"/>
            <a:t>Have a strategy on how you will reach the target.  </a:t>
          </a:r>
        </a:p>
      </dgm:t>
    </dgm:pt>
    <dgm:pt modelId="{D0F71C86-E8BA-4CDC-81DA-5AB1D780E216}" type="parTrans" cxnId="{AD89DF42-1BA8-4AB4-B2F5-186F14E1A444}">
      <dgm:prSet/>
      <dgm:spPr/>
      <dgm:t>
        <a:bodyPr/>
        <a:lstStyle/>
        <a:p>
          <a:endParaRPr lang="en-US"/>
        </a:p>
      </dgm:t>
    </dgm:pt>
    <dgm:pt modelId="{11B08ABF-52AE-4EC2-B1DA-320C29F9E6B9}" type="sibTrans" cxnId="{AD89DF42-1BA8-4AB4-B2F5-186F14E1A444}">
      <dgm:prSet/>
      <dgm:spPr/>
      <dgm:t>
        <a:bodyPr/>
        <a:lstStyle/>
        <a:p>
          <a:endParaRPr lang="en-US"/>
        </a:p>
      </dgm:t>
    </dgm:pt>
    <dgm:pt modelId="{6988079F-4276-49A2-BA81-2B81EAEB4491}">
      <dgm:prSet/>
      <dgm:spPr/>
      <dgm:t>
        <a:bodyPr/>
        <a:lstStyle/>
        <a:p>
          <a:r>
            <a:rPr lang="en-US" dirty="0"/>
            <a:t>Often times, there are details that are unrelated to the target. Eliminate them. (It’s like using Occam’s Razor, or something)</a:t>
          </a:r>
        </a:p>
      </dgm:t>
    </dgm:pt>
    <dgm:pt modelId="{9671DD41-AC32-4915-AA21-BE70A46BC23F}" type="parTrans" cxnId="{99857573-5543-491E-BACF-087C331F5118}">
      <dgm:prSet/>
      <dgm:spPr/>
      <dgm:t>
        <a:bodyPr/>
        <a:lstStyle/>
        <a:p>
          <a:endParaRPr lang="en-US"/>
        </a:p>
      </dgm:t>
    </dgm:pt>
    <dgm:pt modelId="{46B1674C-6BDA-499A-931F-BCE773EAFDB6}" type="sibTrans" cxnId="{99857573-5543-491E-BACF-087C331F5118}">
      <dgm:prSet/>
      <dgm:spPr/>
      <dgm:t>
        <a:bodyPr/>
        <a:lstStyle/>
        <a:p>
          <a:endParaRPr lang="en-US"/>
        </a:p>
      </dgm:t>
    </dgm:pt>
    <dgm:pt modelId="{F9566158-B3A4-4BF9-A9F3-8D6EB94EE3DE}">
      <dgm:prSet/>
      <dgm:spPr/>
      <dgm:t>
        <a:bodyPr/>
        <a:lstStyle/>
        <a:p>
          <a:r>
            <a:rPr lang="en-US" dirty="0"/>
            <a:t>Pay attention to font changes and visuals. </a:t>
          </a:r>
        </a:p>
      </dgm:t>
    </dgm:pt>
    <dgm:pt modelId="{0F7B344F-05B0-4F14-B085-393F28987B82}" type="parTrans" cxnId="{D7729C13-F16A-4E95-858C-30F2C15A1D4A}">
      <dgm:prSet/>
      <dgm:spPr/>
      <dgm:t>
        <a:bodyPr/>
        <a:lstStyle/>
        <a:p>
          <a:endParaRPr lang="en-US"/>
        </a:p>
      </dgm:t>
    </dgm:pt>
    <dgm:pt modelId="{A5BFD2D9-CE3E-45C9-A56B-73D45E5E0B99}" type="sibTrans" cxnId="{D7729C13-F16A-4E95-858C-30F2C15A1D4A}">
      <dgm:prSet/>
      <dgm:spPr/>
      <dgm:t>
        <a:bodyPr/>
        <a:lstStyle/>
        <a:p>
          <a:endParaRPr lang="en-US"/>
        </a:p>
      </dgm:t>
    </dgm:pt>
    <dgm:pt modelId="{F6EECD33-5AD8-46E5-9D1F-B03C337E682A}">
      <dgm:prSet/>
      <dgm:spPr/>
      <dgm:t>
        <a:bodyPr/>
        <a:lstStyle/>
        <a:p>
          <a:r>
            <a:rPr lang="en-US" dirty="0"/>
            <a:t>Pay attention to the first and final paragraphs. Often they provide a schematic that assists in understanding. </a:t>
          </a:r>
        </a:p>
      </dgm:t>
    </dgm:pt>
    <dgm:pt modelId="{87A41F01-0390-4DE5-84F8-26898ED27276}" type="parTrans" cxnId="{7C9B8846-0C0E-4684-89F1-A92A1203AEFB}">
      <dgm:prSet/>
      <dgm:spPr/>
      <dgm:t>
        <a:bodyPr/>
        <a:lstStyle/>
        <a:p>
          <a:endParaRPr lang="en-US"/>
        </a:p>
      </dgm:t>
    </dgm:pt>
    <dgm:pt modelId="{9B6D772E-E78D-4ED3-A88C-6AF22F6575CD}" type="sibTrans" cxnId="{7C9B8846-0C0E-4684-89F1-A92A1203AEFB}">
      <dgm:prSet/>
      <dgm:spPr/>
      <dgm:t>
        <a:bodyPr/>
        <a:lstStyle/>
        <a:p>
          <a:endParaRPr lang="en-US"/>
        </a:p>
      </dgm:t>
    </dgm:pt>
    <dgm:pt modelId="{25A6FE33-DED4-4AB6-A389-685E1DD8476B}">
      <dgm:prSet/>
      <dgm:spPr/>
      <dgm:t>
        <a:bodyPr/>
        <a:lstStyle/>
        <a:p>
          <a:r>
            <a:rPr lang="en-US" dirty="0"/>
            <a:t>You’re not islands unto yourselves. Collaborating with others is often times a helpful practice. </a:t>
          </a:r>
        </a:p>
      </dgm:t>
    </dgm:pt>
    <dgm:pt modelId="{F1CA6A62-F073-4041-9CA1-19680FD9D9B9}" type="parTrans" cxnId="{F17018F5-04DB-4E3E-ACB4-5CD1B0F184F3}">
      <dgm:prSet/>
      <dgm:spPr/>
      <dgm:t>
        <a:bodyPr/>
        <a:lstStyle/>
        <a:p>
          <a:endParaRPr lang="en-US"/>
        </a:p>
      </dgm:t>
    </dgm:pt>
    <dgm:pt modelId="{9D10D493-5327-469F-9101-C4AF6F5DFD6D}" type="sibTrans" cxnId="{F17018F5-04DB-4E3E-ACB4-5CD1B0F184F3}">
      <dgm:prSet/>
      <dgm:spPr/>
      <dgm:t>
        <a:bodyPr/>
        <a:lstStyle/>
        <a:p>
          <a:endParaRPr lang="en-US"/>
        </a:p>
      </dgm:t>
    </dgm:pt>
    <dgm:pt modelId="{AE4E39FE-8797-4F80-9B3F-4265EB758E0A}" type="pres">
      <dgm:prSet presAssocID="{E3CFDEEA-83C1-49F0-B408-5374F5E5E511}" presName="root" presStyleCnt="0">
        <dgm:presLayoutVars>
          <dgm:dir/>
          <dgm:resizeHandles val="exact"/>
        </dgm:presLayoutVars>
      </dgm:prSet>
      <dgm:spPr/>
      <dgm:t>
        <a:bodyPr/>
        <a:lstStyle/>
        <a:p>
          <a:endParaRPr lang="en-US"/>
        </a:p>
      </dgm:t>
    </dgm:pt>
    <dgm:pt modelId="{D34D4E07-B29B-496C-A228-63120092A53F}" type="pres">
      <dgm:prSet presAssocID="{E3CFDEEA-83C1-49F0-B408-5374F5E5E511}" presName="container" presStyleCnt="0">
        <dgm:presLayoutVars>
          <dgm:dir/>
          <dgm:resizeHandles val="exact"/>
        </dgm:presLayoutVars>
      </dgm:prSet>
      <dgm:spPr/>
    </dgm:pt>
    <dgm:pt modelId="{48D4947C-A10A-4FB1-92BB-42A8424C7EC5}" type="pres">
      <dgm:prSet presAssocID="{91A87163-4407-413D-B7FD-64B326A7096C}" presName="compNode" presStyleCnt="0"/>
      <dgm:spPr/>
    </dgm:pt>
    <dgm:pt modelId="{BD75CFD4-7DE2-411F-BE7E-1078609C952A}" type="pres">
      <dgm:prSet presAssocID="{91A87163-4407-413D-B7FD-64B326A7096C}" presName="iconBgRect" presStyleLbl="bgShp" presStyleIdx="0" presStyleCnt="7"/>
      <dgm:spPr/>
    </dgm:pt>
    <dgm:pt modelId="{B7B8905A-5BE1-4016-9E89-6EF4148DED7B}" type="pres">
      <dgm:prSet presAssocID="{91A87163-4407-413D-B7FD-64B326A7096C}"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Books"/>
        </a:ext>
      </dgm:extLst>
    </dgm:pt>
    <dgm:pt modelId="{D34F8759-1715-4952-89B2-9FAC9623E8F4}" type="pres">
      <dgm:prSet presAssocID="{91A87163-4407-413D-B7FD-64B326A7096C}" presName="spaceRect" presStyleCnt="0"/>
      <dgm:spPr/>
    </dgm:pt>
    <dgm:pt modelId="{497A9DC2-D813-474A-A9F0-9CD09913DA95}" type="pres">
      <dgm:prSet presAssocID="{91A87163-4407-413D-B7FD-64B326A7096C}" presName="textRect" presStyleLbl="revTx" presStyleIdx="0" presStyleCnt="7">
        <dgm:presLayoutVars>
          <dgm:chMax val="1"/>
          <dgm:chPref val="1"/>
        </dgm:presLayoutVars>
      </dgm:prSet>
      <dgm:spPr/>
      <dgm:t>
        <a:bodyPr/>
        <a:lstStyle/>
        <a:p>
          <a:endParaRPr lang="en-US"/>
        </a:p>
      </dgm:t>
    </dgm:pt>
    <dgm:pt modelId="{E9F826FB-9A21-4C50-ABCD-A47E73A9DF14}" type="pres">
      <dgm:prSet presAssocID="{F9FBEBF9-DAE5-4813-A476-A540DD3E6917}" presName="sibTrans" presStyleLbl="sibTrans2D1" presStyleIdx="0" presStyleCnt="0"/>
      <dgm:spPr/>
      <dgm:t>
        <a:bodyPr/>
        <a:lstStyle/>
        <a:p>
          <a:endParaRPr lang="en-US"/>
        </a:p>
      </dgm:t>
    </dgm:pt>
    <dgm:pt modelId="{81DC0B6D-30AA-47DA-906C-2826A370D656}" type="pres">
      <dgm:prSet presAssocID="{8ED77186-C5DF-4D5C-9524-9CA45F85C8C5}" presName="compNode" presStyleCnt="0"/>
      <dgm:spPr/>
    </dgm:pt>
    <dgm:pt modelId="{7E034B71-F11D-42EF-BF1E-48F44F15FC61}" type="pres">
      <dgm:prSet presAssocID="{8ED77186-C5DF-4D5C-9524-9CA45F85C8C5}" presName="iconBgRect" presStyleLbl="bgShp" presStyleIdx="1" presStyleCnt="7"/>
      <dgm:spPr/>
    </dgm:pt>
    <dgm:pt modelId="{58627F0F-A9D3-4471-85A0-A08D23804B3C}" type="pres">
      <dgm:prSet presAssocID="{8ED77186-C5DF-4D5C-9524-9CA45F85C8C5}"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Bullseye"/>
        </a:ext>
      </dgm:extLst>
    </dgm:pt>
    <dgm:pt modelId="{3EFE0CCF-6E02-4B4F-88F9-022F7C50B8FA}" type="pres">
      <dgm:prSet presAssocID="{8ED77186-C5DF-4D5C-9524-9CA45F85C8C5}" presName="spaceRect" presStyleCnt="0"/>
      <dgm:spPr/>
    </dgm:pt>
    <dgm:pt modelId="{212E2598-284D-4FFE-A8C9-453CEE252580}" type="pres">
      <dgm:prSet presAssocID="{8ED77186-C5DF-4D5C-9524-9CA45F85C8C5}" presName="textRect" presStyleLbl="revTx" presStyleIdx="1" presStyleCnt="7">
        <dgm:presLayoutVars>
          <dgm:chMax val="1"/>
          <dgm:chPref val="1"/>
        </dgm:presLayoutVars>
      </dgm:prSet>
      <dgm:spPr/>
      <dgm:t>
        <a:bodyPr/>
        <a:lstStyle/>
        <a:p>
          <a:endParaRPr lang="en-US"/>
        </a:p>
      </dgm:t>
    </dgm:pt>
    <dgm:pt modelId="{8A587ECB-2459-4B96-9CBB-0DB5FEA2959A}" type="pres">
      <dgm:prSet presAssocID="{060A4A3D-EC8E-473E-8CE9-3465D936B4FF}" presName="sibTrans" presStyleLbl="sibTrans2D1" presStyleIdx="0" presStyleCnt="0"/>
      <dgm:spPr/>
      <dgm:t>
        <a:bodyPr/>
        <a:lstStyle/>
        <a:p>
          <a:endParaRPr lang="en-US"/>
        </a:p>
      </dgm:t>
    </dgm:pt>
    <dgm:pt modelId="{2320BCA7-25E8-47E0-B8EB-25E007B45E7D}" type="pres">
      <dgm:prSet presAssocID="{CAD5760F-5B77-4353-800C-14E75855CC27}" presName="compNode" presStyleCnt="0"/>
      <dgm:spPr/>
    </dgm:pt>
    <dgm:pt modelId="{9BD43666-900C-42C6-B705-7F3998C9B369}" type="pres">
      <dgm:prSet presAssocID="{CAD5760F-5B77-4353-800C-14E75855CC27}" presName="iconBgRect" presStyleLbl="bgShp" presStyleIdx="2" presStyleCnt="7"/>
      <dgm:spPr/>
    </dgm:pt>
    <dgm:pt modelId="{2C77166F-46BB-476E-9160-54AE2C72B20F}" type="pres">
      <dgm:prSet presAssocID="{CAD5760F-5B77-4353-800C-14E75855CC27}"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Megaphone"/>
        </a:ext>
      </dgm:extLst>
    </dgm:pt>
    <dgm:pt modelId="{A199EF36-B2C0-4406-B93A-97F81E5A9BA3}" type="pres">
      <dgm:prSet presAssocID="{CAD5760F-5B77-4353-800C-14E75855CC27}" presName="spaceRect" presStyleCnt="0"/>
      <dgm:spPr/>
    </dgm:pt>
    <dgm:pt modelId="{49B2DB68-90CD-4893-B4E2-C23CF35A7E6B}" type="pres">
      <dgm:prSet presAssocID="{CAD5760F-5B77-4353-800C-14E75855CC27}" presName="textRect" presStyleLbl="revTx" presStyleIdx="2" presStyleCnt="7">
        <dgm:presLayoutVars>
          <dgm:chMax val="1"/>
          <dgm:chPref val="1"/>
        </dgm:presLayoutVars>
      </dgm:prSet>
      <dgm:spPr/>
      <dgm:t>
        <a:bodyPr/>
        <a:lstStyle/>
        <a:p>
          <a:endParaRPr lang="en-US"/>
        </a:p>
      </dgm:t>
    </dgm:pt>
    <dgm:pt modelId="{599A0CF2-01E6-438A-91FF-3AC0C0D10C6A}" type="pres">
      <dgm:prSet presAssocID="{11B08ABF-52AE-4EC2-B1DA-320C29F9E6B9}" presName="sibTrans" presStyleLbl="sibTrans2D1" presStyleIdx="0" presStyleCnt="0"/>
      <dgm:spPr/>
      <dgm:t>
        <a:bodyPr/>
        <a:lstStyle/>
        <a:p>
          <a:endParaRPr lang="en-US"/>
        </a:p>
      </dgm:t>
    </dgm:pt>
    <dgm:pt modelId="{5F463765-A320-4138-B5AB-367EEB907838}" type="pres">
      <dgm:prSet presAssocID="{6988079F-4276-49A2-BA81-2B81EAEB4491}" presName="compNode" presStyleCnt="0"/>
      <dgm:spPr/>
    </dgm:pt>
    <dgm:pt modelId="{4F04D9D6-4545-4901-897F-7CF9A3AFC22A}" type="pres">
      <dgm:prSet presAssocID="{6988079F-4276-49A2-BA81-2B81EAEB4491}" presName="iconBgRect" presStyleLbl="bgShp" presStyleIdx="3" presStyleCnt="7"/>
      <dgm:spPr/>
    </dgm:pt>
    <dgm:pt modelId="{09339BE4-488C-4AE4-AF8E-B39664657B31}" type="pres">
      <dgm:prSet presAssocID="{6988079F-4276-49A2-BA81-2B81EAEB4491}"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keleton"/>
        </a:ext>
      </dgm:extLst>
    </dgm:pt>
    <dgm:pt modelId="{99BC3CE5-4AFE-43C6-B26C-E029B2500B5A}" type="pres">
      <dgm:prSet presAssocID="{6988079F-4276-49A2-BA81-2B81EAEB4491}" presName="spaceRect" presStyleCnt="0"/>
      <dgm:spPr/>
    </dgm:pt>
    <dgm:pt modelId="{2221E603-AC59-4A4F-AAD8-A861D90803CD}" type="pres">
      <dgm:prSet presAssocID="{6988079F-4276-49A2-BA81-2B81EAEB4491}" presName="textRect" presStyleLbl="revTx" presStyleIdx="3" presStyleCnt="7">
        <dgm:presLayoutVars>
          <dgm:chMax val="1"/>
          <dgm:chPref val="1"/>
        </dgm:presLayoutVars>
      </dgm:prSet>
      <dgm:spPr/>
      <dgm:t>
        <a:bodyPr/>
        <a:lstStyle/>
        <a:p>
          <a:endParaRPr lang="en-US"/>
        </a:p>
      </dgm:t>
    </dgm:pt>
    <dgm:pt modelId="{0282BC42-25FE-41B8-B7C4-DECB245E2C0B}" type="pres">
      <dgm:prSet presAssocID="{46B1674C-6BDA-499A-931F-BCE773EAFDB6}" presName="sibTrans" presStyleLbl="sibTrans2D1" presStyleIdx="0" presStyleCnt="0"/>
      <dgm:spPr/>
      <dgm:t>
        <a:bodyPr/>
        <a:lstStyle/>
        <a:p>
          <a:endParaRPr lang="en-US"/>
        </a:p>
      </dgm:t>
    </dgm:pt>
    <dgm:pt modelId="{84191A27-F5DF-4C2A-B419-62A6101A110A}" type="pres">
      <dgm:prSet presAssocID="{F9566158-B3A4-4BF9-A9F3-8D6EB94EE3DE}" presName="compNode" presStyleCnt="0"/>
      <dgm:spPr/>
    </dgm:pt>
    <dgm:pt modelId="{8333CA1F-80C3-4E83-8DC1-1DCE10236A81}" type="pres">
      <dgm:prSet presAssocID="{F9566158-B3A4-4BF9-A9F3-8D6EB94EE3DE}" presName="iconBgRect" presStyleLbl="bgShp" presStyleIdx="4" presStyleCnt="7"/>
      <dgm:spPr/>
    </dgm:pt>
    <dgm:pt modelId="{41285F7B-FF0B-4DF3-A1E7-62753A1859A4}" type="pres">
      <dgm:prSet presAssocID="{F9566158-B3A4-4BF9-A9F3-8D6EB94EE3DE}"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Exclamation Mark"/>
        </a:ext>
      </dgm:extLst>
    </dgm:pt>
    <dgm:pt modelId="{F477D866-FD2E-44EB-A55C-D0FC67D79EE0}" type="pres">
      <dgm:prSet presAssocID="{F9566158-B3A4-4BF9-A9F3-8D6EB94EE3DE}" presName="spaceRect" presStyleCnt="0"/>
      <dgm:spPr/>
    </dgm:pt>
    <dgm:pt modelId="{A3858BF7-A46B-4FE6-8FA0-5E289BDBDE41}" type="pres">
      <dgm:prSet presAssocID="{F9566158-B3A4-4BF9-A9F3-8D6EB94EE3DE}" presName="textRect" presStyleLbl="revTx" presStyleIdx="4" presStyleCnt="7">
        <dgm:presLayoutVars>
          <dgm:chMax val="1"/>
          <dgm:chPref val="1"/>
        </dgm:presLayoutVars>
      </dgm:prSet>
      <dgm:spPr/>
      <dgm:t>
        <a:bodyPr/>
        <a:lstStyle/>
        <a:p>
          <a:endParaRPr lang="en-US"/>
        </a:p>
      </dgm:t>
    </dgm:pt>
    <dgm:pt modelId="{26D3BBED-EB65-4B42-BEAA-351692958084}" type="pres">
      <dgm:prSet presAssocID="{A5BFD2D9-CE3E-45C9-A56B-73D45E5E0B99}" presName="sibTrans" presStyleLbl="sibTrans2D1" presStyleIdx="0" presStyleCnt="0"/>
      <dgm:spPr/>
      <dgm:t>
        <a:bodyPr/>
        <a:lstStyle/>
        <a:p>
          <a:endParaRPr lang="en-US"/>
        </a:p>
      </dgm:t>
    </dgm:pt>
    <dgm:pt modelId="{C118B03D-CBF3-4D6C-ACC2-19FA5BCF5B2D}" type="pres">
      <dgm:prSet presAssocID="{F6EECD33-5AD8-46E5-9D1F-B03C337E682A}" presName="compNode" presStyleCnt="0"/>
      <dgm:spPr/>
    </dgm:pt>
    <dgm:pt modelId="{87345897-C6C2-49D0-81B5-C74C361BD5E8}" type="pres">
      <dgm:prSet presAssocID="{F6EECD33-5AD8-46E5-9D1F-B03C337E682A}" presName="iconBgRect" presStyleLbl="bgShp" presStyleIdx="5" presStyleCnt="7"/>
      <dgm:spPr/>
    </dgm:pt>
    <dgm:pt modelId="{0508EB4C-EBD9-49C6-B3E8-A4FD2D80AECA}" type="pres">
      <dgm:prSet presAssocID="{F6EECD33-5AD8-46E5-9D1F-B03C337E682A}"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Presentation with Checklist"/>
        </a:ext>
      </dgm:extLst>
    </dgm:pt>
    <dgm:pt modelId="{8FCB24E0-6B3F-4CD4-A4A2-282B191FD2EB}" type="pres">
      <dgm:prSet presAssocID="{F6EECD33-5AD8-46E5-9D1F-B03C337E682A}" presName="spaceRect" presStyleCnt="0"/>
      <dgm:spPr/>
    </dgm:pt>
    <dgm:pt modelId="{1D067076-1DF3-461C-BDD5-0A56608C8F71}" type="pres">
      <dgm:prSet presAssocID="{F6EECD33-5AD8-46E5-9D1F-B03C337E682A}" presName="textRect" presStyleLbl="revTx" presStyleIdx="5" presStyleCnt="7">
        <dgm:presLayoutVars>
          <dgm:chMax val="1"/>
          <dgm:chPref val="1"/>
        </dgm:presLayoutVars>
      </dgm:prSet>
      <dgm:spPr/>
      <dgm:t>
        <a:bodyPr/>
        <a:lstStyle/>
        <a:p>
          <a:endParaRPr lang="en-US"/>
        </a:p>
      </dgm:t>
    </dgm:pt>
    <dgm:pt modelId="{A27D359D-E414-409B-9C8A-5424FBAC80FA}" type="pres">
      <dgm:prSet presAssocID="{9B6D772E-E78D-4ED3-A88C-6AF22F6575CD}" presName="sibTrans" presStyleLbl="sibTrans2D1" presStyleIdx="0" presStyleCnt="0"/>
      <dgm:spPr/>
      <dgm:t>
        <a:bodyPr/>
        <a:lstStyle/>
        <a:p>
          <a:endParaRPr lang="en-US"/>
        </a:p>
      </dgm:t>
    </dgm:pt>
    <dgm:pt modelId="{0D84C9EA-A6B2-47F2-B063-5F191581EDD2}" type="pres">
      <dgm:prSet presAssocID="{25A6FE33-DED4-4AB6-A389-685E1DD8476B}" presName="compNode" presStyleCnt="0"/>
      <dgm:spPr/>
    </dgm:pt>
    <dgm:pt modelId="{AD2C4C0B-54B3-4AED-A647-93E019CD60F4}" type="pres">
      <dgm:prSet presAssocID="{25A6FE33-DED4-4AB6-A389-685E1DD8476B}" presName="iconBgRect" presStyleLbl="bgShp" presStyleIdx="6" presStyleCnt="7"/>
      <dgm:spPr/>
    </dgm:pt>
    <dgm:pt modelId="{28CE9524-1A7B-4A61-84EA-35BF0CA212FF}" type="pres">
      <dgm:prSet presAssocID="{25A6FE33-DED4-4AB6-A389-685E1DD8476B}"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a:noFill/>
        </a:ln>
      </dgm:spPr>
      <dgm:extLst>
        <a:ext uri="{E40237B7-FDA0-4F09-8148-C483321AD2D9}">
          <dgm14:cNvPr xmlns:dgm14="http://schemas.microsoft.com/office/drawing/2010/diagram" id="0" name="" descr="Tongue"/>
        </a:ext>
      </dgm:extLst>
    </dgm:pt>
    <dgm:pt modelId="{06FFD951-D393-4C5E-AA89-7A11213A87B0}" type="pres">
      <dgm:prSet presAssocID="{25A6FE33-DED4-4AB6-A389-685E1DD8476B}" presName="spaceRect" presStyleCnt="0"/>
      <dgm:spPr/>
    </dgm:pt>
    <dgm:pt modelId="{4887D960-8FC1-4937-B627-236755148F7D}" type="pres">
      <dgm:prSet presAssocID="{25A6FE33-DED4-4AB6-A389-685E1DD8476B}" presName="textRect" presStyleLbl="revTx" presStyleIdx="6" presStyleCnt="7">
        <dgm:presLayoutVars>
          <dgm:chMax val="1"/>
          <dgm:chPref val="1"/>
        </dgm:presLayoutVars>
      </dgm:prSet>
      <dgm:spPr/>
      <dgm:t>
        <a:bodyPr/>
        <a:lstStyle/>
        <a:p>
          <a:endParaRPr lang="en-US"/>
        </a:p>
      </dgm:t>
    </dgm:pt>
  </dgm:ptLst>
  <dgm:cxnLst>
    <dgm:cxn modelId="{27884841-E7DE-4E8B-AB8B-524F0F8DE903}" type="presOf" srcId="{8ED77186-C5DF-4D5C-9524-9CA45F85C8C5}" destId="{212E2598-284D-4FFE-A8C9-453CEE252580}" srcOrd="0" destOrd="0" presId="urn:microsoft.com/office/officeart/2018/2/layout/IconCircleList"/>
    <dgm:cxn modelId="{DBF42A69-6E00-458B-811D-48A12F0E244A}" type="presOf" srcId="{91A87163-4407-413D-B7FD-64B326A7096C}" destId="{497A9DC2-D813-474A-A9F0-9CD09913DA95}" srcOrd="0" destOrd="0" presId="urn:microsoft.com/office/officeart/2018/2/layout/IconCircleList"/>
    <dgm:cxn modelId="{96E097FE-F4B5-48C9-8FA7-A2B57805491D}" type="presOf" srcId="{9B6D772E-E78D-4ED3-A88C-6AF22F6575CD}" destId="{A27D359D-E414-409B-9C8A-5424FBAC80FA}" srcOrd="0" destOrd="0" presId="urn:microsoft.com/office/officeart/2018/2/layout/IconCircleList"/>
    <dgm:cxn modelId="{4873B404-C5A4-45E2-AB5E-A78F5B54678C}" type="presOf" srcId="{6988079F-4276-49A2-BA81-2B81EAEB4491}" destId="{2221E603-AC59-4A4F-AAD8-A861D90803CD}" srcOrd="0" destOrd="0" presId="urn:microsoft.com/office/officeart/2018/2/layout/IconCircleList"/>
    <dgm:cxn modelId="{7D8CFD31-6235-4D54-9990-1E6586BD7B48}" type="presOf" srcId="{F6EECD33-5AD8-46E5-9D1F-B03C337E682A}" destId="{1D067076-1DF3-461C-BDD5-0A56608C8F71}" srcOrd="0" destOrd="0" presId="urn:microsoft.com/office/officeart/2018/2/layout/IconCircleList"/>
    <dgm:cxn modelId="{D7729C13-F16A-4E95-858C-30F2C15A1D4A}" srcId="{E3CFDEEA-83C1-49F0-B408-5374F5E5E511}" destId="{F9566158-B3A4-4BF9-A9F3-8D6EB94EE3DE}" srcOrd="4" destOrd="0" parTransId="{0F7B344F-05B0-4F14-B085-393F28987B82}" sibTransId="{A5BFD2D9-CE3E-45C9-A56B-73D45E5E0B99}"/>
    <dgm:cxn modelId="{F17018F5-04DB-4E3E-ACB4-5CD1B0F184F3}" srcId="{E3CFDEEA-83C1-49F0-B408-5374F5E5E511}" destId="{25A6FE33-DED4-4AB6-A389-685E1DD8476B}" srcOrd="6" destOrd="0" parTransId="{F1CA6A62-F073-4041-9CA1-19680FD9D9B9}" sibTransId="{9D10D493-5327-469F-9101-C4AF6F5DFD6D}"/>
    <dgm:cxn modelId="{A7D3A1C6-BD98-47D2-924B-C78B5EABBD73}" type="presOf" srcId="{F9566158-B3A4-4BF9-A9F3-8D6EB94EE3DE}" destId="{A3858BF7-A46B-4FE6-8FA0-5E289BDBDE41}" srcOrd="0" destOrd="0" presId="urn:microsoft.com/office/officeart/2018/2/layout/IconCircleList"/>
    <dgm:cxn modelId="{E5B5758A-FBAE-4340-9084-5DB5A1D146D8}" type="presOf" srcId="{F9FBEBF9-DAE5-4813-A476-A540DD3E6917}" destId="{E9F826FB-9A21-4C50-ABCD-A47E73A9DF14}" srcOrd="0" destOrd="0" presId="urn:microsoft.com/office/officeart/2018/2/layout/IconCircleList"/>
    <dgm:cxn modelId="{7C9B8846-0C0E-4684-89F1-A92A1203AEFB}" srcId="{E3CFDEEA-83C1-49F0-B408-5374F5E5E511}" destId="{F6EECD33-5AD8-46E5-9D1F-B03C337E682A}" srcOrd="5" destOrd="0" parTransId="{87A41F01-0390-4DE5-84F8-26898ED27276}" sibTransId="{9B6D772E-E78D-4ED3-A88C-6AF22F6575CD}"/>
    <dgm:cxn modelId="{3E2DC975-B95B-4343-89AD-AEF141DA36EA}" srcId="{E3CFDEEA-83C1-49F0-B408-5374F5E5E511}" destId="{8ED77186-C5DF-4D5C-9524-9CA45F85C8C5}" srcOrd="1" destOrd="0" parTransId="{E08648A8-CEB4-41DB-8152-74C561026761}" sibTransId="{060A4A3D-EC8E-473E-8CE9-3465D936B4FF}"/>
    <dgm:cxn modelId="{A4B0EFAA-E393-4493-ACEB-84571F4E1EC4}" type="presOf" srcId="{060A4A3D-EC8E-473E-8CE9-3465D936B4FF}" destId="{8A587ECB-2459-4B96-9CBB-0DB5FEA2959A}" srcOrd="0" destOrd="0" presId="urn:microsoft.com/office/officeart/2018/2/layout/IconCircleList"/>
    <dgm:cxn modelId="{99857573-5543-491E-BACF-087C331F5118}" srcId="{E3CFDEEA-83C1-49F0-B408-5374F5E5E511}" destId="{6988079F-4276-49A2-BA81-2B81EAEB4491}" srcOrd="3" destOrd="0" parTransId="{9671DD41-AC32-4915-AA21-BE70A46BC23F}" sibTransId="{46B1674C-6BDA-499A-931F-BCE773EAFDB6}"/>
    <dgm:cxn modelId="{3BC57E77-5B3C-4DBC-A3DE-CB0637B763F8}" type="presOf" srcId="{46B1674C-6BDA-499A-931F-BCE773EAFDB6}" destId="{0282BC42-25FE-41B8-B7C4-DECB245E2C0B}" srcOrd="0" destOrd="0" presId="urn:microsoft.com/office/officeart/2018/2/layout/IconCircleList"/>
    <dgm:cxn modelId="{87E74840-9304-420D-9220-7C15026D31E2}" type="presOf" srcId="{11B08ABF-52AE-4EC2-B1DA-320C29F9E6B9}" destId="{599A0CF2-01E6-438A-91FF-3AC0C0D10C6A}" srcOrd="0" destOrd="0" presId="urn:microsoft.com/office/officeart/2018/2/layout/IconCircleList"/>
    <dgm:cxn modelId="{AFB9E70B-34BD-4A6F-BC0C-AB532C12DB1C}" type="presOf" srcId="{E3CFDEEA-83C1-49F0-B408-5374F5E5E511}" destId="{AE4E39FE-8797-4F80-9B3F-4265EB758E0A}" srcOrd="0" destOrd="0" presId="urn:microsoft.com/office/officeart/2018/2/layout/IconCircleList"/>
    <dgm:cxn modelId="{FC53EF66-9B97-4679-BDC6-88C7D2416504}" srcId="{E3CFDEEA-83C1-49F0-B408-5374F5E5E511}" destId="{91A87163-4407-413D-B7FD-64B326A7096C}" srcOrd="0" destOrd="0" parTransId="{91A92B76-1967-4DD4-9DE2-3B12035EED1B}" sibTransId="{F9FBEBF9-DAE5-4813-A476-A540DD3E6917}"/>
    <dgm:cxn modelId="{57F27095-DD8F-4B6E-9FD0-048DAB230655}" type="presOf" srcId="{A5BFD2D9-CE3E-45C9-A56B-73D45E5E0B99}" destId="{26D3BBED-EB65-4B42-BEAA-351692958084}" srcOrd="0" destOrd="0" presId="urn:microsoft.com/office/officeart/2018/2/layout/IconCircleList"/>
    <dgm:cxn modelId="{118BB945-7FE3-4F0D-98E3-F9545BB149B6}" type="presOf" srcId="{25A6FE33-DED4-4AB6-A389-685E1DD8476B}" destId="{4887D960-8FC1-4937-B627-236755148F7D}" srcOrd="0" destOrd="0" presId="urn:microsoft.com/office/officeart/2018/2/layout/IconCircleList"/>
    <dgm:cxn modelId="{A61533FE-83B1-4B3B-B876-7711D17C1E90}" type="presOf" srcId="{CAD5760F-5B77-4353-800C-14E75855CC27}" destId="{49B2DB68-90CD-4893-B4E2-C23CF35A7E6B}" srcOrd="0" destOrd="0" presId="urn:microsoft.com/office/officeart/2018/2/layout/IconCircleList"/>
    <dgm:cxn modelId="{AD89DF42-1BA8-4AB4-B2F5-186F14E1A444}" srcId="{E3CFDEEA-83C1-49F0-B408-5374F5E5E511}" destId="{CAD5760F-5B77-4353-800C-14E75855CC27}" srcOrd="2" destOrd="0" parTransId="{D0F71C86-E8BA-4CDC-81DA-5AB1D780E216}" sibTransId="{11B08ABF-52AE-4EC2-B1DA-320C29F9E6B9}"/>
    <dgm:cxn modelId="{45A19D86-5BB8-4F56-975C-274A9F02213B}" type="presParOf" srcId="{AE4E39FE-8797-4F80-9B3F-4265EB758E0A}" destId="{D34D4E07-B29B-496C-A228-63120092A53F}" srcOrd="0" destOrd="0" presId="urn:microsoft.com/office/officeart/2018/2/layout/IconCircleList"/>
    <dgm:cxn modelId="{C6F06E34-C22A-470A-8939-CF7CD9885DB1}" type="presParOf" srcId="{D34D4E07-B29B-496C-A228-63120092A53F}" destId="{48D4947C-A10A-4FB1-92BB-42A8424C7EC5}" srcOrd="0" destOrd="0" presId="urn:microsoft.com/office/officeart/2018/2/layout/IconCircleList"/>
    <dgm:cxn modelId="{46E8B2B3-2670-43FB-89F7-3F00BBBDD99B}" type="presParOf" srcId="{48D4947C-A10A-4FB1-92BB-42A8424C7EC5}" destId="{BD75CFD4-7DE2-411F-BE7E-1078609C952A}" srcOrd="0" destOrd="0" presId="urn:microsoft.com/office/officeart/2018/2/layout/IconCircleList"/>
    <dgm:cxn modelId="{E566DAF9-CF13-4B0A-8278-5DBA9E418B6E}" type="presParOf" srcId="{48D4947C-A10A-4FB1-92BB-42A8424C7EC5}" destId="{B7B8905A-5BE1-4016-9E89-6EF4148DED7B}" srcOrd="1" destOrd="0" presId="urn:microsoft.com/office/officeart/2018/2/layout/IconCircleList"/>
    <dgm:cxn modelId="{D5DC7032-F435-43F4-9941-609B0D8DE03F}" type="presParOf" srcId="{48D4947C-A10A-4FB1-92BB-42A8424C7EC5}" destId="{D34F8759-1715-4952-89B2-9FAC9623E8F4}" srcOrd="2" destOrd="0" presId="urn:microsoft.com/office/officeart/2018/2/layout/IconCircleList"/>
    <dgm:cxn modelId="{20061729-6FCA-48AE-9101-D3B10C9381AB}" type="presParOf" srcId="{48D4947C-A10A-4FB1-92BB-42A8424C7EC5}" destId="{497A9DC2-D813-474A-A9F0-9CD09913DA95}" srcOrd="3" destOrd="0" presId="urn:microsoft.com/office/officeart/2018/2/layout/IconCircleList"/>
    <dgm:cxn modelId="{F8629A7B-A41A-4099-90F8-7127C88AEB72}" type="presParOf" srcId="{D34D4E07-B29B-496C-A228-63120092A53F}" destId="{E9F826FB-9A21-4C50-ABCD-A47E73A9DF14}" srcOrd="1" destOrd="0" presId="urn:microsoft.com/office/officeart/2018/2/layout/IconCircleList"/>
    <dgm:cxn modelId="{137E027D-2D6E-4CC1-B977-BF5F90990FAC}" type="presParOf" srcId="{D34D4E07-B29B-496C-A228-63120092A53F}" destId="{81DC0B6D-30AA-47DA-906C-2826A370D656}" srcOrd="2" destOrd="0" presId="urn:microsoft.com/office/officeart/2018/2/layout/IconCircleList"/>
    <dgm:cxn modelId="{18B500DD-20B7-4B87-99C0-1F47730E2E30}" type="presParOf" srcId="{81DC0B6D-30AA-47DA-906C-2826A370D656}" destId="{7E034B71-F11D-42EF-BF1E-48F44F15FC61}" srcOrd="0" destOrd="0" presId="urn:microsoft.com/office/officeart/2018/2/layout/IconCircleList"/>
    <dgm:cxn modelId="{F16BD9FE-8F31-4F02-95CD-ACEC7DBA8F99}" type="presParOf" srcId="{81DC0B6D-30AA-47DA-906C-2826A370D656}" destId="{58627F0F-A9D3-4471-85A0-A08D23804B3C}" srcOrd="1" destOrd="0" presId="urn:microsoft.com/office/officeart/2018/2/layout/IconCircleList"/>
    <dgm:cxn modelId="{503A1FE8-0A0F-456E-8FE4-78F1CC8ED8FF}" type="presParOf" srcId="{81DC0B6D-30AA-47DA-906C-2826A370D656}" destId="{3EFE0CCF-6E02-4B4F-88F9-022F7C50B8FA}" srcOrd="2" destOrd="0" presId="urn:microsoft.com/office/officeart/2018/2/layout/IconCircleList"/>
    <dgm:cxn modelId="{225D1255-4FCF-414B-9367-0BE79C4C3EC9}" type="presParOf" srcId="{81DC0B6D-30AA-47DA-906C-2826A370D656}" destId="{212E2598-284D-4FFE-A8C9-453CEE252580}" srcOrd="3" destOrd="0" presId="urn:microsoft.com/office/officeart/2018/2/layout/IconCircleList"/>
    <dgm:cxn modelId="{527A608D-0C67-43EA-989F-E89FA3E9A0E6}" type="presParOf" srcId="{D34D4E07-B29B-496C-A228-63120092A53F}" destId="{8A587ECB-2459-4B96-9CBB-0DB5FEA2959A}" srcOrd="3" destOrd="0" presId="urn:microsoft.com/office/officeart/2018/2/layout/IconCircleList"/>
    <dgm:cxn modelId="{3D885749-8EAB-40AC-8D91-18A588703ABD}" type="presParOf" srcId="{D34D4E07-B29B-496C-A228-63120092A53F}" destId="{2320BCA7-25E8-47E0-B8EB-25E007B45E7D}" srcOrd="4" destOrd="0" presId="urn:microsoft.com/office/officeart/2018/2/layout/IconCircleList"/>
    <dgm:cxn modelId="{4504FA19-F529-42F4-841E-FA8F49F9EB81}" type="presParOf" srcId="{2320BCA7-25E8-47E0-B8EB-25E007B45E7D}" destId="{9BD43666-900C-42C6-B705-7F3998C9B369}" srcOrd="0" destOrd="0" presId="urn:microsoft.com/office/officeart/2018/2/layout/IconCircleList"/>
    <dgm:cxn modelId="{53F3018B-D39B-4C38-80AE-80B781128FB1}" type="presParOf" srcId="{2320BCA7-25E8-47E0-B8EB-25E007B45E7D}" destId="{2C77166F-46BB-476E-9160-54AE2C72B20F}" srcOrd="1" destOrd="0" presId="urn:microsoft.com/office/officeart/2018/2/layout/IconCircleList"/>
    <dgm:cxn modelId="{2718EBF9-F15F-4E35-9AEE-38E535D17ABE}" type="presParOf" srcId="{2320BCA7-25E8-47E0-B8EB-25E007B45E7D}" destId="{A199EF36-B2C0-4406-B93A-97F81E5A9BA3}" srcOrd="2" destOrd="0" presId="urn:microsoft.com/office/officeart/2018/2/layout/IconCircleList"/>
    <dgm:cxn modelId="{B2EC8263-F13F-4929-84B1-FB3F7E9E9A5D}" type="presParOf" srcId="{2320BCA7-25E8-47E0-B8EB-25E007B45E7D}" destId="{49B2DB68-90CD-4893-B4E2-C23CF35A7E6B}" srcOrd="3" destOrd="0" presId="urn:microsoft.com/office/officeart/2018/2/layout/IconCircleList"/>
    <dgm:cxn modelId="{3BD65441-0BD3-44DD-8817-FC17F30CCBAE}" type="presParOf" srcId="{D34D4E07-B29B-496C-A228-63120092A53F}" destId="{599A0CF2-01E6-438A-91FF-3AC0C0D10C6A}" srcOrd="5" destOrd="0" presId="urn:microsoft.com/office/officeart/2018/2/layout/IconCircleList"/>
    <dgm:cxn modelId="{608E4E2D-C745-4F7B-9126-D64B65251996}" type="presParOf" srcId="{D34D4E07-B29B-496C-A228-63120092A53F}" destId="{5F463765-A320-4138-B5AB-367EEB907838}" srcOrd="6" destOrd="0" presId="urn:microsoft.com/office/officeart/2018/2/layout/IconCircleList"/>
    <dgm:cxn modelId="{195BE3BE-9762-4421-A4EF-7CBB3637737D}" type="presParOf" srcId="{5F463765-A320-4138-B5AB-367EEB907838}" destId="{4F04D9D6-4545-4901-897F-7CF9A3AFC22A}" srcOrd="0" destOrd="0" presId="urn:microsoft.com/office/officeart/2018/2/layout/IconCircleList"/>
    <dgm:cxn modelId="{72EA570F-C389-4C05-8C72-8D0935484114}" type="presParOf" srcId="{5F463765-A320-4138-B5AB-367EEB907838}" destId="{09339BE4-488C-4AE4-AF8E-B39664657B31}" srcOrd="1" destOrd="0" presId="urn:microsoft.com/office/officeart/2018/2/layout/IconCircleList"/>
    <dgm:cxn modelId="{F8EE6C31-703B-4C24-BB13-12A3BE04430D}" type="presParOf" srcId="{5F463765-A320-4138-B5AB-367EEB907838}" destId="{99BC3CE5-4AFE-43C6-B26C-E029B2500B5A}" srcOrd="2" destOrd="0" presId="urn:microsoft.com/office/officeart/2018/2/layout/IconCircleList"/>
    <dgm:cxn modelId="{64F52313-2015-4CEA-945A-CD258713E5F1}" type="presParOf" srcId="{5F463765-A320-4138-B5AB-367EEB907838}" destId="{2221E603-AC59-4A4F-AAD8-A861D90803CD}" srcOrd="3" destOrd="0" presId="urn:microsoft.com/office/officeart/2018/2/layout/IconCircleList"/>
    <dgm:cxn modelId="{882742CD-7A13-47E0-9BA9-899B4EBD1082}" type="presParOf" srcId="{D34D4E07-B29B-496C-A228-63120092A53F}" destId="{0282BC42-25FE-41B8-B7C4-DECB245E2C0B}" srcOrd="7" destOrd="0" presId="urn:microsoft.com/office/officeart/2018/2/layout/IconCircleList"/>
    <dgm:cxn modelId="{8AAE0A86-7E04-4BFD-BFA9-5A8FEFB287EE}" type="presParOf" srcId="{D34D4E07-B29B-496C-A228-63120092A53F}" destId="{84191A27-F5DF-4C2A-B419-62A6101A110A}" srcOrd="8" destOrd="0" presId="urn:microsoft.com/office/officeart/2018/2/layout/IconCircleList"/>
    <dgm:cxn modelId="{B0E65031-6CDC-4100-A0EE-11C4BB218F69}" type="presParOf" srcId="{84191A27-F5DF-4C2A-B419-62A6101A110A}" destId="{8333CA1F-80C3-4E83-8DC1-1DCE10236A81}" srcOrd="0" destOrd="0" presId="urn:microsoft.com/office/officeart/2018/2/layout/IconCircleList"/>
    <dgm:cxn modelId="{279077DF-6F05-4ABE-8102-469B0A06A0A0}" type="presParOf" srcId="{84191A27-F5DF-4C2A-B419-62A6101A110A}" destId="{41285F7B-FF0B-4DF3-A1E7-62753A1859A4}" srcOrd="1" destOrd="0" presId="urn:microsoft.com/office/officeart/2018/2/layout/IconCircleList"/>
    <dgm:cxn modelId="{02F7B079-A87B-423C-B867-8654AE97872C}" type="presParOf" srcId="{84191A27-F5DF-4C2A-B419-62A6101A110A}" destId="{F477D866-FD2E-44EB-A55C-D0FC67D79EE0}" srcOrd="2" destOrd="0" presId="urn:microsoft.com/office/officeart/2018/2/layout/IconCircleList"/>
    <dgm:cxn modelId="{C24F463E-7F78-4DE3-A486-2F691BA659DC}" type="presParOf" srcId="{84191A27-F5DF-4C2A-B419-62A6101A110A}" destId="{A3858BF7-A46B-4FE6-8FA0-5E289BDBDE41}" srcOrd="3" destOrd="0" presId="urn:microsoft.com/office/officeart/2018/2/layout/IconCircleList"/>
    <dgm:cxn modelId="{D2A654B3-8156-4482-BEDA-A25594D4FED4}" type="presParOf" srcId="{D34D4E07-B29B-496C-A228-63120092A53F}" destId="{26D3BBED-EB65-4B42-BEAA-351692958084}" srcOrd="9" destOrd="0" presId="urn:microsoft.com/office/officeart/2018/2/layout/IconCircleList"/>
    <dgm:cxn modelId="{1A2ACADF-3D6A-4741-9AA0-355EB2CDD58F}" type="presParOf" srcId="{D34D4E07-B29B-496C-A228-63120092A53F}" destId="{C118B03D-CBF3-4D6C-ACC2-19FA5BCF5B2D}" srcOrd="10" destOrd="0" presId="urn:microsoft.com/office/officeart/2018/2/layout/IconCircleList"/>
    <dgm:cxn modelId="{7B2AEFBA-FEF7-421E-811F-3988610E2720}" type="presParOf" srcId="{C118B03D-CBF3-4D6C-ACC2-19FA5BCF5B2D}" destId="{87345897-C6C2-49D0-81B5-C74C361BD5E8}" srcOrd="0" destOrd="0" presId="urn:microsoft.com/office/officeart/2018/2/layout/IconCircleList"/>
    <dgm:cxn modelId="{16957D57-D98C-4DE3-AD39-40819543921C}" type="presParOf" srcId="{C118B03D-CBF3-4D6C-ACC2-19FA5BCF5B2D}" destId="{0508EB4C-EBD9-49C6-B3E8-A4FD2D80AECA}" srcOrd="1" destOrd="0" presId="urn:microsoft.com/office/officeart/2018/2/layout/IconCircleList"/>
    <dgm:cxn modelId="{DAFE63B2-3C03-4E83-9C75-EB80758A359D}" type="presParOf" srcId="{C118B03D-CBF3-4D6C-ACC2-19FA5BCF5B2D}" destId="{8FCB24E0-6B3F-4CD4-A4A2-282B191FD2EB}" srcOrd="2" destOrd="0" presId="urn:microsoft.com/office/officeart/2018/2/layout/IconCircleList"/>
    <dgm:cxn modelId="{F7B18088-62D8-44FE-9BD3-53C895AD7835}" type="presParOf" srcId="{C118B03D-CBF3-4D6C-ACC2-19FA5BCF5B2D}" destId="{1D067076-1DF3-461C-BDD5-0A56608C8F71}" srcOrd="3" destOrd="0" presId="urn:microsoft.com/office/officeart/2018/2/layout/IconCircleList"/>
    <dgm:cxn modelId="{29B28577-833B-4ED7-AE02-E58970171340}" type="presParOf" srcId="{D34D4E07-B29B-496C-A228-63120092A53F}" destId="{A27D359D-E414-409B-9C8A-5424FBAC80FA}" srcOrd="11" destOrd="0" presId="urn:microsoft.com/office/officeart/2018/2/layout/IconCircleList"/>
    <dgm:cxn modelId="{8B29DE3D-4FC2-4E04-9089-2DA70D3AE6E2}" type="presParOf" srcId="{D34D4E07-B29B-496C-A228-63120092A53F}" destId="{0D84C9EA-A6B2-47F2-B063-5F191581EDD2}" srcOrd="12" destOrd="0" presId="urn:microsoft.com/office/officeart/2018/2/layout/IconCircleList"/>
    <dgm:cxn modelId="{04DD83A8-F177-4F31-BB9C-DF56C3DAEE02}" type="presParOf" srcId="{0D84C9EA-A6B2-47F2-B063-5F191581EDD2}" destId="{AD2C4C0B-54B3-4AED-A647-93E019CD60F4}" srcOrd="0" destOrd="0" presId="urn:microsoft.com/office/officeart/2018/2/layout/IconCircleList"/>
    <dgm:cxn modelId="{FC8CE4DB-1318-473F-949E-5547CC055E76}" type="presParOf" srcId="{0D84C9EA-A6B2-47F2-B063-5F191581EDD2}" destId="{28CE9524-1A7B-4A61-84EA-35BF0CA212FF}" srcOrd="1" destOrd="0" presId="urn:microsoft.com/office/officeart/2018/2/layout/IconCircleList"/>
    <dgm:cxn modelId="{BB1BB806-D6C2-4BA5-9882-EB678656F828}" type="presParOf" srcId="{0D84C9EA-A6B2-47F2-B063-5F191581EDD2}" destId="{06FFD951-D393-4C5E-AA89-7A11213A87B0}" srcOrd="2" destOrd="0" presId="urn:microsoft.com/office/officeart/2018/2/layout/IconCircleList"/>
    <dgm:cxn modelId="{59877126-0445-40A1-813C-6F741DAAFFC3}" type="presParOf" srcId="{0D84C9EA-A6B2-47F2-B063-5F191581EDD2}" destId="{4887D960-8FC1-4937-B627-236755148F7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5CFD4-7DE2-411F-BE7E-1078609C952A}">
      <dsp:nvSpPr>
        <dsp:cNvPr id="0" name=""/>
        <dsp:cNvSpPr/>
      </dsp:nvSpPr>
      <dsp:spPr>
        <a:xfrm>
          <a:off x="807428" y="20092"/>
          <a:ext cx="796220" cy="79622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B8905A-5BE1-4016-9E89-6EF4148DED7B}">
      <dsp:nvSpPr>
        <dsp:cNvPr id="0" name=""/>
        <dsp:cNvSpPr/>
      </dsp:nvSpPr>
      <dsp:spPr>
        <a:xfrm>
          <a:off x="974634" y="187299"/>
          <a:ext cx="461808" cy="4618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7A9DC2-D813-474A-A9F0-9CD09913DA95}">
      <dsp:nvSpPr>
        <dsp:cNvPr id="0" name=""/>
        <dsp:cNvSpPr/>
      </dsp:nvSpPr>
      <dsp:spPr>
        <a:xfrm>
          <a:off x="1774267" y="20092"/>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Pacing: Academic reading takes time. </a:t>
          </a:r>
        </a:p>
      </dsp:txBody>
      <dsp:txXfrm>
        <a:off x="1774267" y="20092"/>
        <a:ext cx="1876806" cy="796220"/>
      </dsp:txXfrm>
    </dsp:sp>
    <dsp:sp modelId="{7E034B71-F11D-42EF-BF1E-48F44F15FC61}">
      <dsp:nvSpPr>
        <dsp:cNvPr id="0" name=""/>
        <dsp:cNvSpPr/>
      </dsp:nvSpPr>
      <dsp:spPr>
        <a:xfrm>
          <a:off x="3978093" y="20092"/>
          <a:ext cx="796220" cy="79622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627F0F-A9D3-4471-85A0-A08D23804B3C}">
      <dsp:nvSpPr>
        <dsp:cNvPr id="0" name=""/>
        <dsp:cNvSpPr/>
      </dsp:nvSpPr>
      <dsp:spPr>
        <a:xfrm>
          <a:off x="4145300" y="187299"/>
          <a:ext cx="461808" cy="4618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12E2598-284D-4FFE-A8C9-453CEE252580}">
      <dsp:nvSpPr>
        <dsp:cNvPr id="0" name=""/>
        <dsp:cNvSpPr/>
      </dsp:nvSpPr>
      <dsp:spPr>
        <a:xfrm>
          <a:off x="4944933" y="20092"/>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Have target, or goal in mind before you commence the reading.</a:t>
          </a:r>
        </a:p>
      </dsp:txBody>
      <dsp:txXfrm>
        <a:off x="4944933" y="20092"/>
        <a:ext cx="1876806" cy="796220"/>
      </dsp:txXfrm>
    </dsp:sp>
    <dsp:sp modelId="{9BD43666-900C-42C6-B705-7F3998C9B369}">
      <dsp:nvSpPr>
        <dsp:cNvPr id="0" name=""/>
        <dsp:cNvSpPr/>
      </dsp:nvSpPr>
      <dsp:spPr>
        <a:xfrm>
          <a:off x="807428" y="1935215"/>
          <a:ext cx="796220" cy="79622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77166F-46BB-476E-9160-54AE2C72B20F}">
      <dsp:nvSpPr>
        <dsp:cNvPr id="0" name=""/>
        <dsp:cNvSpPr/>
      </dsp:nvSpPr>
      <dsp:spPr>
        <a:xfrm>
          <a:off x="974634" y="2102421"/>
          <a:ext cx="461808" cy="4618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B2DB68-90CD-4893-B4E2-C23CF35A7E6B}">
      <dsp:nvSpPr>
        <dsp:cNvPr id="0" name=""/>
        <dsp:cNvSpPr/>
      </dsp:nvSpPr>
      <dsp:spPr>
        <a:xfrm>
          <a:off x="1774267" y="1935215"/>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Have a strategy on how you will reach the target.  </a:t>
          </a:r>
        </a:p>
      </dsp:txBody>
      <dsp:txXfrm>
        <a:off x="1774267" y="1935215"/>
        <a:ext cx="1876806" cy="796220"/>
      </dsp:txXfrm>
    </dsp:sp>
    <dsp:sp modelId="{4F04D9D6-4545-4901-897F-7CF9A3AFC22A}">
      <dsp:nvSpPr>
        <dsp:cNvPr id="0" name=""/>
        <dsp:cNvSpPr/>
      </dsp:nvSpPr>
      <dsp:spPr>
        <a:xfrm>
          <a:off x="3978093" y="1935215"/>
          <a:ext cx="796220" cy="79622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339BE4-488C-4AE4-AF8E-B39664657B31}">
      <dsp:nvSpPr>
        <dsp:cNvPr id="0" name=""/>
        <dsp:cNvSpPr/>
      </dsp:nvSpPr>
      <dsp:spPr>
        <a:xfrm>
          <a:off x="4145300" y="2102421"/>
          <a:ext cx="461808" cy="4618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221E603-AC59-4A4F-AAD8-A861D90803CD}">
      <dsp:nvSpPr>
        <dsp:cNvPr id="0" name=""/>
        <dsp:cNvSpPr/>
      </dsp:nvSpPr>
      <dsp:spPr>
        <a:xfrm>
          <a:off x="4944933" y="1935215"/>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Often times, there are details that are unrelated to the target. Eliminate them. (It’s like using Occam’s Razor, or something)</a:t>
          </a:r>
        </a:p>
      </dsp:txBody>
      <dsp:txXfrm>
        <a:off x="4944933" y="1935215"/>
        <a:ext cx="1876806" cy="796220"/>
      </dsp:txXfrm>
    </dsp:sp>
    <dsp:sp modelId="{8333CA1F-80C3-4E83-8DC1-1DCE10236A81}">
      <dsp:nvSpPr>
        <dsp:cNvPr id="0" name=""/>
        <dsp:cNvSpPr/>
      </dsp:nvSpPr>
      <dsp:spPr>
        <a:xfrm>
          <a:off x="807428" y="3850337"/>
          <a:ext cx="796220" cy="79622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285F7B-FF0B-4DF3-A1E7-62753A1859A4}">
      <dsp:nvSpPr>
        <dsp:cNvPr id="0" name=""/>
        <dsp:cNvSpPr/>
      </dsp:nvSpPr>
      <dsp:spPr>
        <a:xfrm>
          <a:off x="974634" y="4017544"/>
          <a:ext cx="461808" cy="46180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3858BF7-A46B-4FE6-8FA0-5E289BDBDE41}">
      <dsp:nvSpPr>
        <dsp:cNvPr id="0" name=""/>
        <dsp:cNvSpPr/>
      </dsp:nvSpPr>
      <dsp:spPr>
        <a:xfrm>
          <a:off x="1774267" y="3850337"/>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Pay attention to font changes and visuals. </a:t>
          </a:r>
        </a:p>
      </dsp:txBody>
      <dsp:txXfrm>
        <a:off x="1774267" y="3850337"/>
        <a:ext cx="1876806" cy="796220"/>
      </dsp:txXfrm>
    </dsp:sp>
    <dsp:sp modelId="{87345897-C6C2-49D0-81B5-C74C361BD5E8}">
      <dsp:nvSpPr>
        <dsp:cNvPr id="0" name=""/>
        <dsp:cNvSpPr/>
      </dsp:nvSpPr>
      <dsp:spPr>
        <a:xfrm>
          <a:off x="3978093" y="3850337"/>
          <a:ext cx="796220" cy="79622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08EB4C-EBD9-49C6-B3E8-A4FD2D80AECA}">
      <dsp:nvSpPr>
        <dsp:cNvPr id="0" name=""/>
        <dsp:cNvSpPr/>
      </dsp:nvSpPr>
      <dsp:spPr>
        <a:xfrm>
          <a:off x="4145300" y="4017544"/>
          <a:ext cx="461808" cy="46180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D067076-1DF3-461C-BDD5-0A56608C8F71}">
      <dsp:nvSpPr>
        <dsp:cNvPr id="0" name=""/>
        <dsp:cNvSpPr/>
      </dsp:nvSpPr>
      <dsp:spPr>
        <a:xfrm>
          <a:off x="4944933" y="3850337"/>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Pay attention to the first and final paragraphs. Often they provide a schematic that assists in understanding. </a:t>
          </a:r>
        </a:p>
      </dsp:txBody>
      <dsp:txXfrm>
        <a:off x="4944933" y="3850337"/>
        <a:ext cx="1876806" cy="796220"/>
      </dsp:txXfrm>
    </dsp:sp>
    <dsp:sp modelId="{AD2C4C0B-54B3-4AED-A647-93E019CD60F4}">
      <dsp:nvSpPr>
        <dsp:cNvPr id="0" name=""/>
        <dsp:cNvSpPr/>
      </dsp:nvSpPr>
      <dsp:spPr>
        <a:xfrm>
          <a:off x="807428" y="5765460"/>
          <a:ext cx="796220" cy="79622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CE9524-1A7B-4A61-84EA-35BF0CA212FF}">
      <dsp:nvSpPr>
        <dsp:cNvPr id="0" name=""/>
        <dsp:cNvSpPr/>
      </dsp:nvSpPr>
      <dsp:spPr>
        <a:xfrm>
          <a:off x="974634" y="5932666"/>
          <a:ext cx="461808" cy="46180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887D960-8FC1-4937-B627-236755148F7D}">
      <dsp:nvSpPr>
        <dsp:cNvPr id="0" name=""/>
        <dsp:cNvSpPr/>
      </dsp:nvSpPr>
      <dsp:spPr>
        <a:xfrm>
          <a:off x="1774267" y="5765460"/>
          <a:ext cx="1876806" cy="796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n-US" sz="1100" kern="1200" dirty="0"/>
            <a:t>You’re not islands unto yourselves. Collaborating with others is often times a helpful practice. </a:t>
          </a:r>
        </a:p>
      </dsp:txBody>
      <dsp:txXfrm>
        <a:off x="1774267" y="5765460"/>
        <a:ext cx="1876806" cy="79622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13C5-B153-44FB-8E0C-740643F7A5D2}"/>
              </a:ext>
            </a:extLst>
          </p:cNvPr>
          <p:cNvSpPr>
            <a:spLocks noGrp="1"/>
          </p:cNvSpPr>
          <p:nvPr>
            <p:ph type="ctrTitle"/>
          </p:nvPr>
        </p:nvSpPr>
        <p:spPr/>
        <p:txBody>
          <a:bodyPr/>
          <a:lstStyle/>
          <a:p>
            <a:r>
              <a:rPr lang="en-US" dirty="0"/>
              <a:t>Lesson 39</a:t>
            </a:r>
          </a:p>
        </p:txBody>
      </p:sp>
      <p:sp>
        <p:nvSpPr>
          <p:cNvPr id="3" name="Subtitle 2">
            <a:extLst>
              <a:ext uri="{FF2B5EF4-FFF2-40B4-BE49-F238E27FC236}">
                <a16:creationId xmlns:a16="http://schemas.microsoft.com/office/drawing/2014/main" id="{C3F525C1-48ED-454A-8C1E-A80415206354}"/>
              </a:ext>
            </a:extLst>
          </p:cNvPr>
          <p:cNvSpPr>
            <a:spLocks noGrp="1"/>
          </p:cNvSpPr>
          <p:nvPr>
            <p:ph type="subTitle" idx="1"/>
          </p:nvPr>
        </p:nvSpPr>
        <p:spPr/>
        <p:txBody>
          <a:bodyPr/>
          <a:lstStyle/>
          <a:p>
            <a:r>
              <a:rPr lang="en-US" dirty="0"/>
              <a:t>Occam’s Razor </a:t>
            </a:r>
          </a:p>
        </p:txBody>
      </p:sp>
    </p:spTree>
    <p:extLst>
      <p:ext uri="{BB962C8B-B14F-4D97-AF65-F5344CB8AC3E}">
        <p14:creationId xmlns:p14="http://schemas.microsoft.com/office/powerpoint/2010/main" val="354823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F1EF17D-1B70-428C-8A8A-A2C5B390E1E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4" name="Straight Connector 13">
              <a:extLst>
                <a:ext uri="{FF2B5EF4-FFF2-40B4-BE49-F238E27FC236}">
                  <a16:creationId xmlns:a16="http://schemas.microsoft.com/office/drawing/2014/main" id="{12FAEDF3-CEC8-4BF6-8EA7-4079C471838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98DB8F4-CD77-4FCC-8544-ADE8B478C15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2202DFE-039D-48E4-8536-FA30F248947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81F05E26-510E-4164-83C7-28E4FE9D7EA3}"/>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632161A-50D4-4D96-887A-98FC9209310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0" name="Rectangle 19">
            <a:extLst>
              <a:ext uri="{FF2B5EF4-FFF2-40B4-BE49-F238E27FC236}">
                <a16:creationId xmlns:a16="http://schemas.microsoft.com/office/drawing/2014/main" id="{BADDD09E-8094-4188-9090-C1C7840FE7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329D5AE4-E894-4B79-89D8-421104D7767C}"/>
              </a:ext>
            </a:extLst>
          </p:cNvPr>
          <p:cNvSpPr>
            <a:spLocks noGrp="1"/>
          </p:cNvSpPr>
          <p:nvPr>
            <p:ph type="title"/>
          </p:nvPr>
        </p:nvSpPr>
        <p:spPr>
          <a:xfrm>
            <a:off x="5770154" y="4487332"/>
            <a:ext cx="5505858" cy="1507067"/>
          </a:xfrm>
        </p:spPr>
        <p:txBody>
          <a:bodyPr vert="horz" lIns="91440" tIns="45720" rIns="91440" bIns="45720" rtlCol="0" anchor="ctr">
            <a:normAutofit/>
          </a:bodyPr>
          <a:lstStyle/>
          <a:p>
            <a:pPr>
              <a:lnSpc>
                <a:spcPct val="90000"/>
              </a:lnSpc>
            </a:pPr>
            <a:r>
              <a:rPr lang="en-US" sz="3200" dirty="0"/>
              <a:t>William of Ockham (1287-1347)</a:t>
            </a:r>
          </a:p>
        </p:txBody>
      </p:sp>
      <p:sp>
        <p:nvSpPr>
          <p:cNvPr id="22" name="Snip Diagonal Corner Rectangle 24">
            <a:extLst>
              <a:ext uri="{FF2B5EF4-FFF2-40B4-BE49-F238E27FC236}">
                <a16:creationId xmlns:a16="http://schemas.microsoft.com/office/drawing/2014/main" id="{C58F6CE0-025D-40A5-AEF1-00954E3F98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5136155" cy="5286838"/>
          </a:xfrm>
          <a:prstGeom prst="snip2DiagRect">
            <a:avLst>
              <a:gd name="adj1" fmla="val 9954"/>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Content Placeholder 7" descr="A person looking at the camera&#10;&#10;Description automatically generated">
            <a:extLst>
              <a:ext uri="{FF2B5EF4-FFF2-40B4-BE49-F238E27FC236}">
                <a16:creationId xmlns:a16="http://schemas.microsoft.com/office/drawing/2014/main" id="{192B8964-9249-4146-8020-D899AFE38002}"/>
              </a:ext>
            </a:extLst>
          </p:cNvPr>
          <p:cNvPicPr>
            <a:picLocks noGrp="1" noChangeAspect="1"/>
          </p:cNvPicPr>
          <p:nvPr>
            <p:ph sz="half" idx="1"/>
          </p:nvPr>
        </p:nvPicPr>
        <p:blipFill rotWithShape="1">
          <a:blip r:embed="rId2"/>
          <a:srcRect t="8215" r="-2" b="-2"/>
          <a:stretch/>
        </p:blipFill>
        <p:spPr>
          <a:xfrm>
            <a:off x="797205" y="786117"/>
            <a:ext cx="4809744" cy="4956048"/>
          </a:xfrm>
          <a:custGeom>
            <a:avLst/>
            <a:gdLst>
              <a:gd name="connsiteX0" fmla="*/ 478762 w 4809744"/>
              <a:gd name="connsiteY0" fmla="*/ 0 h 4956048"/>
              <a:gd name="connsiteX1" fmla="*/ 4809744 w 4809744"/>
              <a:gd name="connsiteY1" fmla="*/ 0 h 4956048"/>
              <a:gd name="connsiteX2" fmla="*/ 4809744 w 4809744"/>
              <a:gd name="connsiteY2" fmla="*/ 4477286 h 4956048"/>
              <a:gd name="connsiteX3" fmla="*/ 4330982 w 4809744"/>
              <a:gd name="connsiteY3" fmla="*/ 4956048 h 4956048"/>
              <a:gd name="connsiteX4" fmla="*/ 0 w 4809744"/>
              <a:gd name="connsiteY4" fmla="*/ 4956048 h 4956048"/>
              <a:gd name="connsiteX5" fmla="*/ 0 w 4809744"/>
              <a:gd name="connsiteY5" fmla="*/ 478762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09744" h="4956048">
                <a:moveTo>
                  <a:pt x="478762" y="0"/>
                </a:moveTo>
                <a:lnTo>
                  <a:pt x="4809744" y="0"/>
                </a:lnTo>
                <a:lnTo>
                  <a:pt x="4809744" y="4477286"/>
                </a:lnTo>
                <a:lnTo>
                  <a:pt x="4330982" y="4956048"/>
                </a:lnTo>
                <a:lnTo>
                  <a:pt x="0" y="4956048"/>
                </a:lnTo>
                <a:lnTo>
                  <a:pt x="0" y="478762"/>
                </a:lnTo>
                <a:close/>
              </a:path>
            </a:pathLst>
          </a:custGeom>
        </p:spPr>
      </p:pic>
      <p:sp>
        <p:nvSpPr>
          <p:cNvPr id="6" name="Content Placeholder 5">
            <a:extLst>
              <a:ext uri="{FF2B5EF4-FFF2-40B4-BE49-F238E27FC236}">
                <a16:creationId xmlns:a16="http://schemas.microsoft.com/office/drawing/2014/main" id="{15DEEA31-6F72-477F-AABB-91B9F9BA5322}"/>
              </a:ext>
            </a:extLst>
          </p:cNvPr>
          <p:cNvSpPr>
            <a:spLocks noGrp="1"/>
          </p:cNvSpPr>
          <p:nvPr>
            <p:ph sz="half" idx="2"/>
          </p:nvPr>
        </p:nvSpPr>
        <p:spPr>
          <a:xfrm>
            <a:off x="6095998" y="685800"/>
            <a:ext cx="4819653" cy="3615267"/>
          </a:xfrm>
        </p:spPr>
        <p:txBody>
          <a:bodyPr vert="horz" lIns="91440" tIns="45720" rIns="91440" bIns="45720" rtlCol="0" anchor="ctr">
            <a:normAutofit/>
          </a:bodyPr>
          <a:lstStyle/>
          <a:p>
            <a:r>
              <a:rPr lang="en-US" sz="1800" dirty="0"/>
              <a:t>He is best known for what is now known as, “Occam’s Razor”. Often this is expressed as, “Don’t multiply entities beyond necessity.” On a simple level, it is the philosophical practice of cutting away extraneous and superfluous aspects of a question to get to the simplest essence. </a:t>
            </a:r>
          </a:p>
        </p:txBody>
      </p:sp>
      <p:grpSp>
        <p:nvGrpSpPr>
          <p:cNvPr id="24" name="Group 23">
            <a:extLst>
              <a:ext uri="{FF2B5EF4-FFF2-40B4-BE49-F238E27FC236}">
                <a16:creationId xmlns:a16="http://schemas.microsoft.com/office/drawing/2014/main" id="{D8025A22-9C86-4108-A289-BD5650A8EAE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5" name="Straight Connector 24">
              <a:extLst>
                <a:ext uri="{FF2B5EF4-FFF2-40B4-BE49-F238E27FC236}">
                  <a16:creationId xmlns:a16="http://schemas.microsoft.com/office/drawing/2014/main" id="{59A3623F-EF59-4F0B-9030-79CB7F9950E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9EBD0F53-A43D-414A-8653-E9F1D361034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908661C0-6128-4F64-8EDF-2D73D5F4764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C8AFEF08-AFBA-4125-B170-D3EB3E11DB6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AA0E13BF-B4CA-4B20-A5DD-50ABBAEC7BB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743033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C33F367-76E5-4D2A-96B1-4FD443CDD1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dirty="0"/>
          </a:p>
        </p:txBody>
      </p:sp>
      <p:sp>
        <p:nvSpPr>
          <p:cNvPr id="27" name="Snip Diagonal Corner Rectangle 21">
            <a:extLst>
              <a:ext uri="{FF2B5EF4-FFF2-40B4-BE49-F238E27FC236}">
                <a16:creationId xmlns:a16="http://schemas.microsoft.com/office/drawing/2014/main" id="{6F769419-3E73-449D-B62A-0CDEC946A6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8129873" cy="6858002"/>
          </a:xfrm>
          <a:prstGeom prst="snip2DiagRect">
            <a:avLst>
              <a:gd name="adj1" fmla="val 0"/>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A6515200-42F9-488F-9895-6CDBCD1E87C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0" name="Straight Connector 29">
              <a:extLst>
                <a:ext uri="{FF2B5EF4-FFF2-40B4-BE49-F238E27FC236}">
                  <a16:creationId xmlns:a16="http://schemas.microsoft.com/office/drawing/2014/main" id="{43185F0E-78D5-4C2D-9239-D3515B44883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D5BD9142-FF9C-4EED-A027-18D095481BB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42F547D3-9752-4481-B3A8-50E08610B8E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F1999C2F-3D0D-4813-9696-83630A6FEAB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EC737390-C9CA-456B-9F40-D7A76EA242E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17" name="Title 16">
            <a:extLst>
              <a:ext uri="{FF2B5EF4-FFF2-40B4-BE49-F238E27FC236}">
                <a16:creationId xmlns:a16="http://schemas.microsoft.com/office/drawing/2014/main" id="{515CCFD3-C8EF-4E93-AA0C-2291268A0253}"/>
              </a:ext>
            </a:extLst>
          </p:cNvPr>
          <p:cNvSpPr>
            <a:spLocks noGrp="1"/>
          </p:cNvSpPr>
          <p:nvPr>
            <p:ph type="title"/>
          </p:nvPr>
        </p:nvSpPr>
        <p:spPr>
          <a:xfrm>
            <a:off x="8588661" y="941424"/>
            <a:ext cx="3043896" cy="3248611"/>
          </a:xfrm>
        </p:spPr>
        <p:txBody>
          <a:bodyPr>
            <a:normAutofit/>
          </a:bodyPr>
          <a:lstStyle/>
          <a:p>
            <a:r>
              <a:rPr lang="en-US" dirty="0">
                <a:solidFill>
                  <a:srgbClr val="FFFFFF"/>
                </a:solidFill>
              </a:rPr>
              <a:t>Academic reading tips</a:t>
            </a:r>
          </a:p>
        </p:txBody>
      </p:sp>
      <p:graphicFrame>
        <p:nvGraphicFramePr>
          <p:cNvPr id="20" name="Content Placeholder 17">
            <a:extLst>
              <a:ext uri="{FF2B5EF4-FFF2-40B4-BE49-F238E27FC236}">
                <a16:creationId xmlns:a16="http://schemas.microsoft.com/office/drawing/2014/main" id="{4F8BD5F7-E80A-4EC6-A209-A4E9B8E48957}"/>
              </a:ext>
            </a:extLst>
          </p:cNvPr>
          <p:cNvGraphicFramePr>
            <a:graphicFrameLocks noGrp="1"/>
          </p:cNvGraphicFramePr>
          <p:nvPr>
            <p:ph idx="1"/>
            <p:extLst>
              <p:ext uri="{D42A27DB-BD31-4B8C-83A1-F6EECF244321}">
                <p14:modId xmlns:p14="http://schemas.microsoft.com/office/powerpoint/2010/main" val="1151239623"/>
              </p:ext>
            </p:extLst>
          </p:nvPr>
        </p:nvGraphicFramePr>
        <p:xfrm>
          <a:off x="400051" y="104776"/>
          <a:ext cx="7629168" cy="6581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777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0FE681-1E05-478A-89DC-5F7AB37CF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3B9424F-830D-4E1A-9CA8-4F3369DA2A74}"/>
              </a:ext>
            </a:extLst>
          </p:cNvPr>
          <p:cNvSpPr>
            <a:spLocks noGrp="1"/>
          </p:cNvSpPr>
          <p:nvPr>
            <p:ph type="title"/>
          </p:nvPr>
        </p:nvSpPr>
        <p:spPr>
          <a:xfrm>
            <a:off x="684212" y="685799"/>
            <a:ext cx="3747111" cy="4892040"/>
          </a:xfrm>
        </p:spPr>
        <p:txBody>
          <a:bodyPr>
            <a:normAutofit/>
          </a:bodyPr>
          <a:lstStyle/>
          <a:p>
            <a:pPr algn="r"/>
            <a:r>
              <a:rPr lang="en-US" dirty="0"/>
              <a:t>Gist of reading, to those who struggled </a:t>
            </a:r>
          </a:p>
        </p:txBody>
      </p:sp>
      <p:cxnSp>
        <p:nvCxnSpPr>
          <p:cNvPr id="12" name="Straight Connector 11">
            <a:extLst>
              <a:ext uri="{FF2B5EF4-FFF2-40B4-BE49-F238E27FC236}">
                <a16:creationId xmlns:a16="http://schemas.microsoft.com/office/drawing/2014/main" id="{2E2F21DC-5F0E-42CF-B89C-C1E25E175CB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F54CFBDD-7851-4956-8348-DAA25AFF7CA0}"/>
              </a:ext>
            </a:extLst>
          </p:cNvPr>
          <p:cNvSpPr>
            <a:spLocks noGrp="1"/>
          </p:cNvSpPr>
          <p:nvPr>
            <p:ph idx="1"/>
          </p:nvPr>
        </p:nvSpPr>
        <p:spPr>
          <a:xfrm>
            <a:off x="4979962" y="685799"/>
            <a:ext cx="6288260" cy="4892040"/>
          </a:xfrm>
        </p:spPr>
        <p:txBody>
          <a:bodyPr>
            <a:normAutofit/>
          </a:bodyPr>
          <a:lstStyle/>
          <a:p>
            <a:pPr>
              <a:lnSpc>
                <a:spcPct val="90000"/>
              </a:lnSpc>
            </a:pPr>
            <a:r>
              <a:rPr lang="en-US" sz="1700" dirty="0">
                <a:solidFill>
                  <a:schemeClr val="tx1"/>
                </a:solidFill>
              </a:rPr>
              <a:t>The notion of Occam’s Razor was expressed by other philosophers, both prior and after Occam. Such as Leibniz’, “Identity of observables”. “When you have two competing theories which make exactly the same predictions, the one that is simpler is the better”. </a:t>
            </a:r>
          </a:p>
          <a:p>
            <a:pPr>
              <a:lnSpc>
                <a:spcPct val="90000"/>
              </a:lnSpc>
            </a:pPr>
            <a:r>
              <a:rPr lang="en-US" sz="1700" dirty="0">
                <a:solidFill>
                  <a:schemeClr val="tx1"/>
                </a:solidFill>
              </a:rPr>
              <a:t>Occam’s Razor has applications in the hard sciences, not just philosophy. This is known as the law of parsimony; the scientific principle that things are usually connected or behave in the simplest or most economical way, especially with reference to alternative evolutionary pathways.</a:t>
            </a:r>
          </a:p>
          <a:p>
            <a:pPr>
              <a:lnSpc>
                <a:spcPct val="90000"/>
              </a:lnSpc>
            </a:pPr>
            <a:r>
              <a:rPr lang="en-US" sz="1700" dirty="0">
                <a:solidFill>
                  <a:schemeClr val="tx1"/>
                </a:solidFill>
              </a:rPr>
              <a:t>Occam’s Razor has been simplified to the essence of, “keep things simple”. </a:t>
            </a:r>
          </a:p>
          <a:p>
            <a:pPr>
              <a:lnSpc>
                <a:spcPct val="90000"/>
              </a:lnSpc>
            </a:pPr>
            <a:r>
              <a:rPr lang="en-US" sz="1700" dirty="0">
                <a:solidFill>
                  <a:schemeClr val="tx1"/>
                </a:solidFill>
              </a:rPr>
              <a:t>Einstein’s quote may be more apt, “Everything should be made as simple as possible, but not simpler”. </a:t>
            </a:r>
          </a:p>
          <a:p>
            <a:pPr>
              <a:lnSpc>
                <a:spcPct val="90000"/>
              </a:lnSpc>
            </a:pPr>
            <a:endParaRPr lang="en-US" sz="1700" dirty="0">
              <a:solidFill>
                <a:schemeClr val="tx1"/>
              </a:solidFill>
            </a:endParaRPr>
          </a:p>
          <a:p>
            <a:pPr>
              <a:lnSpc>
                <a:spcPct val="90000"/>
              </a:lnSpc>
            </a:pPr>
            <a:endParaRPr lang="en-US" sz="1700" dirty="0">
              <a:solidFill>
                <a:schemeClr val="tx1"/>
              </a:solidFill>
            </a:endParaRPr>
          </a:p>
        </p:txBody>
      </p:sp>
    </p:spTree>
    <p:extLst>
      <p:ext uri="{BB962C8B-B14F-4D97-AF65-F5344CB8AC3E}">
        <p14:creationId xmlns:p14="http://schemas.microsoft.com/office/powerpoint/2010/main" val="3710436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EBDB5F-F005-4313-968A-8C175E317F4A}"/>
              </a:ext>
            </a:extLst>
          </p:cNvPr>
          <p:cNvSpPr>
            <a:spLocks noGrp="1"/>
          </p:cNvSpPr>
          <p:nvPr>
            <p:ph type="title"/>
          </p:nvPr>
        </p:nvSpPr>
        <p:spPr/>
        <p:txBody>
          <a:bodyPr/>
          <a:lstStyle/>
          <a:p>
            <a:r>
              <a:rPr lang="en-US" dirty="0"/>
              <a:t>Brainstorm and debate</a:t>
            </a:r>
          </a:p>
        </p:txBody>
      </p:sp>
      <p:sp>
        <p:nvSpPr>
          <p:cNvPr id="5" name="Text Placeholder 4">
            <a:extLst>
              <a:ext uri="{FF2B5EF4-FFF2-40B4-BE49-F238E27FC236}">
                <a16:creationId xmlns:a16="http://schemas.microsoft.com/office/drawing/2014/main" id="{4FA51C69-5CD5-430F-B1E6-F22E56F1D313}"/>
              </a:ext>
            </a:extLst>
          </p:cNvPr>
          <p:cNvSpPr>
            <a:spLocks noGrp="1"/>
          </p:cNvSpPr>
          <p:nvPr>
            <p:ph type="body" idx="1"/>
          </p:nvPr>
        </p:nvSpPr>
        <p:spPr/>
        <p:txBody>
          <a:bodyPr/>
          <a:lstStyle/>
          <a:p>
            <a:r>
              <a:rPr lang="en-US" dirty="0"/>
              <a:t>Where it does apply. </a:t>
            </a:r>
          </a:p>
        </p:txBody>
      </p:sp>
      <p:pic>
        <p:nvPicPr>
          <p:cNvPr id="10" name="Content Placeholder 9">
            <a:extLst>
              <a:ext uri="{FF2B5EF4-FFF2-40B4-BE49-F238E27FC236}">
                <a16:creationId xmlns:a16="http://schemas.microsoft.com/office/drawing/2014/main" id="{9CAA0175-81A6-496B-930F-9F44ED5FBF60}"/>
              </a:ext>
            </a:extLst>
          </p:cNvPr>
          <p:cNvPicPr>
            <a:picLocks noGrp="1" noChangeAspect="1"/>
          </p:cNvPicPr>
          <p:nvPr>
            <p:ph sz="half" idx="2"/>
          </p:nvPr>
        </p:nvPicPr>
        <p:blipFill>
          <a:blip r:embed="rId2"/>
          <a:stretch>
            <a:fillRect/>
          </a:stretch>
        </p:blipFill>
        <p:spPr>
          <a:xfrm>
            <a:off x="495300" y="1371600"/>
            <a:ext cx="4572000" cy="2705100"/>
          </a:xfrm>
        </p:spPr>
      </p:pic>
      <p:sp>
        <p:nvSpPr>
          <p:cNvPr id="7" name="Text Placeholder 6">
            <a:extLst>
              <a:ext uri="{FF2B5EF4-FFF2-40B4-BE49-F238E27FC236}">
                <a16:creationId xmlns:a16="http://schemas.microsoft.com/office/drawing/2014/main" id="{E2AF751B-A202-479E-BF2F-B10F5A9E8DE8}"/>
              </a:ext>
            </a:extLst>
          </p:cNvPr>
          <p:cNvSpPr>
            <a:spLocks noGrp="1"/>
          </p:cNvSpPr>
          <p:nvPr>
            <p:ph type="body" sz="quarter" idx="3"/>
          </p:nvPr>
        </p:nvSpPr>
        <p:spPr/>
        <p:txBody>
          <a:bodyPr/>
          <a:lstStyle/>
          <a:p>
            <a:r>
              <a:rPr lang="en-US" dirty="0"/>
              <a:t>Where it doesn’t apply</a:t>
            </a:r>
          </a:p>
        </p:txBody>
      </p:sp>
      <p:pic>
        <p:nvPicPr>
          <p:cNvPr id="12" name="Content Placeholder 11" descr="A circuit board&#10;&#10;Description automatically generated">
            <a:extLst>
              <a:ext uri="{FF2B5EF4-FFF2-40B4-BE49-F238E27FC236}">
                <a16:creationId xmlns:a16="http://schemas.microsoft.com/office/drawing/2014/main" id="{85E38505-464E-4FEF-8C76-D704BB7CAEE5}"/>
              </a:ext>
            </a:extLst>
          </p:cNvPr>
          <p:cNvPicPr>
            <a:picLocks noGrp="1" noChangeAspect="1"/>
          </p:cNvPicPr>
          <p:nvPr>
            <p:ph sz="quarter" idx="4"/>
          </p:nvPr>
        </p:nvPicPr>
        <p:blipFill>
          <a:blip r:embed="rId3"/>
          <a:stretch>
            <a:fillRect/>
          </a:stretch>
        </p:blipFill>
        <p:spPr>
          <a:xfrm>
            <a:off x="6096000" y="1371600"/>
            <a:ext cx="4665134" cy="2705099"/>
          </a:xfrm>
        </p:spPr>
      </p:pic>
    </p:spTree>
    <p:extLst>
      <p:ext uri="{BB962C8B-B14F-4D97-AF65-F5344CB8AC3E}">
        <p14:creationId xmlns:p14="http://schemas.microsoft.com/office/powerpoint/2010/main" val="736373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81BBDC9-2DC6-4959-AC3D-49A5DCB05D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B74BB55-8517-4CFE-9389-81D0E6F81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grpSp>
        <p:nvGrpSpPr>
          <p:cNvPr id="17" name="Group 16">
            <a:extLst>
              <a:ext uri="{FF2B5EF4-FFF2-40B4-BE49-F238E27FC236}">
                <a16:creationId xmlns:a16="http://schemas.microsoft.com/office/drawing/2014/main" id="{A3F7C935-E41E-4E8D-91DF-D3BAB9521DF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18" name="Straight Connector 17">
              <a:extLst>
                <a:ext uri="{FF2B5EF4-FFF2-40B4-BE49-F238E27FC236}">
                  <a16:creationId xmlns:a16="http://schemas.microsoft.com/office/drawing/2014/main" id="{4FB64230-1B44-4C76-9885-0BBE5C736CC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D3F7F181-4FFE-4F8E-A3D0-1A8ECDEFFB3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2066495D-EC57-44E4-8DED-0DC2E07AA2FF}"/>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0E0DA2F2-D672-4417-8072-9ED4FA5CC59F}"/>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30E8BACB-AEC7-46A5-A3AD-4D1BBE8715B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4" name="Rectangle 23">
            <a:extLst>
              <a:ext uri="{FF2B5EF4-FFF2-40B4-BE49-F238E27FC236}">
                <a16:creationId xmlns:a16="http://schemas.microsoft.com/office/drawing/2014/main" id="{08452CCF-4A27-488A-AAF4-424933CFC9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2E3A83CE-A900-4333-A593-A131ED21B0AB}"/>
              </a:ext>
            </a:extLst>
          </p:cNvPr>
          <p:cNvSpPr>
            <a:spLocks noGrp="1"/>
          </p:cNvSpPr>
          <p:nvPr>
            <p:ph type="title"/>
          </p:nvPr>
        </p:nvSpPr>
        <p:spPr>
          <a:xfrm>
            <a:off x="1834919" y="685800"/>
            <a:ext cx="3705269" cy="5308599"/>
          </a:xfrm>
        </p:spPr>
        <p:txBody>
          <a:bodyPr>
            <a:normAutofit/>
          </a:bodyPr>
          <a:lstStyle/>
          <a:p>
            <a:r>
              <a:rPr lang="en-US" sz="3200" dirty="0">
                <a:solidFill>
                  <a:srgbClr val="FFFFFF"/>
                </a:solidFill>
              </a:rPr>
              <a:t>HOW YOU APPLIED OCCAM’S RAZOR TO THESE TOPICS REVEALS MUCH ABOUT YOUR PHILOSOPHY. </a:t>
            </a:r>
          </a:p>
        </p:txBody>
      </p:sp>
      <p:sp>
        <p:nvSpPr>
          <p:cNvPr id="8" name="Content Placeholder 7">
            <a:extLst>
              <a:ext uri="{FF2B5EF4-FFF2-40B4-BE49-F238E27FC236}">
                <a16:creationId xmlns:a16="http://schemas.microsoft.com/office/drawing/2014/main" id="{FE02DB36-4A13-45B7-A0FC-BC2E8B740D7B}"/>
              </a:ext>
            </a:extLst>
          </p:cNvPr>
          <p:cNvSpPr>
            <a:spLocks noGrp="1"/>
          </p:cNvSpPr>
          <p:nvPr>
            <p:ph idx="1"/>
          </p:nvPr>
        </p:nvSpPr>
        <p:spPr>
          <a:xfrm>
            <a:off x="6516553" y="685800"/>
            <a:ext cx="4754563" cy="5410200"/>
          </a:xfrm>
        </p:spPr>
        <p:txBody>
          <a:bodyPr>
            <a:normAutofit/>
          </a:bodyPr>
          <a:lstStyle/>
          <a:p>
            <a:r>
              <a:rPr lang="en-US" sz="1800" dirty="0">
                <a:solidFill>
                  <a:srgbClr val="FFFFFF"/>
                </a:solidFill>
              </a:rPr>
              <a:t>EDUCATION </a:t>
            </a:r>
          </a:p>
          <a:p>
            <a:r>
              <a:rPr lang="en-US" sz="1800" dirty="0">
                <a:solidFill>
                  <a:srgbClr val="FFFFFF"/>
                </a:solidFill>
              </a:rPr>
              <a:t>LOVE AND ROMANTIC RELATIONSHIPS</a:t>
            </a:r>
          </a:p>
          <a:p>
            <a:r>
              <a:rPr lang="en-US" sz="1800" dirty="0">
                <a:solidFill>
                  <a:srgbClr val="FFFFFF"/>
                </a:solidFill>
              </a:rPr>
              <a:t>HOME REPAIR</a:t>
            </a:r>
          </a:p>
          <a:p>
            <a:r>
              <a:rPr lang="en-US" sz="1800" dirty="0">
                <a:solidFill>
                  <a:srgbClr val="FFFFFF"/>
                </a:solidFill>
              </a:rPr>
              <a:t>ILLNESS</a:t>
            </a:r>
          </a:p>
          <a:p>
            <a:r>
              <a:rPr lang="en-US" sz="1800" dirty="0">
                <a:solidFill>
                  <a:srgbClr val="FFFFFF"/>
                </a:solidFill>
              </a:rPr>
              <a:t>CHOOSING A PATH AFTER HIGH SCHOOL </a:t>
            </a:r>
          </a:p>
          <a:p>
            <a:r>
              <a:rPr lang="en-US" sz="1800" dirty="0">
                <a:solidFill>
                  <a:srgbClr val="FFFFFF"/>
                </a:solidFill>
              </a:rPr>
              <a:t>FRIENDS </a:t>
            </a:r>
          </a:p>
          <a:p>
            <a:r>
              <a:rPr lang="en-US" sz="1800" dirty="0">
                <a:solidFill>
                  <a:srgbClr val="FFFFFF"/>
                </a:solidFill>
              </a:rPr>
              <a:t>POLITICS </a:t>
            </a:r>
          </a:p>
          <a:p>
            <a:r>
              <a:rPr lang="en-US" sz="1800" dirty="0">
                <a:solidFill>
                  <a:srgbClr val="FFFFFF"/>
                </a:solidFill>
              </a:rPr>
              <a:t>RELIGION </a:t>
            </a:r>
          </a:p>
          <a:p>
            <a:r>
              <a:rPr lang="en-US" sz="1800" dirty="0">
                <a:solidFill>
                  <a:srgbClr val="FFFFFF"/>
                </a:solidFill>
              </a:rPr>
              <a:t>HAPPINESS</a:t>
            </a:r>
          </a:p>
          <a:p>
            <a:endParaRPr lang="en-US" sz="1800" dirty="0">
              <a:solidFill>
                <a:srgbClr val="FFFFFF"/>
              </a:solidFill>
            </a:endParaRPr>
          </a:p>
        </p:txBody>
      </p:sp>
    </p:spTree>
    <p:extLst>
      <p:ext uri="{BB962C8B-B14F-4D97-AF65-F5344CB8AC3E}">
        <p14:creationId xmlns:p14="http://schemas.microsoft.com/office/powerpoint/2010/main" val="67559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DD6CFB6C-6ECB-4250-B68E-01966297A51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B8359141-C085-46E4-B4EC-42F9599BA7D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A903156-0F0C-44A5-9019-0CAF51EB494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6E5E851-3725-463F-9451-2FFEF5D3E08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4209D59-6810-40C2-B8D6-6DACF8A0614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27" name="Rectangle 26">
            <a:extLst>
              <a:ext uri="{FF2B5EF4-FFF2-40B4-BE49-F238E27FC236}">
                <a16:creationId xmlns:a16="http://schemas.microsoft.com/office/drawing/2014/main" id="{B286854B-B21B-48EE-829A-428BD17B8D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1958994D-19BE-45BE-B1D9-75101A780DD3}"/>
              </a:ext>
            </a:extLst>
          </p:cNvPr>
          <p:cNvSpPr>
            <a:spLocks noGrp="1"/>
          </p:cNvSpPr>
          <p:nvPr>
            <p:ph type="title"/>
          </p:nvPr>
        </p:nvSpPr>
        <p:spPr>
          <a:xfrm>
            <a:off x="7532710" y="628617"/>
            <a:ext cx="3971902" cy="3028983"/>
          </a:xfrm>
        </p:spPr>
        <p:txBody>
          <a:bodyPr vert="horz" lIns="91440" tIns="45720" rIns="91440" bIns="45720" rtlCol="0" anchor="b">
            <a:normAutofit/>
          </a:bodyPr>
          <a:lstStyle/>
          <a:p>
            <a:pPr>
              <a:lnSpc>
                <a:spcPct val="90000"/>
              </a:lnSpc>
            </a:pPr>
            <a:r>
              <a:rPr lang="en-US" sz="4100" dirty="0"/>
              <a:t>Which of the two did you gravitate towards? </a:t>
            </a:r>
          </a:p>
        </p:txBody>
      </p:sp>
      <p:sp>
        <p:nvSpPr>
          <p:cNvPr id="29" name="Snip Diagonal Corner Rectangle 6">
            <a:extLst>
              <a:ext uri="{FF2B5EF4-FFF2-40B4-BE49-F238E27FC236}">
                <a16:creationId xmlns:a16="http://schemas.microsoft.com/office/drawing/2014/main" id="{62D24C17-45DC-4B8B-B48E-F2A226EEDF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1" name="Freeform 25">
            <a:extLst>
              <a:ext uri="{FF2B5EF4-FFF2-40B4-BE49-F238E27FC236}">
                <a16:creationId xmlns:a16="http://schemas.microsoft.com/office/drawing/2014/main" id="{C0B35EEF-F0B5-457B-BE6F-B61267EBBE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9073" y="794540"/>
            <a:ext cx="3311118" cy="1693722"/>
          </a:xfrm>
          <a:custGeom>
            <a:avLst/>
            <a:gdLst>
              <a:gd name="connsiteX0" fmla="*/ 534609 w 3311118"/>
              <a:gd name="connsiteY0" fmla="*/ 0 h 1693722"/>
              <a:gd name="connsiteX1" fmla="*/ 3311118 w 3311118"/>
              <a:gd name="connsiteY1" fmla="*/ 0 h 1693722"/>
              <a:gd name="connsiteX2" fmla="*/ 3311118 w 3311118"/>
              <a:gd name="connsiteY2" fmla="*/ 1693722 h 1693722"/>
              <a:gd name="connsiteX3" fmla="*/ 0 w 3311118"/>
              <a:gd name="connsiteY3" fmla="*/ 1693722 h 1693722"/>
              <a:gd name="connsiteX4" fmla="*/ 0 w 3311118"/>
              <a:gd name="connsiteY4" fmla="*/ 534609 h 1693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1118" h="1693722">
                <a:moveTo>
                  <a:pt x="534609" y="0"/>
                </a:moveTo>
                <a:lnTo>
                  <a:pt x="3311118" y="0"/>
                </a:lnTo>
                <a:lnTo>
                  <a:pt x="3311118" y="1693722"/>
                </a:lnTo>
                <a:lnTo>
                  <a:pt x="0" y="1693722"/>
                </a:lnTo>
                <a:lnTo>
                  <a:pt x="0" y="53460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2" name="Content Placeholder 11" descr="A close up of a logo&#10;&#10;Description automatically generated">
            <a:extLst>
              <a:ext uri="{FF2B5EF4-FFF2-40B4-BE49-F238E27FC236}">
                <a16:creationId xmlns:a16="http://schemas.microsoft.com/office/drawing/2014/main" id="{8A84282E-C5A9-4959-A139-B620B88DD129}"/>
              </a:ext>
            </a:extLst>
          </p:cNvPr>
          <p:cNvPicPr>
            <a:picLocks noGrp="1" noChangeAspect="1"/>
          </p:cNvPicPr>
          <p:nvPr>
            <p:ph sz="half" idx="1"/>
          </p:nvPr>
        </p:nvPicPr>
        <p:blipFill>
          <a:blip r:embed="rId2"/>
          <a:stretch>
            <a:fillRect/>
          </a:stretch>
        </p:blipFill>
        <p:spPr>
          <a:xfrm>
            <a:off x="1249834" y="2618147"/>
            <a:ext cx="2413457" cy="3124019"/>
          </a:xfrm>
          <a:prstGeom prst="rect">
            <a:avLst/>
          </a:prstGeom>
        </p:spPr>
      </p:pic>
      <p:pic>
        <p:nvPicPr>
          <p:cNvPr id="10" name="Content Placeholder 9" descr="A close up of a logo&#10;&#10;Description automatically generated">
            <a:extLst>
              <a:ext uri="{FF2B5EF4-FFF2-40B4-BE49-F238E27FC236}">
                <a16:creationId xmlns:a16="http://schemas.microsoft.com/office/drawing/2014/main" id="{596E4D78-C809-4D28-ACB3-82FED3F9587B}"/>
              </a:ext>
            </a:extLst>
          </p:cNvPr>
          <p:cNvPicPr>
            <a:picLocks noGrp="1" noChangeAspect="1"/>
          </p:cNvPicPr>
          <p:nvPr>
            <p:ph sz="half" idx="2"/>
          </p:nvPr>
        </p:nvPicPr>
        <p:blipFill>
          <a:blip r:embed="rId3"/>
          <a:stretch>
            <a:fillRect/>
          </a:stretch>
        </p:blipFill>
        <p:spPr>
          <a:xfrm>
            <a:off x="4403375" y="794540"/>
            <a:ext cx="2491254" cy="3237366"/>
          </a:xfrm>
          <a:prstGeom prst="rect">
            <a:avLst/>
          </a:prstGeom>
        </p:spPr>
      </p:pic>
      <p:sp useBgFill="1">
        <p:nvSpPr>
          <p:cNvPr id="33" name="Freeform 28">
            <a:extLst>
              <a:ext uri="{FF2B5EF4-FFF2-40B4-BE49-F238E27FC236}">
                <a16:creationId xmlns:a16="http://schemas.microsoft.com/office/drawing/2014/main" id="{8D6C28F2-A53D-4790-950F-13F5F6D28A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3579" y="4164226"/>
            <a:ext cx="2790845" cy="1577939"/>
          </a:xfrm>
          <a:custGeom>
            <a:avLst/>
            <a:gdLst>
              <a:gd name="connsiteX0" fmla="*/ 0 w 2790845"/>
              <a:gd name="connsiteY0" fmla="*/ 0 h 1577939"/>
              <a:gd name="connsiteX1" fmla="*/ 2790845 w 2790845"/>
              <a:gd name="connsiteY1" fmla="*/ 0 h 1577939"/>
              <a:gd name="connsiteX2" fmla="*/ 2790845 w 2790845"/>
              <a:gd name="connsiteY2" fmla="*/ 1043331 h 1577939"/>
              <a:gd name="connsiteX3" fmla="*/ 2256237 w 2790845"/>
              <a:gd name="connsiteY3" fmla="*/ 1577939 h 1577939"/>
              <a:gd name="connsiteX4" fmla="*/ 0 w 2790845"/>
              <a:gd name="connsiteY4" fmla="*/ 1577939 h 157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45" h="1577939">
                <a:moveTo>
                  <a:pt x="0" y="0"/>
                </a:moveTo>
                <a:lnTo>
                  <a:pt x="2790845" y="0"/>
                </a:lnTo>
                <a:lnTo>
                  <a:pt x="2790845" y="1043331"/>
                </a:lnTo>
                <a:lnTo>
                  <a:pt x="2256237" y="1577939"/>
                </a:lnTo>
                <a:lnTo>
                  <a:pt x="0" y="157793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5" name="Group 34">
            <a:extLst>
              <a:ext uri="{FF2B5EF4-FFF2-40B4-BE49-F238E27FC236}">
                <a16:creationId xmlns:a16="http://schemas.microsoft.com/office/drawing/2014/main" id="{BD715EE1-7593-40E5-8F38-30FF7B5E5F2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6" name="Straight Connector 35">
              <a:extLst>
                <a:ext uri="{FF2B5EF4-FFF2-40B4-BE49-F238E27FC236}">
                  <a16:creationId xmlns:a16="http://schemas.microsoft.com/office/drawing/2014/main" id="{361944BC-FE08-4F38-ACF6-08AE0D921CC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22E8037F-AA3D-481E-A606-FE219569EB7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8079CA50-3DA4-4E34-9257-305BAE34793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79938B86-920F-440F-97A2-4C082D99A50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3B1810B-9E42-4AEC-92EC-378964CC774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533677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6CC7770B-E4E1-42D6-9437-DAA4A3A9E65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3" name="Straight Connector 12">
              <a:extLst>
                <a:ext uri="{FF2B5EF4-FFF2-40B4-BE49-F238E27FC236}">
                  <a16:creationId xmlns:a16="http://schemas.microsoft.com/office/drawing/2014/main" id="{5A26DE5B-A1A6-4746-8EF7-4D6809ED75E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77A3DDA-BF17-4302-867E-EBFD777B062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BE30704-4227-4B7B-BDB8-BFCF39086FA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923B1E7-AEA4-42D8-8F4A-9D116F29665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321B6244-6EAE-442C-ACCF-8146103EC1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9"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dirty="0"/>
          </a:p>
        </p:txBody>
      </p:sp>
      <p:sp useBgFill="1">
        <p:nvSpPr>
          <p:cNvPr id="21"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dirty="0"/>
          </a:p>
        </p:txBody>
      </p:sp>
      <p:sp>
        <p:nvSpPr>
          <p:cNvPr id="6" name="Title 5">
            <a:extLst>
              <a:ext uri="{FF2B5EF4-FFF2-40B4-BE49-F238E27FC236}">
                <a16:creationId xmlns:a16="http://schemas.microsoft.com/office/drawing/2014/main" id="{9043588D-2250-4426-A525-798ACFB85E5A}"/>
              </a:ext>
            </a:extLst>
          </p:cNvPr>
          <p:cNvSpPr>
            <a:spLocks noGrp="1"/>
          </p:cNvSpPr>
          <p:nvPr>
            <p:ph type="title"/>
          </p:nvPr>
        </p:nvSpPr>
        <p:spPr>
          <a:xfrm>
            <a:off x="684212" y="4487332"/>
            <a:ext cx="8534400" cy="1507067"/>
          </a:xfrm>
        </p:spPr>
        <p:txBody>
          <a:bodyPr vert="horz" lIns="91440" tIns="45720" rIns="91440" bIns="45720" rtlCol="0" anchor="ctr">
            <a:normAutofit/>
          </a:bodyPr>
          <a:lstStyle/>
          <a:p>
            <a:r>
              <a:rPr lang="en-US" sz="8000" dirty="0">
                <a:solidFill>
                  <a:schemeClr val="tx2"/>
                </a:solidFill>
              </a:rPr>
              <a:t>Journal entry</a:t>
            </a:r>
          </a:p>
        </p:txBody>
      </p:sp>
      <p:sp>
        <p:nvSpPr>
          <p:cNvPr id="7" name="Text Placeholder 6">
            <a:extLst>
              <a:ext uri="{FF2B5EF4-FFF2-40B4-BE49-F238E27FC236}">
                <a16:creationId xmlns:a16="http://schemas.microsoft.com/office/drawing/2014/main" id="{8E390E61-D77F-4779-B548-8A1D53886848}"/>
              </a:ext>
            </a:extLst>
          </p:cNvPr>
          <p:cNvSpPr>
            <a:spLocks noGrp="1"/>
          </p:cNvSpPr>
          <p:nvPr>
            <p:ph type="body" idx="1"/>
          </p:nvPr>
        </p:nvSpPr>
        <p:spPr>
          <a:xfrm>
            <a:off x="684212" y="685800"/>
            <a:ext cx="8534400" cy="3615267"/>
          </a:xfrm>
        </p:spPr>
        <p:txBody>
          <a:bodyPr vert="horz" lIns="91440" tIns="45720" rIns="91440" bIns="45720" rtlCol="0" anchor="ctr">
            <a:normAutofit/>
          </a:bodyPr>
          <a:lstStyle/>
          <a:p>
            <a:r>
              <a:rPr lang="en-US" sz="4400" dirty="0">
                <a:solidFill>
                  <a:schemeClr val="tx1"/>
                </a:solidFill>
              </a:rPr>
              <a:t>Do you feel Occam’s Razor is a logical or illogical concept? What real-life examples is Occam’s Razor applicable, when is it not?</a:t>
            </a:r>
          </a:p>
        </p:txBody>
      </p:sp>
    </p:spTree>
    <p:extLst>
      <p:ext uri="{BB962C8B-B14F-4D97-AF65-F5344CB8AC3E}">
        <p14:creationId xmlns:p14="http://schemas.microsoft.com/office/powerpoint/2010/main" val="22814633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3</TotalTime>
  <Words>389</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Slice</vt:lpstr>
      <vt:lpstr>Lesson 39</vt:lpstr>
      <vt:lpstr>William of Ockham (1287-1347)</vt:lpstr>
      <vt:lpstr>Academic reading tips</vt:lpstr>
      <vt:lpstr>Gist of reading, to those who struggled </vt:lpstr>
      <vt:lpstr>Brainstorm and debate</vt:lpstr>
      <vt:lpstr>HOW YOU APPLIED OCCAM’S RAZOR TO THESE TOPICS REVEALS MUCH ABOUT YOUR PHILOSOPHY. </vt:lpstr>
      <vt:lpstr>Which of the two did you gravitate towards? </vt:lpstr>
      <vt:lpstr>Journal entry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39</dc:title>
  <dc:creator>Anthony Salciccioli</dc:creator>
  <cp:lastModifiedBy>Anthony Salciccioli</cp:lastModifiedBy>
  <cp:revision>1</cp:revision>
  <dcterms:created xsi:type="dcterms:W3CDTF">2019-08-17T14:30:26Z</dcterms:created>
  <dcterms:modified xsi:type="dcterms:W3CDTF">2019-08-19T18:00:23Z</dcterms:modified>
</cp:coreProperties>
</file>