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9" r:id="rId4"/>
    <p:sldId id="277" r:id="rId5"/>
    <p:sldId id="285" r:id="rId6"/>
    <p:sldId id="280" r:id="rId7"/>
    <p:sldId id="281" r:id="rId8"/>
    <p:sldId id="265" r:id="rId9"/>
    <p:sldId id="273" r:id="rId10"/>
    <p:sldId id="286" r:id="rId11"/>
    <p:sldId id="278" r:id="rId12"/>
    <p:sldId id="274" r:id="rId13"/>
    <p:sldId id="282" r:id="rId14"/>
    <p:sldId id="261" r:id="rId15"/>
    <p:sldId id="270" r:id="rId16"/>
    <p:sldId id="283" r:id="rId17"/>
    <p:sldId id="284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65A95-8A81-46AB-87DA-72010D8EF99B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378F7-D365-45B8-8F4F-7A934E95BB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7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78F7-D365-45B8-8F4F-7A934E95BB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9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FB4-2DED-420C-B0C5-49F3E806FC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C61E5-2C35-494B-B485-D8036653CF0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8000" dirty="0" smtClean="0">
                <a:latin typeface="Footlight MT Light" pitchFamily="18" charset="0"/>
              </a:rPr>
              <a:t>Day 163: South </a:t>
            </a:r>
            <a:r>
              <a:rPr lang="en-US" sz="8000" dirty="0">
                <a:latin typeface="Footlight MT Light" pitchFamily="18" charset="0"/>
              </a:rPr>
              <a:t>Africa under Apartheid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 to American History?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3170"/>
            <a:ext cx="3535839" cy="307086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3170"/>
            <a:ext cx="3810000" cy="3070860"/>
          </a:xfrm>
        </p:spPr>
      </p:pic>
    </p:spTree>
    <p:extLst>
      <p:ext uri="{BB962C8B-B14F-4D97-AF65-F5344CB8AC3E}">
        <p14:creationId xmlns:p14="http://schemas.microsoft.com/office/powerpoint/2010/main" val="101997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Sound familiar? Polarization?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469245" cy="30674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In 1958, the government separated black people from white people by making blacks live on reserves, or homelands.</a:t>
            </a:r>
          </a:p>
          <a:p>
            <a:r>
              <a:rPr lang="en-US" sz="2000" b="1" dirty="0"/>
              <a:t>Several blacks also lived in shanty towns – overcrowded towns full of poorly built shacks on the edges of cities.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[Picture of a house in a South African shanty tow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5988"/>
            <a:ext cx="70866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381000" y="1143000"/>
            <a:ext cx="8458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Footlight MT Light" pitchFamily="18" charset="0"/>
              </a:rPr>
              <a:t>Most black men had to leave their homeland to find work in mines or factories.</a:t>
            </a:r>
          </a:p>
          <a:p>
            <a:pPr>
              <a:spcBef>
                <a:spcPct val="50000"/>
              </a:spcBef>
            </a:pPr>
            <a:r>
              <a:rPr lang="en-US" sz="4800" dirty="0">
                <a:latin typeface="Footlight MT Light" pitchFamily="18" charset="0"/>
              </a:rPr>
              <a:t>Women raised whatever crops they could.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113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QuickTime Picture" r:id="rId3" imgW="5040573" imgH="3542706" progId="ViewerFrameClass">
                  <p:embed/>
                </p:oleObj>
              </mc:Choice>
              <mc:Fallback>
                <p:oleObj name="QuickTime Picture" r:id="rId3" imgW="5040573" imgH="3542706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arvest Tim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Agitation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58126"/>
            <a:ext cx="5111750" cy="56829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The shanty towns became centers for black groups who resisted the white government.</a:t>
            </a:r>
          </a:p>
          <a:p>
            <a:r>
              <a:rPr lang="en-US" sz="2000" b="1" dirty="0"/>
              <a:t>Thousands resisted apartheid by refusing to work, refusing to buy white products, going into “white only” areas, and marching in nonviolent demonstrations.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Ends…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676400"/>
            <a:ext cx="4572638" cy="34294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/>
              <a:t>In 1986, the white South African government tried to destroy those who resisted apartheid.  Still, blacks increased their actions against the government.</a:t>
            </a:r>
          </a:p>
          <a:p>
            <a:r>
              <a:rPr lang="en-US" sz="1800" b="1" dirty="0"/>
              <a:t>In 1994, the government agreed to an open elections.  The African National Congress, the largest anti-apartheid party, won.</a:t>
            </a:r>
          </a:p>
          <a:p>
            <a:r>
              <a:rPr lang="en-US" sz="1800" b="1" dirty="0"/>
              <a:t>Nelson Mandela became the new president of South Africa.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Apartheid to end?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34" y="1905000"/>
            <a:ext cx="6191131" cy="4648200"/>
          </a:xfrm>
        </p:spPr>
      </p:pic>
    </p:spTree>
    <p:extLst>
      <p:ext uri="{BB962C8B-B14F-4D97-AF65-F5344CB8AC3E}">
        <p14:creationId xmlns:p14="http://schemas.microsoft.com/office/powerpoint/2010/main" val="58417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4038600" cy="1162050"/>
          </a:xfrm>
        </p:spPr>
        <p:txBody>
          <a:bodyPr/>
          <a:lstStyle/>
          <a:p>
            <a:r>
              <a:rPr lang="en-US" sz="2800" dirty="0" smtClean="0"/>
              <a:t>Out of the mouth of babes…..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985"/>
          <a:stretch/>
        </p:blipFill>
        <p:spPr>
          <a:xfrm>
            <a:off x="4038600" y="1905000"/>
            <a:ext cx="4648200" cy="34196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 smtClean="0"/>
              <a:t>This child’s drawing expresses how living under APARTHEID made her feel. What emotions do you think she’s feeling?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3050"/>
            <a:ext cx="3733800" cy="1162050"/>
          </a:xfrm>
        </p:spPr>
        <p:txBody>
          <a:bodyPr/>
          <a:lstStyle/>
          <a:p>
            <a:r>
              <a:rPr lang="en-US" dirty="0" smtClean="0"/>
              <a:t>The Dutch were one of several imperial nations, South Africa was one of many European colonies at the time.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65779"/>
            <a:ext cx="5111750" cy="386765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/>
              <a:t>In 1652 the Dutch came to settle in South Africa.  </a:t>
            </a:r>
          </a:p>
          <a:p>
            <a:r>
              <a:rPr lang="en-US" sz="2400" b="1" dirty="0"/>
              <a:t>They believed the land was theirs.</a:t>
            </a:r>
          </a:p>
          <a:p>
            <a:r>
              <a:rPr lang="en-US" sz="2400" b="1" dirty="0"/>
              <a:t>They defeated many Africans and forced them to work as servants and slaves.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1176338" y="127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worked out well for the Dutch….not so much for those they took over.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5" r="3106" b="16128"/>
          <a:stretch/>
        </p:blipFill>
        <p:spPr>
          <a:xfrm>
            <a:off x="3810000" y="1300806"/>
            <a:ext cx="4953000" cy="3810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 b="1" dirty="0" smtClean="0"/>
              <a:t>The Dutch East India Company set up shop and made a bit of money…..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9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575050" cy="1162050"/>
          </a:xfrm>
        </p:spPr>
        <p:txBody>
          <a:bodyPr/>
          <a:lstStyle/>
          <a:p>
            <a:r>
              <a:rPr lang="en-US" sz="2400" dirty="0" smtClean="0"/>
              <a:t>The British wanted that money….they got it.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>
          <a:xfrm>
            <a:off x="4267200" y="1828800"/>
            <a:ext cx="4038600" cy="33804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/>
              <a:t>In 1806, Great Britain captured the colony from the Dutch.</a:t>
            </a:r>
          </a:p>
          <a:p>
            <a:r>
              <a:rPr lang="en-US" sz="2400" b="1" dirty="0"/>
              <a:t>When diamonds and gold were discovered, the British forced blacks off the mineral-rich land.</a:t>
            </a:r>
          </a:p>
          <a:p>
            <a:r>
              <a:rPr lang="en-US" sz="2400" b="1" dirty="0"/>
              <a:t>In 1948 the racist Nationalist Party was elected to power.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Apartheid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35100"/>
            <a:ext cx="4419644" cy="3898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/>
              <a:t>The government established an official policy called “apartheid.”</a:t>
            </a:r>
          </a:p>
          <a:p>
            <a:r>
              <a:rPr lang="en-US" sz="2400" b="1" dirty="0"/>
              <a:t>The South African government tried to completely separate the small number of whites from the black majority.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029"/>
          <p:cNvGrpSpPr>
            <a:grpSpLocks/>
          </p:cNvGrpSpPr>
          <p:nvPr/>
        </p:nvGrpSpPr>
        <p:grpSpPr bwMode="auto">
          <a:xfrm>
            <a:off x="0" y="-1004888"/>
            <a:ext cx="9144000" cy="8869363"/>
            <a:chOff x="0" y="5587"/>
            <a:chExt cx="5760" cy="5587"/>
          </a:xfrm>
        </p:grpSpPr>
        <p:sp>
          <p:nvSpPr>
            <p:cNvPr id="11266" name="Rectangle 1026"/>
            <p:cNvSpPr>
              <a:spLocks noChangeArrowheads="1"/>
            </p:cNvSpPr>
            <p:nvPr/>
          </p:nvSpPr>
          <p:spPr bwMode="auto">
            <a:xfrm>
              <a:off x="0" y="5587"/>
              <a:ext cx="5760" cy="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1267" name="Rectangle 1027"/>
            <p:cNvSpPr>
              <a:spLocks noChangeArrowheads="1"/>
            </p:cNvSpPr>
            <p:nvPr/>
          </p:nvSpPr>
          <p:spPr bwMode="auto">
            <a:xfrm>
              <a:off x="0" y="5587"/>
              <a:ext cx="208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  </a:t>
              </a:r>
              <a:r>
                <a:rPr lang="en-US" sz="15700" dirty="0"/>
                <a:t> </a:t>
              </a:r>
              <a:r>
                <a:rPr lang="en-US" dirty="0"/>
                <a:t>                                      </a:t>
              </a:r>
            </a:p>
            <a:p>
              <a:pPr eaLnBrk="0" hangingPunct="0"/>
              <a:endParaRPr lang="en-US" dirty="0"/>
            </a:p>
          </p:txBody>
        </p:sp>
      </p:grpSp>
      <p:pic>
        <p:nvPicPr>
          <p:cNvPr id="11268" name="Picture 1028" descr="bathroom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086600" cy="585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South African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1206500"/>
            <a:ext cx="6664325" cy="44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389</Words>
  <Application>Microsoft Office PowerPoint</Application>
  <PresentationFormat>On-screen Show (4:3)</PresentationFormat>
  <Paragraphs>32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Footlight MT Light</vt:lpstr>
      <vt:lpstr>Times New Roman</vt:lpstr>
      <vt:lpstr>Default Design</vt:lpstr>
      <vt:lpstr>QuickTime Picture</vt:lpstr>
      <vt:lpstr>Day 163: South Africa under Apartheid</vt:lpstr>
      <vt:lpstr>Out of the mouth of babes…..</vt:lpstr>
      <vt:lpstr>The Dutch were one of several imperial nations, South Africa was one of many European colonies at the time. </vt:lpstr>
      <vt:lpstr>It worked out well for the Dutch….not so much for those they took over.</vt:lpstr>
      <vt:lpstr>PowerPoint Presentation</vt:lpstr>
      <vt:lpstr>The British wanted that money….they got it. </vt:lpstr>
      <vt:lpstr>Apartheid</vt:lpstr>
      <vt:lpstr>PowerPoint Presentation</vt:lpstr>
      <vt:lpstr>PowerPoint Presentation</vt:lpstr>
      <vt:lpstr>How does it compare to American History? </vt:lpstr>
      <vt:lpstr>Sound familiar? Polarization? </vt:lpstr>
      <vt:lpstr>PowerPoint Presentation</vt:lpstr>
      <vt:lpstr>PowerPoint Presentation</vt:lpstr>
      <vt:lpstr>PowerPoint Presentation</vt:lpstr>
      <vt:lpstr>PowerPoint Presentation</vt:lpstr>
      <vt:lpstr>Launching Agitation </vt:lpstr>
      <vt:lpstr>Apartheid Ends…</vt:lpstr>
      <vt:lpstr>What caused Apartheid to end? 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under Apartheid</dc:title>
  <dc:creator>BISD</dc:creator>
  <cp:lastModifiedBy>Anthony Salciccioli</cp:lastModifiedBy>
  <cp:revision>13</cp:revision>
  <dcterms:created xsi:type="dcterms:W3CDTF">2004-02-23T14:25:13Z</dcterms:created>
  <dcterms:modified xsi:type="dcterms:W3CDTF">2018-06-07T12:19:57Z</dcterms:modified>
</cp:coreProperties>
</file>