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1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8192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65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44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5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7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4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5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1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3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3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C02C0AD-757C-4E6A-BAD1-27391B8DA21C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0313-27A0-47D1-B7B0-91690897D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00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C-Lysn9IvA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Coulombic Attraction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is it?  How does it relate to what we are studying?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Let’s find out!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981" y="1981200"/>
            <a:ext cx="7392146" cy="417637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8197" y="391318"/>
            <a:ext cx="8825659" cy="1981200"/>
          </a:xfrm>
        </p:spPr>
        <p:txBody>
          <a:bodyPr/>
          <a:lstStyle/>
          <a:p>
            <a:pPr algn="ctr"/>
            <a:r>
              <a:rPr lang="en-US" dirty="0" smtClean="0"/>
              <a:t>Check out this formula – What does this mean?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154954" y="1981200"/>
            <a:ext cx="9233646" cy="417637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Need help?</a:t>
            </a:r>
            <a:br>
              <a:rPr lang="en-US" sz="6600" dirty="0" smtClean="0"/>
            </a:br>
            <a:r>
              <a:rPr lang="en-US" sz="6600" dirty="0" smtClean="0"/>
              <a:t>Check out this video!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5400" dirty="0">
                <a:hlinkClick r:id="rId2"/>
              </a:rPr>
              <a:t>https://</a:t>
            </a:r>
            <a:r>
              <a:rPr lang="en-US" sz="5400" dirty="0" smtClean="0">
                <a:hlinkClick r:id="rId2"/>
              </a:rPr>
              <a:t>www.youtube.com/watch?v=iC-Lysn9IvA</a:t>
            </a:r>
            <a:endParaRPr lang="en-US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9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Coulombic Attraction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641474"/>
            <a:ext cx="4458251" cy="4695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This is the </a:t>
            </a:r>
            <a:r>
              <a:rPr lang="en-US" sz="2800" dirty="0" smtClean="0">
                <a:solidFill>
                  <a:schemeClr val="accent4"/>
                </a:solidFill>
              </a:rPr>
              <a:t>Force</a:t>
            </a:r>
            <a:r>
              <a:rPr lang="en-US" sz="2800" dirty="0" smtClean="0"/>
              <a:t> of attraction </a:t>
            </a:r>
            <a:r>
              <a:rPr lang="en-US" sz="2800" dirty="0" smtClean="0"/>
              <a:t>between </a:t>
            </a:r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positive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chemeClr val="accent2"/>
                </a:solidFill>
              </a:rPr>
              <a:t>negative</a:t>
            </a:r>
            <a:r>
              <a:rPr lang="en-US" sz="2800" dirty="0" smtClean="0"/>
              <a:t> charges.  In our case, this represents the attraction between the positive protons in the nucleus and the negatively charged electrons in the energy levels and orbitals.</a:t>
            </a:r>
          </a:p>
          <a:p>
            <a:pPr marL="0" indent="0">
              <a:buNone/>
            </a:pPr>
            <a:r>
              <a:rPr lang="en-US" sz="900" dirty="0"/>
              <a:t>https://cdn.sparkfun.com/assets/3/4/1/a/3/51a65d7bce395f156c000000.png</a:t>
            </a:r>
          </a:p>
        </p:txBody>
      </p:sp>
      <p:pic>
        <p:nvPicPr>
          <p:cNvPr id="1026" name="Picture 2" descr="Image result for picture of an atom showing protons and electr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951" y="1614767"/>
            <a:ext cx="6971469" cy="457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0" y="1177093"/>
            <a:ext cx="6947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</a:rPr>
              <a:t>Remember – This force holds atoms together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6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11" y="165720"/>
            <a:ext cx="10225089" cy="1571241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Which atom do you think has the strongest Coulombic 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attraction/Force?</a:t>
            </a:r>
            <a:r>
              <a:rPr lang="en-US" sz="3600" dirty="0" smtClean="0"/>
              <a:t>  </a:t>
            </a:r>
            <a:r>
              <a:rPr lang="en-US" sz="2800" dirty="0" smtClean="0"/>
              <a:t>What makes you say that?</a:t>
            </a:r>
            <a:endParaRPr lang="en-US" sz="28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95894" y="2313622"/>
            <a:ext cx="5445979" cy="3578225"/>
          </a:xfrm>
          <a:prstGeom prst="rect">
            <a:avLst/>
          </a:prstGeom>
        </p:spPr>
      </p:pic>
      <p:pic>
        <p:nvPicPr>
          <p:cNvPr id="2054" name="Picture 6" descr="Image result for picture of an atom showing protons and electron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4" y="2310449"/>
            <a:ext cx="5374400" cy="332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46111" y="6096000"/>
            <a:ext cx="10395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https://encrypted-tbn0.gstatic.com/images?q=tbn:ANd9GcQtjlwWQETrNJUaLYmaZCTXf5ebSOdxPu6l7hhLfRiJ-A8RZxqH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1380" y="1941115"/>
            <a:ext cx="111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95894" y="1897183"/>
            <a:ext cx="111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8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77800"/>
            <a:ext cx="10225089" cy="1675448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Which atom do you think would be the easiest to take an electron from?</a:t>
            </a:r>
            <a:r>
              <a:rPr lang="en-US" sz="3600" dirty="0" smtClean="0"/>
              <a:t> </a:t>
            </a:r>
            <a:r>
              <a:rPr lang="en-US" sz="2800" dirty="0" smtClean="0"/>
              <a:t>What makes you say that?</a:t>
            </a:r>
            <a:endParaRPr lang="en-US" sz="28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95894" y="2313622"/>
            <a:ext cx="5445979" cy="3578225"/>
          </a:xfrm>
          <a:prstGeom prst="rect">
            <a:avLst/>
          </a:prstGeom>
        </p:spPr>
      </p:pic>
      <p:pic>
        <p:nvPicPr>
          <p:cNvPr id="2054" name="Picture 6" descr="Image result for picture of an atom showing protons and electron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4" y="2310449"/>
            <a:ext cx="5374400" cy="332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46111" y="6096000"/>
            <a:ext cx="10395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https://encrypted-tbn0.gstatic.com/images?q=tbn:ANd9GcQtjlwWQETrNJUaLYmaZCTXf5ebSOdxPu6l7hhLfRiJ-A8RZxqH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1380" y="1941115"/>
            <a:ext cx="111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95894" y="1897183"/>
            <a:ext cx="111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Atom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444500"/>
            <a:ext cx="3401063" cy="3581400"/>
          </a:xfrm>
        </p:spPr>
        <p:txBody>
          <a:bodyPr/>
          <a:lstStyle/>
          <a:p>
            <a:r>
              <a:rPr lang="en-US" sz="2800" dirty="0" smtClean="0"/>
              <a:t>If we added more protons to </a:t>
            </a:r>
            <a:r>
              <a:rPr lang="en-US" sz="2800" dirty="0" smtClean="0"/>
              <a:t>this atom, </a:t>
            </a:r>
            <a:r>
              <a:rPr lang="en-US" sz="2800" dirty="0" smtClean="0"/>
              <a:t>would the electrons move closer to the nucleus or further away?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1154953" y="4025900"/>
            <a:ext cx="3401063" cy="1998979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3"/>
                </a:solidFill>
              </a:rPr>
              <a:t>What makes you say that?</a:t>
            </a:r>
            <a:endParaRPr lang="en-US" sz="4400" dirty="0">
              <a:solidFill>
                <a:schemeClr val="accent3"/>
              </a:solidFill>
            </a:endParaRPr>
          </a:p>
        </p:txBody>
      </p:sp>
      <p:pic>
        <p:nvPicPr>
          <p:cNvPr id="8" name="Picture 6" descr="Image result for picture of an atom showing protons and electr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699" y="1607220"/>
            <a:ext cx="7313607" cy="404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659700" y="584200"/>
            <a:ext cx="5630794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Add 4 more protons the nucleus = 10 protons!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838700" y="1607220"/>
            <a:ext cx="1511300" cy="183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7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59989" cy="3547782"/>
          </a:xfrm>
        </p:spPr>
        <p:txBody>
          <a:bodyPr/>
          <a:lstStyle/>
          <a:p>
            <a:pPr algn="ctr"/>
            <a:r>
              <a:rPr lang="en-US" sz="6000" dirty="0" smtClean="0"/>
              <a:t>Based on your answer to the last question, would the atomic radius increase or decrease?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4572000"/>
            <a:ext cx="340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3"/>
                </a:solidFill>
              </a:rPr>
              <a:t>What makes you say that?</a:t>
            </a:r>
            <a:endParaRPr lang="en-US" sz="4800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8000" y="4737100"/>
            <a:ext cx="1191829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8" name="TextBox 7"/>
          <p:cNvSpPr txBox="1"/>
          <p:nvPr/>
        </p:nvSpPr>
        <p:spPr>
          <a:xfrm>
            <a:off x="8677056" y="4737100"/>
            <a:ext cx="1191829" cy="156966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431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7118"/>
            <a:ext cx="10972800" cy="2049182"/>
          </a:xfrm>
        </p:spPr>
        <p:txBody>
          <a:bodyPr/>
          <a:lstStyle/>
          <a:p>
            <a:r>
              <a:rPr lang="en-US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Which atom do you think has the strongest Coulombic </a:t>
            </a: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attraction for its </a:t>
            </a: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valence electrons?</a:t>
            </a:r>
            <a:r>
              <a:rPr lang="en-US" sz="4400" dirty="0" smtClean="0"/>
              <a:t>  </a:t>
            </a:r>
            <a:r>
              <a:rPr lang="en-US" sz="3600" dirty="0"/>
              <a:t>What makes you say that?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89025" y="2052638"/>
            <a:ext cx="4396338" cy="576262"/>
          </a:xfrm>
        </p:spPr>
        <p:txBody>
          <a:bodyPr/>
          <a:lstStyle/>
          <a:p>
            <a:r>
              <a:rPr lang="en-US" dirty="0" smtClean="0"/>
              <a:t>Atom 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529695" y="1947765"/>
            <a:ext cx="4396339" cy="576262"/>
          </a:xfrm>
        </p:spPr>
        <p:txBody>
          <a:bodyPr/>
          <a:lstStyle/>
          <a:p>
            <a:r>
              <a:rPr lang="en-US" dirty="0" smtClean="0"/>
              <a:t>Atom 2</a:t>
            </a:r>
            <a:endParaRPr lang="en-US" dirty="0"/>
          </a:p>
        </p:txBody>
      </p:sp>
      <p:pic>
        <p:nvPicPr>
          <p:cNvPr id="3080" name="Picture 8" descr="Image result for picture of an lithium showing protons and electr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60" y="3035300"/>
            <a:ext cx="3107171" cy="310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picture of an helium showing protons and electr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528" y="2524027"/>
            <a:ext cx="4304506" cy="412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0" y="6611779"/>
            <a:ext cx="80185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https://encrypted-tbn0.gstatic.com/images?q=tbn:ANd9GcRKCAYIxBm1vH3GMN_vmZvNq3uxA2Lpq8YPoxFagcsafrN9ndHrWg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017867" y="2524027"/>
            <a:ext cx="173989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DO you think the distance from the nucleus “matters”?</a:t>
            </a:r>
          </a:p>
          <a:p>
            <a:endParaRPr lang="en-US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In what way?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Look at this – Which atom would have more Coulombic Attraction for its valence electrons?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9856" y="2787193"/>
            <a:ext cx="5798462" cy="3943807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3695" y="5127962"/>
            <a:ext cx="4396339" cy="576262"/>
          </a:xfrm>
        </p:spPr>
        <p:txBody>
          <a:bodyPr/>
          <a:lstStyle/>
          <a:p>
            <a:r>
              <a:rPr lang="en-US" sz="6000" dirty="0" smtClean="0">
                <a:solidFill>
                  <a:srgbClr val="FFC000"/>
                </a:solidFill>
              </a:rPr>
              <a:t>What makes you say that?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6700" y="2417861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Atom 1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4289" y="2417861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Atom 2</a:t>
            </a:r>
            <a:endParaRPr lang="en-US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factors seem to play a role in the strength of Coulombic force?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135" y="1853248"/>
            <a:ext cx="4396338" cy="902652"/>
          </a:xfrm>
        </p:spPr>
        <p:txBody>
          <a:bodyPr/>
          <a:lstStyle/>
          <a:p>
            <a:r>
              <a:rPr lang="en-US" dirty="0" smtClean="0"/>
              <a:t>Things that make the force increase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11" y="2921000"/>
            <a:ext cx="4396339" cy="3741738"/>
          </a:xfrm>
        </p:spPr>
        <p:txBody>
          <a:bodyPr/>
          <a:lstStyle/>
          <a:p>
            <a:r>
              <a:rPr lang="en-US" dirty="0" smtClean="0"/>
              <a:t>1.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853248"/>
            <a:ext cx="4396339" cy="725805"/>
          </a:xfrm>
        </p:spPr>
        <p:txBody>
          <a:bodyPr/>
          <a:lstStyle/>
          <a:p>
            <a:r>
              <a:rPr lang="en-US" dirty="0" smtClean="0"/>
              <a:t>Things that can make the force decrease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755900"/>
            <a:ext cx="4396339" cy="3741738"/>
          </a:xfrm>
        </p:spPr>
        <p:txBody>
          <a:bodyPr/>
          <a:lstStyle/>
          <a:p>
            <a:r>
              <a:rPr lang="en-US" dirty="0" smtClean="0"/>
              <a:t>1.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5400" y="3390900"/>
            <a:ext cx="7327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3"/>
                </a:solidFill>
              </a:rPr>
              <a:t>Discussion?  Need to go back a few slides?</a:t>
            </a:r>
            <a:endParaRPr lang="en-US" sz="5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06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856</TotalTime>
  <Words>313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Coulombic Attraction</vt:lpstr>
      <vt:lpstr>Coulombic Attraction</vt:lpstr>
      <vt:lpstr>Which atom do you think has the strongest Coulombic attraction/Force?  What makes you say that?</vt:lpstr>
      <vt:lpstr>Which atom do you think would be the easiest to take an electron from? What makes you say that?</vt:lpstr>
      <vt:lpstr>If we added more protons to this atom, would the electrons move closer to the nucleus or further away?</vt:lpstr>
      <vt:lpstr>Based on your answer to the last question, would the atomic radius increase or decrease?</vt:lpstr>
      <vt:lpstr>Which atom do you think has the strongest Coulombic attraction for its valence electrons?  What makes you say that?</vt:lpstr>
      <vt:lpstr>Look at this – Which atom would have more Coulombic Attraction for its valence electrons?</vt:lpstr>
      <vt:lpstr>Which factors seem to play a role in the strength of Coulombic force?</vt:lpstr>
      <vt:lpstr>Check out this formula – What does this mean?</vt:lpstr>
      <vt:lpstr>Need help? Check out this video!</vt:lpstr>
    </vt:vector>
  </TitlesOfParts>
  <Company>Clarenceville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Coulombic Attraction</dc:title>
  <dc:creator>TRISH WAESCHLE</dc:creator>
  <cp:lastModifiedBy>TRISH WAESCHLE</cp:lastModifiedBy>
  <cp:revision>15</cp:revision>
  <dcterms:created xsi:type="dcterms:W3CDTF">2018-12-13T14:23:41Z</dcterms:created>
  <dcterms:modified xsi:type="dcterms:W3CDTF">2018-12-14T20:41:03Z</dcterms:modified>
</cp:coreProperties>
</file>