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6" r:id="rId2"/>
    <p:sldId id="257" r:id="rId3"/>
    <p:sldId id="258" r:id="rId4"/>
    <p:sldId id="259" r:id="rId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1" d="100"/>
          <a:sy n="71" d="100"/>
        </p:scale>
        <p:origin x="-48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dirty="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683B628B-E2D0-4CE8-BE3E-59FEF2848A69}" type="datetimeFigureOut">
              <a:rPr lang="en-US"/>
              <a:pPr>
                <a:defRPr/>
              </a:pPr>
              <a:t>3/2/2010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dirty="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94D0851A-7EF3-4016-9831-0093264F9C26}"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8D4D734-7806-4C5C-9143-48F7428E323F}" type="slidenum">
              <a:rPr lang="en-US"/>
              <a:pPr fontAlgn="base">
                <a:spcBef>
                  <a:spcPct val="0"/>
                </a:spcBef>
                <a:spcAft>
                  <a:spcPct val="0"/>
                </a:spcAft>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5017334-D663-4FAE-89CF-318A51A96BA5}" type="slidenum">
              <a:rPr lang="en-US"/>
              <a:pPr fontAlgn="base">
                <a:spcBef>
                  <a:spcPct val="0"/>
                </a:spcBef>
                <a:spcAft>
                  <a:spcPct val="0"/>
                </a:spcAft>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94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3B35052-6E01-4D12-BBEC-6633461A3513}" type="slidenum">
              <a:rPr lang="en-US"/>
              <a:pPr fontAlgn="base">
                <a:spcBef>
                  <a:spcPct val="0"/>
                </a:spcBef>
                <a:spcAft>
                  <a:spcPct val="0"/>
                </a:spcAft>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15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A070420-A642-40C2-9C1A-07250C7ED3CA}" type="slidenum">
              <a:rPr lang="en-US"/>
              <a:pPr fontAlgn="base">
                <a:spcBef>
                  <a:spcPct val="0"/>
                </a:spcBef>
                <a:spcAft>
                  <a:spcPct val="0"/>
                </a:spcAft>
              </a:pPr>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ed Rectangle 14"/>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lang="en-US" smtClean="0"/>
              <a:t>Click to edit Master title style</a:t>
            </a:r>
            <a:endParaRPr lang="en-US"/>
          </a:p>
        </p:txBody>
      </p:sp>
      <p:sp>
        <p:nvSpPr>
          <p:cNvPr id="20" name="Subtitle 19"/>
          <p:cNvSpPr>
            <a:spLocks noGrp="1"/>
          </p:cNvSpPr>
          <p:nvPr>
            <p:ph type="subTitle" idx="1"/>
          </p:nvPr>
        </p:nvSpPr>
        <p:spPr>
          <a:xfrm>
            <a:off x="722376" y="3685032"/>
            <a:ext cx="7772400" cy="914400"/>
          </a:xfrm>
        </p:spPr>
        <p:txBody>
          <a:bodyPr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7" name="Date Placeholder 18"/>
          <p:cNvSpPr>
            <a:spLocks noGrp="1"/>
          </p:cNvSpPr>
          <p:nvPr>
            <p:ph type="dt" sz="half" idx="10"/>
          </p:nvPr>
        </p:nvSpPr>
        <p:spPr/>
        <p:txBody>
          <a:bodyPr/>
          <a:lstStyle>
            <a:lvl1pPr>
              <a:defRPr/>
            </a:lvl1pPr>
            <a:extLst/>
          </a:lstStyle>
          <a:p>
            <a:pPr>
              <a:defRPr/>
            </a:pPr>
            <a:fld id="{83527F2F-3224-4928-88F1-2D591E40B983}" type="datetimeFigureOut">
              <a:rPr lang="en-US"/>
              <a:pPr>
                <a:defRPr/>
              </a:pPr>
              <a:t>3/2/2010</a:t>
            </a:fld>
            <a:endParaRPr lang="en-US" dirty="0"/>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10"/>
          <p:cNvSpPr>
            <a:spLocks noGrp="1"/>
          </p:cNvSpPr>
          <p:nvPr>
            <p:ph type="sldNum" sz="quarter" idx="12"/>
          </p:nvPr>
        </p:nvSpPr>
        <p:spPr/>
        <p:txBody>
          <a:bodyPr/>
          <a:lstStyle>
            <a:lvl1pPr>
              <a:defRPr/>
            </a:lvl1pPr>
            <a:extLst/>
          </a:lstStyle>
          <a:p>
            <a:pPr>
              <a:defRPr/>
            </a:pPr>
            <a:fld id="{E7A6B4C8-B921-4519-A8A3-9E350E45A761}"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fld id="{512F29B5-710F-490D-A202-67D26FAB6025}" type="datetimeFigureOut">
              <a:rPr lang="en-US"/>
              <a:pPr>
                <a:defRPr/>
              </a:pPr>
              <a:t>3/2/2010</a:t>
            </a:fld>
            <a:endParaRPr lang="en-US" dirty="0"/>
          </a:p>
        </p:txBody>
      </p:sp>
      <p:sp>
        <p:nvSpPr>
          <p:cNvPr id="5" name="Footer Placeholder 17"/>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1AE97754-6B40-480D-866A-FA603D09874C}"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fld id="{450B44B0-AA40-4171-926C-339AA24C5F02}" type="datetimeFigureOut">
              <a:rPr lang="en-US"/>
              <a:pPr>
                <a:defRPr/>
              </a:pPr>
              <a:t>3/2/2010</a:t>
            </a:fld>
            <a:endParaRPr lang="en-US" dirty="0"/>
          </a:p>
        </p:txBody>
      </p:sp>
      <p:sp>
        <p:nvSpPr>
          <p:cNvPr id="5" name="Footer Placeholder 17"/>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F68410D4-AD1E-49BF-A674-4D14E8C9597F}"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lang="en-US" smtClean="0"/>
              <a:t>Click to edit Master title style</a:t>
            </a:r>
            <a:endParaRPr lang="en-US"/>
          </a:p>
        </p:txBody>
      </p:sp>
      <p:sp>
        <p:nvSpPr>
          <p:cNvPr id="3" name="Content Placeholder 2"/>
          <p:cNvSpPr>
            <a:spLocks noGrp="1"/>
          </p:cNvSpPr>
          <p:nvPr>
            <p:ph idx="1"/>
          </p:nvPr>
        </p:nvSpPr>
        <p:spPr>
          <a:xfrm>
            <a:off x="502920" y="530352"/>
            <a:ext cx="8183880" cy="4187952"/>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fld id="{F79F26F7-27F3-465F-89B1-66CF29D18D77}" type="datetimeFigureOut">
              <a:rPr lang="en-US"/>
              <a:pPr>
                <a:defRPr/>
              </a:pPr>
              <a:t>3/2/2010</a:t>
            </a:fld>
            <a:endParaRPr lang="en-US" dirty="0"/>
          </a:p>
        </p:txBody>
      </p:sp>
      <p:sp>
        <p:nvSpPr>
          <p:cNvPr id="5" name="Footer Placeholder 17"/>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9C76821C-BE9D-4874-8C71-1DDFCFC81B92}"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ounded Rectangle 1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468344" y="4928616"/>
            <a:ext cx="8183880" cy="676656"/>
          </a:xfrm>
        </p:spPr>
        <p:txBody>
          <a:bodyPr lIns="91440" bIns="0"/>
          <a:lstStyle>
            <a:lvl1pPr algn="l">
              <a:buNone/>
              <a:defRPr sz="3600" b="0" cap="none" baseline="0">
                <a:solidFill>
                  <a:schemeClr val="bg2">
                    <a:shade val="25000"/>
                  </a:schemeClr>
                </a:solidFill>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468344" y="5624484"/>
            <a:ext cx="8183880" cy="420624"/>
          </a:xfrm>
        </p:spPr>
        <p:txBody>
          <a:bodyPr lIns="118872" tIns="0"/>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076EFC97-DA19-47EA-8C59-3D58D1795D27}" type="datetimeFigureOut">
              <a:rPr lang="en-US"/>
              <a:pPr>
                <a:defRPr/>
              </a:pPr>
              <a:t>3/2/2010</a:t>
            </a:fld>
            <a:endParaRPr lang="en-US" dirty="0"/>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72371366-1244-4955-A700-A34B59C09009}"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4"/>
          <p:cNvSpPr>
            <a:spLocks noGrp="1"/>
          </p:cNvSpPr>
          <p:nvPr>
            <p:ph type="dt" sz="half" idx="10"/>
          </p:nvPr>
        </p:nvSpPr>
        <p:spPr/>
        <p:txBody>
          <a:bodyPr/>
          <a:lstStyle>
            <a:lvl1pPr>
              <a:defRPr/>
            </a:lvl1pPr>
          </a:lstStyle>
          <a:p>
            <a:pPr>
              <a:defRPr/>
            </a:pPr>
            <a:fld id="{5FF95E9E-965A-41D8-B46D-60BDD07D39A4}" type="datetimeFigureOut">
              <a:rPr lang="en-US"/>
              <a:pPr>
                <a:defRPr/>
              </a:pPr>
              <a:t>3/2/2010</a:t>
            </a:fld>
            <a:endParaRPr lang="en-US" dirty="0"/>
          </a:p>
        </p:txBody>
      </p:sp>
      <p:sp>
        <p:nvSpPr>
          <p:cNvPr id="6" name="Footer Placeholder 17"/>
          <p:cNvSpPr>
            <a:spLocks noGrp="1"/>
          </p:cNvSpPr>
          <p:nvPr>
            <p:ph type="ftr" sz="quarter" idx="11"/>
          </p:nvPr>
        </p:nvSpPr>
        <p:spPr/>
        <p:txBody>
          <a:bodyPr/>
          <a:lstStyle>
            <a:lvl1pPr>
              <a:defRPr/>
            </a:lvl1pPr>
          </a:lstStyle>
          <a:p>
            <a:pPr>
              <a:defRPr/>
            </a:pPr>
            <a:endParaRPr lang="en-US"/>
          </a:p>
        </p:txBody>
      </p:sp>
      <p:sp>
        <p:nvSpPr>
          <p:cNvPr id="7" name="Slide Number Placeholder 4"/>
          <p:cNvSpPr>
            <a:spLocks noGrp="1"/>
          </p:cNvSpPr>
          <p:nvPr>
            <p:ph type="sldNum" sz="quarter" idx="12"/>
          </p:nvPr>
        </p:nvSpPr>
        <p:spPr/>
        <p:txBody>
          <a:bodyPr/>
          <a:lstStyle>
            <a:lvl1pPr>
              <a:defRPr/>
            </a:lvl1pPr>
          </a:lstStyle>
          <a:p>
            <a:pPr>
              <a:defRPr/>
            </a:pPr>
            <a:fld id="{68ABE215-A666-4B9C-9D9C-A3A63E1AD93E}"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lvl1pPr>
              <a:defRPr b="1"/>
            </a:lvl1pPr>
            <a:extLst/>
          </a:lstStyle>
          <a:p>
            <a:r>
              <a:rPr lang="en-US" smtClean="0"/>
              <a:t>Click to edit Master title style</a:t>
            </a:r>
            <a:endParaRPr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52169"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4"/>
          <p:cNvSpPr>
            <a:spLocks noGrp="1"/>
          </p:cNvSpPr>
          <p:nvPr>
            <p:ph type="dt" sz="half" idx="10"/>
          </p:nvPr>
        </p:nvSpPr>
        <p:spPr/>
        <p:txBody>
          <a:bodyPr/>
          <a:lstStyle>
            <a:lvl1pPr>
              <a:defRPr/>
            </a:lvl1pPr>
          </a:lstStyle>
          <a:p>
            <a:pPr>
              <a:defRPr/>
            </a:pPr>
            <a:fld id="{53C3326E-A78F-45BF-AD96-F53C7BAFF840}" type="datetimeFigureOut">
              <a:rPr lang="en-US"/>
              <a:pPr>
                <a:defRPr/>
              </a:pPr>
              <a:t>3/2/2010</a:t>
            </a:fld>
            <a:endParaRPr lang="en-US" dirty="0"/>
          </a:p>
        </p:txBody>
      </p:sp>
      <p:sp>
        <p:nvSpPr>
          <p:cNvPr id="8" name="Footer Placeholder 17"/>
          <p:cNvSpPr>
            <a:spLocks noGrp="1"/>
          </p:cNvSpPr>
          <p:nvPr>
            <p:ph type="ftr" sz="quarter" idx="11"/>
          </p:nvPr>
        </p:nvSpPr>
        <p:spPr/>
        <p:txBody>
          <a:bodyPr/>
          <a:lstStyle>
            <a:lvl1pPr>
              <a:defRPr/>
            </a:lvl1pPr>
          </a:lstStyle>
          <a:p>
            <a:pPr>
              <a:defRPr/>
            </a:pPr>
            <a:endParaRPr lang="en-US"/>
          </a:p>
        </p:txBody>
      </p:sp>
      <p:sp>
        <p:nvSpPr>
          <p:cNvPr id="9" name="Slide Number Placeholder 4"/>
          <p:cNvSpPr>
            <a:spLocks noGrp="1"/>
          </p:cNvSpPr>
          <p:nvPr>
            <p:ph type="sldNum" sz="quarter" idx="12"/>
          </p:nvPr>
        </p:nvSpPr>
        <p:spPr/>
        <p:txBody>
          <a:bodyPr/>
          <a:lstStyle>
            <a:lvl1pPr>
              <a:defRPr/>
            </a:lvl1pPr>
          </a:lstStyle>
          <a:p>
            <a:pPr>
              <a:defRPr/>
            </a:pPr>
            <a:fld id="{CE6D5EC8-BACF-4689-A460-2D8B8DD85AEA}"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Date Placeholder 24"/>
          <p:cNvSpPr>
            <a:spLocks noGrp="1"/>
          </p:cNvSpPr>
          <p:nvPr>
            <p:ph type="dt" sz="half" idx="10"/>
          </p:nvPr>
        </p:nvSpPr>
        <p:spPr/>
        <p:txBody>
          <a:bodyPr/>
          <a:lstStyle>
            <a:lvl1pPr>
              <a:defRPr/>
            </a:lvl1pPr>
          </a:lstStyle>
          <a:p>
            <a:pPr>
              <a:defRPr/>
            </a:pPr>
            <a:fld id="{FF68FBAE-43C0-4F0B-ACF1-EB9E91AD1105}" type="datetimeFigureOut">
              <a:rPr lang="en-US"/>
              <a:pPr>
                <a:defRPr/>
              </a:pPr>
              <a:t>3/2/2010</a:t>
            </a:fld>
            <a:endParaRPr lang="en-US" dirty="0"/>
          </a:p>
        </p:txBody>
      </p:sp>
      <p:sp>
        <p:nvSpPr>
          <p:cNvPr id="4" name="Footer Placeholder 17"/>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5227D8E9-E298-4698-AA3A-326995F572F0}"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ounded Rectangle 6"/>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Date Placeholder 1"/>
          <p:cNvSpPr>
            <a:spLocks noGrp="1"/>
          </p:cNvSpPr>
          <p:nvPr>
            <p:ph type="dt" sz="half" idx="10"/>
          </p:nvPr>
        </p:nvSpPr>
        <p:spPr/>
        <p:txBody>
          <a:bodyPr/>
          <a:lstStyle>
            <a:lvl1pPr>
              <a:defRPr/>
            </a:lvl1pPr>
            <a:extLst/>
          </a:lstStyle>
          <a:p>
            <a:pPr>
              <a:defRPr/>
            </a:pPr>
            <a:fld id="{AC2845C1-F61B-46A1-9EA3-5DF12A61ED56}" type="datetimeFigureOut">
              <a:rPr lang="en-US"/>
              <a:pPr>
                <a:defRPr/>
              </a:pPr>
              <a:t>3/2/2010</a:t>
            </a:fld>
            <a:endParaRPr lang="en-US" dirty="0"/>
          </a:p>
        </p:txBody>
      </p:sp>
      <p:sp>
        <p:nvSpPr>
          <p:cNvPr id="4" name="Footer Placeholder 2"/>
          <p:cNvSpPr>
            <a:spLocks noGrp="1"/>
          </p:cNvSpPr>
          <p:nvPr>
            <p:ph type="ftr" sz="quarter" idx="11"/>
          </p:nvPr>
        </p:nvSpPr>
        <p:spPr/>
        <p:txBody>
          <a:bodyPr/>
          <a:lstStyle>
            <a:lvl1pPr>
              <a:defRPr/>
            </a:lvl1pPr>
            <a:extLst/>
          </a:lstStyle>
          <a:p>
            <a:pPr>
              <a:defRPr/>
            </a:pPr>
            <a:endParaRPr lang="en-US"/>
          </a:p>
        </p:txBody>
      </p:sp>
      <p:sp>
        <p:nvSpPr>
          <p:cNvPr id="5" name="Slide Number Placeholder 3"/>
          <p:cNvSpPr>
            <a:spLocks noGrp="1"/>
          </p:cNvSpPr>
          <p:nvPr>
            <p:ph type="sldNum" sz="quarter" idx="12"/>
          </p:nvPr>
        </p:nvSpPr>
        <p:spPr/>
        <p:txBody>
          <a:bodyPr/>
          <a:lstStyle>
            <a:lvl1pPr>
              <a:defRPr/>
            </a:lvl1pPr>
            <a:extLst/>
          </a:lstStyle>
          <a:p>
            <a:pPr>
              <a:defRPr/>
            </a:pPr>
            <a:fld id="{E1AFC7E4-DBE4-47D9-AB5A-94089FF376FD}"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lstStyle>
            <a:lvl1pPr algn="l">
              <a:buNone/>
              <a:defRPr sz="2200" b="1">
                <a:solidFill>
                  <a:schemeClr val="accent1"/>
                </a:solidFill>
              </a:defRPr>
            </a:lvl1pPr>
            <a:extLst/>
          </a:lstStyle>
          <a:p>
            <a:r>
              <a:rPr lang="en-US" smtClean="0"/>
              <a:t>Click to edit Master title style</a:t>
            </a:r>
            <a:endParaRPr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4"/>
          <p:cNvSpPr>
            <a:spLocks noGrp="1"/>
          </p:cNvSpPr>
          <p:nvPr>
            <p:ph type="dt" sz="half" idx="10"/>
          </p:nvPr>
        </p:nvSpPr>
        <p:spPr/>
        <p:txBody>
          <a:bodyPr/>
          <a:lstStyle>
            <a:lvl1pPr>
              <a:defRPr/>
            </a:lvl1pPr>
          </a:lstStyle>
          <a:p>
            <a:pPr>
              <a:defRPr/>
            </a:pPr>
            <a:fld id="{5565BE98-7EA3-41FF-84B1-386BBB071284}" type="datetimeFigureOut">
              <a:rPr lang="en-US"/>
              <a:pPr>
                <a:defRPr/>
              </a:pPr>
              <a:t>3/2/2010</a:t>
            </a:fld>
            <a:endParaRPr lang="en-US" dirty="0"/>
          </a:p>
        </p:txBody>
      </p:sp>
      <p:sp>
        <p:nvSpPr>
          <p:cNvPr id="6" name="Footer Placeholder 17"/>
          <p:cNvSpPr>
            <a:spLocks noGrp="1"/>
          </p:cNvSpPr>
          <p:nvPr>
            <p:ph type="ftr" sz="quarter" idx="11"/>
          </p:nvPr>
        </p:nvSpPr>
        <p:spPr/>
        <p:txBody>
          <a:bodyPr/>
          <a:lstStyle>
            <a:lvl1pPr>
              <a:defRPr/>
            </a:lvl1pPr>
          </a:lstStyle>
          <a:p>
            <a:pPr>
              <a:defRPr/>
            </a:pPr>
            <a:endParaRPr lang="en-US"/>
          </a:p>
        </p:txBody>
      </p:sp>
      <p:sp>
        <p:nvSpPr>
          <p:cNvPr id="7" name="Slide Number Placeholder 4"/>
          <p:cNvSpPr>
            <a:spLocks noGrp="1"/>
          </p:cNvSpPr>
          <p:nvPr>
            <p:ph type="sldNum" sz="quarter" idx="12"/>
          </p:nvPr>
        </p:nvSpPr>
        <p:spPr/>
        <p:txBody>
          <a:bodyPr/>
          <a:lstStyle>
            <a:lvl1pPr>
              <a:defRPr/>
            </a:lvl1pPr>
          </a:lstStyle>
          <a:p>
            <a:pPr>
              <a:defRPr/>
            </a:pPr>
            <a:fld id="{165EEC5E-394D-473E-8BF2-B7F4F4765956}"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ounded Rectangle 14"/>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Round Single Corner Rectangle 10"/>
          <p:cNvSpPr/>
          <p:nvPr/>
        </p:nvSpPr>
        <p:spPr>
          <a:xfrm>
            <a:off x="6400800" y="433388"/>
            <a:ext cx="2324100"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lang="en-US" smtClean="0"/>
              <a:t>Click to edit Master title style</a:t>
            </a:r>
            <a:endParaRPr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normAutofit/>
          </a:bodyPr>
          <a:lstStyle>
            <a:lvl1pPr marL="0" indent="0">
              <a:buNone/>
              <a:defRPr sz="3200"/>
            </a:lvl1pPr>
            <a:extLst/>
          </a:lstStyle>
          <a:p>
            <a:pPr lvl="0"/>
            <a:r>
              <a:rPr lang="en-US" noProof="0" smtClean="0"/>
              <a:t>Click icon to add picture</a:t>
            </a:r>
            <a:endParaRPr lang="en-US" noProof="0"/>
          </a:p>
        </p:txBody>
      </p:sp>
      <p:sp>
        <p:nvSpPr>
          <p:cNvPr id="7" name="Date Placeholder 4"/>
          <p:cNvSpPr>
            <a:spLocks noGrp="1"/>
          </p:cNvSpPr>
          <p:nvPr>
            <p:ph type="dt" sz="half" idx="10"/>
          </p:nvPr>
        </p:nvSpPr>
        <p:spPr/>
        <p:txBody>
          <a:bodyPr/>
          <a:lstStyle>
            <a:lvl1pPr>
              <a:defRPr/>
            </a:lvl1pPr>
            <a:extLst/>
          </a:lstStyle>
          <a:p>
            <a:pPr>
              <a:defRPr/>
            </a:pPr>
            <a:fld id="{2615E42E-A3DA-4D5E-AD8A-810D73A277F4}" type="datetimeFigureOut">
              <a:rPr lang="en-US"/>
              <a:pPr>
                <a:defRPr/>
              </a:pPr>
              <a:t>3/2/2010</a:t>
            </a:fld>
            <a:endParaRPr lang="en-US" dirty="0"/>
          </a:p>
        </p:txBody>
      </p:sp>
      <p:sp>
        <p:nvSpPr>
          <p:cNvPr id="8" name="Footer Placeholder 5"/>
          <p:cNvSpPr>
            <a:spLocks noGrp="1"/>
          </p:cNvSpPr>
          <p:nvPr>
            <p:ph type="ftr" sz="quarter" idx="11"/>
          </p:nvPr>
        </p:nvSpPr>
        <p:spPr/>
        <p:txBody>
          <a:bodyPr/>
          <a:lstStyle>
            <a:lvl1pPr>
              <a:defRPr/>
            </a:lvl1pPr>
            <a:extLst/>
          </a:lstStyle>
          <a:p>
            <a:pPr>
              <a:defRPr/>
            </a:pPr>
            <a:endParaRPr lang="en-US"/>
          </a:p>
        </p:txBody>
      </p:sp>
      <p:sp>
        <p:nvSpPr>
          <p:cNvPr id="9" name="Slide Number Placeholder 6"/>
          <p:cNvSpPr>
            <a:spLocks noGrp="1"/>
          </p:cNvSpPr>
          <p:nvPr>
            <p:ph type="sldNum" sz="quarter" idx="12"/>
          </p:nvPr>
        </p:nvSpPr>
        <p:spPr/>
        <p:txBody>
          <a:bodyPr/>
          <a:lstStyle>
            <a:lvl1pPr>
              <a:defRPr/>
            </a:lvl1pPr>
            <a:extLst/>
          </a:lstStyle>
          <a:p>
            <a:pPr>
              <a:defRPr/>
            </a:pPr>
            <a:fld id="{94563212-7EC3-4858-A0FF-462E764DB4BD}"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3" name="Title Placeholder 12"/>
          <p:cNvSpPr>
            <a:spLocks noGrp="1"/>
          </p:cNvSpPr>
          <p:nvPr>
            <p:ph type="title"/>
          </p:nvPr>
        </p:nvSpPr>
        <p:spPr>
          <a:xfrm>
            <a:off x="503238" y="4986338"/>
            <a:ext cx="8183562" cy="1050925"/>
          </a:xfrm>
          <a:prstGeom prst="rect">
            <a:avLst/>
          </a:prstGeom>
        </p:spPr>
        <p:txBody>
          <a:bodyPr vert="horz" anchor="b">
            <a:normAutofit/>
          </a:bodyPr>
          <a:lstStyle>
            <a:extLst/>
          </a:lstStyle>
          <a:p>
            <a:r>
              <a:rPr lang="en-US" smtClean="0"/>
              <a:t>Click to edit Master title style</a:t>
            </a:r>
            <a:endParaRPr lang="en-US"/>
          </a:p>
        </p:txBody>
      </p:sp>
      <p:sp>
        <p:nvSpPr>
          <p:cNvPr id="1031" name="Text Placeholder 3"/>
          <p:cNvSpPr>
            <a:spLocks noGrp="1"/>
          </p:cNvSpPr>
          <p:nvPr>
            <p:ph type="body" idx="1"/>
          </p:nvPr>
        </p:nvSpPr>
        <p:spPr bwMode="auto">
          <a:xfrm>
            <a:off x="503238" y="530225"/>
            <a:ext cx="8183562" cy="4187825"/>
          </a:xfrm>
          <a:prstGeom prst="rect">
            <a:avLst/>
          </a:prstGeom>
          <a:noFill/>
          <a:ln w="9525">
            <a:noFill/>
            <a:miter lim="800000"/>
            <a:headEnd/>
            <a:tailEnd/>
          </a:ln>
        </p:spPr>
        <p:txBody>
          <a:bodyPr vert="horz" wrap="square" lIns="182880" tIns="9144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5" name="Date Placeholder 24"/>
          <p:cNvSpPr>
            <a:spLocks noGrp="1"/>
          </p:cNvSpPr>
          <p:nvPr>
            <p:ph type="dt" sz="half" idx="2"/>
          </p:nvPr>
        </p:nvSpPr>
        <p:spPr>
          <a:xfrm>
            <a:off x="3776663" y="6111875"/>
            <a:ext cx="2286000" cy="365125"/>
          </a:xfrm>
          <a:prstGeom prst="rect">
            <a:avLst/>
          </a:prstGeom>
        </p:spPr>
        <p:txBody>
          <a:bodyPr vert="horz" anchor="b"/>
          <a:lstStyle>
            <a:lvl1pPr algn="r" eaLnBrk="1" fontAlgn="auto" latinLnBrk="0" hangingPunct="1">
              <a:spcBef>
                <a:spcPts val="0"/>
              </a:spcBef>
              <a:spcAft>
                <a:spcPts val="0"/>
              </a:spcAft>
              <a:defRPr kumimoji="0" sz="1000" smtClean="0">
                <a:solidFill>
                  <a:schemeClr val="bg2">
                    <a:shade val="50000"/>
                  </a:schemeClr>
                </a:solidFill>
                <a:latin typeface="+mn-lt"/>
              </a:defRPr>
            </a:lvl1pPr>
            <a:extLst/>
          </a:lstStyle>
          <a:p>
            <a:pPr>
              <a:defRPr/>
            </a:pPr>
            <a:fld id="{28248071-4E57-4C97-B881-9697035BA107}" type="datetimeFigureOut">
              <a:rPr lang="en-US"/>
              <a:pPr>
                <a:defRPr/>
              </a:pPr>
              <a:t>3/2/2010</a:t>
            </a:fld>
            <a:endParaRPr lang="en-US" dirty="0"/>
          </a:p>
        </p:txBody>
      </p:sp>
      <p:sp>
        <p:nvSpPr>
          <p:cNvPr id="18" name="Footer Placeholder 17"/>
          <p:cNvSpPr>
            <a:spLocks noGrp="1"/>
          </p:cNvSpPr>
          <p:nvPr>
            <p:ph type="ftr" sz="quarter" idx="3"/>
          </p:nvPr>
        </p:nvSpPr>
        <p:spPr>
          <a:xfrm>
            <a:off x="6062663" y="6111875"/>
            <a:ext cx="2286000" cy="365125"/>
          </a:xfrm>
          <a:prstGeom prst="rect">
            <a:avLst/>
          </a:prstGeom>
        </p:spPr>
        <p:txBody>
          <a:bodyPr vert="horz" anchor="b"/>
          <a:lstStyle>
            <a:lvl1pPr algn="l" eaLnBrk="1" fontAlgn="auto" latinLnBrk="0" hangingPunct="1">
              <a:spcBef>
                <a:spcPts val="0"/>
              </a:spcBef>
              <a:spcAft>
                <a:spcPts val="0"/>
              </a:spcAft>
              <a:defRPr kumimoji="0" sz="1000" dirty="0">
                <a:solidFill>
                  <a:schemeClr val="bg2">
                    <a:shade val="50000"/>
                  </a:schemeClr>
                </a:solidFill>
                <a:latin typeface="+mn-lt"/>
              </a:defRPr>
            </a:lvl1pPr>
            <a:extLst/>
          </a:lstStyle>
          <a:p>
            <a:pPr>
              <a:defRPr/>
            </a:pPr>
            <a:endParaRPr lang="en-US"/>
          </a:p>
        </p:txBody>
      </p:sp>
      <p:sp>
        <p:nvSpPr>
          <p:cNvPr id="5" name="Slide Number Placeholder 4"/>
          <p:cNvSpPr>
            <a:spLocks noGrp="1"/>
          </p:cNvSpPr>
          <p:nvPr>
            <p:ph type="sldNum" sz="quarter" idx="4"/>
          </p:nvPr>
        </p:nvSpPr>
        <p:spPr>
          <a:xfrm>
            <a:off x="8348663" y="6111875"/>
            <a:ext cx="457200" cy="365125"/>
          </a:xfrm>
          <a:prstGeom prst="rect">
            <a:avLst/>
          </a:prstGeom>
        </p:spPr>
        <p:txBody>
          <a:bodyPr vert="horz" anchor="b"/>
          <a:lstStyle>
            <a:lvl1pPr algn="r" eaLnBrk="1" fontAlgn="auto" latinLnBrk="0" hangingPunct="1">
              <a:spcBef>
                <a:spcPts val="0"/>
              </a:spcBef>
              <a:spcAft>
                <a:spcPts val="0"/>
              </a:spcAft>
              <a:defRPr kumimoji="0" sz="1000" smtClean="0">
                <a:solidFill>
                  <a:schemeClr val="bg2">
                    <a:shade val="50000"/>
                  </a:schemeClr>
                </a:solidFill>
                <a:latin typeface="+mn-lt"/>
              </a:defRPr>
            </a:lvl1pPr>
            <a:extLst/>
          </a:lstStyle>
          <a:p>
            <a:pPr>
              <a:defRPr/>
            </a:pPr>
            <a:fld id="{4F88925C-009E-44AA-9E6C-3FB4138A2FBB}"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3" r:id="rId3"/>
    <p:sldLayoutId id="2147483670" r:id="rId4"/>
    <p:sldLayoutId id="2147483669" r:id="rId5"/>
    <p:sldLayoutId id="2147483668" r:id="rId6"/>
    <p:sldLayoutId id="2147483674" r:id="rId7"/>
    <p:sldLayoutId id="2147483667" r:id="rId8"/>
    <p:sldLayoutId id="2147483675" r:id="rId9"/>
    <p:sldLayoutId id="2147483666" r:id="rId10"/>
    <p:sldLayoutId id="2147483665" r:id="rId11"/>
  </p:sldLayoutIdLst>
  <p:txStyles>
    <p:titleStyle>
      <a:lvl1pPr algn="l" rtl="0" fontAlgn="base">
        <a:spcBef>
          <a:spcPct val="0"/>
        </a:spcBef>
        <a:spcAft>
          <a:spcPct val="0"/>
        </a:spcAft>
        <a:defRPr sz="3600" b="1" kern="1200">
          <a:solidFill>
            <a:srgbClr val="FF8D3E"/>
          </a:solidFill>
          <a:effectLst>
            <a:outerShdw blurRad="53975" dist="22860" dir="5400000" algn="tl" rotWithShape="0">
              <a:srgbClr val="000000">
                <a:alpha val="55000"/>
              </a:srgbClr>
            </a:outerShdw>
          </a:effectLst>
          <a:latin typeface="+mj-lt"/>
          <a:ea typeface="+mj-ea"/>
          <a:cs typeface="+mj-cs"/>
        </a:defRPr>
      </a:lvl1pPr>
      <a:lvl2pPr algn="l" rtl="0" fontAlgn="base">
        <a:spcBef>
          <a:spcPct val="0"/>
        </a:spcBef>
        <a:spcAft>
          <a:spcPct val="0"/>
        </a:spcAft>
        <a:defRPr sz="3600" b="1">
          <a:solidFill>
            <a:srgbClr val="FF8D3E"/>
          </a:solidFill>
          <a:latin typeface="Verdana" pitchFamily="34" charset="0"/>
        </a:defRPr>
      </a:lvl2pPr>
      <a:lvl3pPr algn="l" rtl="0" fontAlgn="base">
        <a:spcBef>
          <a:spcPct val="0"/>
        </a:spcBef>
        <a:spcAft>
          <a:spcPct val="0"/>
        </a:spcAft>
        <a:defRPr sz="3600" b="1">
          <a:solidFill>
            <a:srgbClr val="FF8D3E"/>
          </a:solidFill>
          <a:latin typeface="Verdana" pitchFamily="34" charset="0"/>
        </a:defRPr>
      </a:lvl3pPr>
      <a:lvl4pPr algn="l" rtl="0" fontAlgn="base">
        <a:spcBef>
          <a:spcPct val="0"/>
        </a:spcBef>
        <a:spcAft>
          <a:spcPct val="0"/>
        </a:spcAft>
        <a:defRPr sz="3600" b="1">
          <a:solidFill>
            <a:srgbClr val="FF8D3E"/>
          </a:solidFill>
          <a:latin typeface="Verdana" pitchFamily="34" charset="0"/>
        </a:defRPr>
      </a:lvl4pPr>
      <a:lvl5pPr algn="l" rtl="0" fontAlgn="base">
        <a:spcBef>
          <a:spcPct val="0"/>
        </a:spcBef>
        <a:spcAft>
          <a:spcPct val="0"/>
        </a:spcAft>
        <a:defRPr sz="3600" b="1">
          <a:solidFill>
            <a:srgbClr val="FF8D3E"/>
          </a:solidFill>
          <a:latin typeface="Verdana" pitchFamily="34" charset="0"/>
        </a:defRPr>
      </a:lvl5pPr>
      <a:lvl6pPr marL="457200" algn="l" rtl="0" fontAlgn="base">
        <a:spcBef>
          <a:spcPct val="0"/>
        </a:spcBef>
        <a:spcAft>
          <a:spcPct val="0"/>
        </a:spcAft>
        <a:defRPr sz="3600" b="1">
          <a:solidFill>
            <a:srgbClr val="FF8D3E"/>
          </a:solidFill>
          <a:latin typeface="Verdana" pitchFamily="34" charset="0"/>
        </a:defRPr>
      </a:lvl6pPr>
      <a:lvl7pPr marL="914400" algn="l" rtl="0" fontAlgn="base">
        <a:spcBef>
          <a:spcPct val="0"/>
        </a:spcBef>
        <a:spcAft>
          <a:spcPct val="0"/>
        </a:spcAft>
        <a:defRPr sz="3600" b="1">
          <a:solidFill>
            <a:srgbClr val="FF8D3E"/>
          </a:solidFill>
          <a:latin typeface="Verdana" pitchFamily="34" charset="0"/>
        </a:defRPr>
      </a:lvl7pPr>
      <a:lvl8pPr marL="1371600" algn="l" rtl="0" fontAlgn="base">
        <a:spcBef>
          <a:spcPct val="0"/>
        </a:spcBef>
        <a:spcAft>
          <a:spcPct val="0"/>
        </a:spcAft>
        <a:defRPr sz="3600" b="1">
          <a:solidFill>
            <a:srgbClr val="FF8D3E"/>
          </a:solidFill>
          <a:latin typeface="Verdana" pitchFamily="34" charset="0"/>
        </a:defRPr>
      </a:lvl8pPr>
      <a:lvl9pPr marL="1828800" algn="l" rtl="0" fontAlgn="base">
        <a:spcBef>
          <a:spcPct val="0"/>
        </a:spcBef>
        <a:spcAft>
          <a:spcPct val="0"/>
        </a:spcAft>
        <a:defRPr sz="3600" b="1">
          <a:solidFill>
            <a:srgbClr val="FF8D3E"/>
          </a:solidFill>
          <a:latin typeface="Verdana" pitchFamily="34" charset="0"/>
        </a:defRPr>
      </a:lvl9pPr>
      <a:extLst/>
    </p:titleStyle>
    <p:bodyStyle>
      <a:lvl1pPr marL="265113" indent="-265113" algn="l" rtl="0" fontAlgn="base">
        <a:spcBef>
          <a:spcPts val="250"/>
        </a:spcBef>
        <a:spcAft>
          <a:spcPct val="0"/>
        </a:spcAft>
        <a:buClr>
          <a:schemeClr val="accent1"/>
        </a:buClr>
        <a:buSzPct val="80000"/>
        <a:buFont typeface="Wingdings 2" pitchFamily="18" charset="2"/>
        <a:buChar char=""/>
        <a:defRPr sz="2800" kern="1200">
          <a:solidFill>
            <a:schemeClr val="tx1"/>
          </a:solidFill>
          <a:latin typeface="+mn-lt"/>
          <a:ea typeface="+mn-ea"/>
          <a:cs typeface="+mn-cs"/>
        </a:defRPr>
      </a:lvl1pPr>
      <a:lvl2pPr marL="547688" indent="-200025" algn="l" rtl="0" fontAlgn="base">
        <a:spcBef>
          <a:spcPts val="250"/>
        </a:spcBef>
        <a:spcAft>
          <a:spcPct val="0"/>
        </a:spcAft>
        <a:buClr>
          <a:schemeClr val="accent1"/>
        </a:buClr>
        <a:buSzPct val="100000"/>
        <a:buFont typeface="Verdana" pitchFamily="34" charset="0"/>
        <a:buChar char="◦"/>
        <a:defRPr sz="2400" kern="1200">
          <a:solidFill>
            <a:schemeClr val="tx1"/>
          </a:solidFill>
          <a:latin typeface="+mn-lt"/>
          <a:ea typeface="+mn-ea"/>
          <a:cs typeface="+mn-cs"/>
        </a:defRPr>
      </a:lvl2pPr>
      <a:lvl3pPr marL="785813" indent="-182563" algn="l" rtl="0" fontAlgn="base">
        <a:spcBef>
          <a:spcPts val="250"/>
        </a:spcBef>
        <a:spcAft>
          <a:spcPct val="0"/>
        </a:spcAft>
        <a:buClr>
          <a:srgbClr val="ED3742"/>
        </a:buClr>
        <a:buSzPct val="100000"/>
        <a:buFont typeface="Wingdings 2" pitchFamily="18" charset="2"/>
        <a:buChar char=""/>
        <a:defRPr sz="2200" kern="1200">
          <a:solidFill>
            <a:schemeClr val="tx1"/>
          </a:solidFill>
          <a:latin typeface="+mn-lt"/>
          <a:ea typeface="+mn-ea"/>
          <a:cs typeface="+mn-cs"/>
        </a:defRPr>
      </a:lvl3pPr>
      <a:lvl4pPr marL="1023938" indent="-182563" algn="l" rtl="0" fontAlgn="base">
        <a:spcBef>
          <a:spcPts val="225"/>
        </a:spcBef>
        <a:spcAft>
          <a:spcPct val="0"/>
        </a:spcAft>
        <a:buClr>
          <a:srgbClr val="ED3742"/>
        </a:buClr>
        <a:buSzPct val="112000"/>
        <a:buFont typeface="Verdana" pitchFamily="34" charset="0"/>
        <a:buChar char="◦"/>
        <a:defRPr sz="1900" kern="1200">
          <a:solidFill>
            <a:schemeClr val="tx1"/>
          </a:solidFill>
          <a:latin typeface="+mn-lt"/>
          <a:ea typeface="+mn-ea"/>
          <a:cs typeface="+mn-cs"/>
        </a:defRPr>
      </a:lvl4pPr>
      <a:lvl5pPr marL="1279525" indent="-182563" algn="l" rtl="0" fontAlgn="base">
        <a:spcBef>
          <a:spcPts val="250"/>
        </a:spcBef>
        <a:spcAft>
          <a:spcPct val="0"/>
        </a:spcAft>
        <a:buClr>
          <a:srgbClr val="4A85BF"/>
        </a:buClr>
        <a:buSzPct val="100000"/>
        <a:buFont typeface="Wingdings 2" pitchFamily="18" charset="2"/>
        <a:buChar char=""/>
        <a:defRPr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2313" y="1820863"/>
            <a:ext cx="7772400" cy="1828800"/>
          </a:xfrm>
        </p:spPr>
        <p:txBody>
          <a:bodyPr/>
          <a:lstStyle/>
          <a:p>
            <a:pPr fontAlgn="auto">
              <a:spcAft>
                <a:spcPts val="0"/>
              </a:spcAft>
              <a:defRPr/>
            </a:pPr>
            <a:r>
              <a:rPr lang="en-US" dirty="0" smtClean="0"/>
              <a:t>Russia: Citizens society and state.</a:t>
            </a:r>
            <a:endParaRPr lang="en-US" dirty="0"/>
          </a:p>
        </p:txBody>
      </p:sp>
      <p:sp>
        <p:nvSpPr>
          <p:cNvPr id="3" name="Subtitle 2"/>
          <p:cNvSpPr>
            <a:spLocks noGrp="1"/>
          </p:cNvSpPr>
          <p:nvPr>
            <p:ph type="subTitle" idx="1"/>
          </p:nvPr>
        </p:nvSpPr>
        <p:spPr>
          <a:xfrm>
            <a:off x="722313" y="3684588"/>
            <a:ext cx="7772400" cy="914400"/>
          </a:xfrm>
        </p:spPr>
        <p:txBody>
          <a:bodyPr>
            <a:normAutofit/>
          </a:bodyPr>
          <a:lstStyle/>
          <a:p>
            <a:pPr marL="36513">
              <a:spcBef>
                <a:spcPct val="0"/>
              </a:spcBef>
            </a:pPr>
            <a:r>
              <a:rPr lang="en-US" sz="2800" b="1" smtClean="0">
                <a:solidFill>
                  <a:srgbClr val="79766F"/>
                </a:solidFill>
              </a:rPr>
              <a:t>Alberta Precaj</a:t>
            </a:r>
          </a:p>
          <a:p>
            <a:pPr marL="36513">
              <a:spcBef>
                <a:spcPct val="0"/>
              </a:spcBef>
            </a:pPr>
            <a:r>
              <a:rPr lang="en-US" sz="2400" smtClean="0">
                <a:solidFill>
                  <a:srgbClr val="79766F"/>
                </a:solidFill>
              </a:rPr>
              <a:t>Ashley Welch</a:t>
            </a:r>
          </a:p>
        </p:txBody>
      </p:sp>
      <p:pic>
        <p:nvPicPr>
          <p:cNvPr id="14339" name="Picture 2"/>
          <p:cNvPicPr>
            <a:picLocks noChangeAspect="1" noChangeArrowheads="1"/>
          </p:cNvPicPr>
          <p:nvPr/>
        </p:nvPicPr>
        <p:blipFill>
          <a:blip r:embed="rId3"/>
          <a:srcRect/>
          <a:stretch>
            <a:fillRect/>
          </a:stretch>
        </p:blipFill>
        <p:spPr bwMode="auto">
          <a:xfrm>
            <a:off x="990600" y="3810000"/>
            <a:ext cx="3429000" cy="22860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38" y="4983163"/>
            <a:ext cx="8183562" cy="1052512"/>
          </a:xfrm>
        </p:spPr>
        <p:txBody>
          <a:bodyPr/>
          <a:lstStyle/>
          <a:p>
            <a:pPr fontAlgn="auto">
              <a:spcAft>
                <a:spcPts val="0"/>
              </a:spcAft>
              <a:defRPr/>
            </a:pPr>
            <a:r>
              <a:rPr lang="en-US" dirty="0" smtClean="0">
                <a:solidFill>
                  <a:schemeClr val="accent1">
                    <a:tint val="88000"/>
                    <a:satMod val="150000"/>
                  </a:schemeClr>
                </a:solidFill>
              </a:rPr>
              <a:t>Political Participation</a:t>
            </a:r>
            <a:endParaRPr lang="en-US" dirty="0">
              <a:solidFill>
                <a:schemeClr val="accent1">
                  <a:tint val="88000"/>
                  <a:satMod val="150000"/>
                </a:schemeClr>
              </a:solidFill>
            </a:endParaRPr>
          </a:p>
        </p:txBody>
      </p:sp>
      <p:sp>
        <p:nvSpPr>
          <p:cNvPr id="3" name="Content Placeholder 2"/>
          <p:cNvSpPr>
            <a:spLocks noGrp="1"/>
          </p:cNvSpPr>
          <p:nvPr>
            <p:ph idx="1"/>
          </p:nvPr>
        </p:nvSpPr>
        <p:spPr>
          <a:xfrm>
            <a:off x="503238" y="530225"/>
            <a:ext cx="8183562" cy="4187825"/>
          </a:xfrm>
        </p:spPr>
        <p:txBody>
          <a:bodyPr>
            <a:normAutofit fontScale="85000" lnSpcReduction="20000"/>
          </a:bodyPr>
          <a:lstStyle/>
          <a:p>
            <a:pPr marL="265176" indent="-265176" fontAlgn="auto">
              <a:spcAft>
                <a:spcPts val="0"/>
              </a:spcAft>
              <a:buFont typeface="Wingdings 2"/>
              <a:buChar char=""/>
              <a:defRPr/>
            </a:pPr>
            <a:r>
              <a:rPr lang="en-US" dirty="0" smtClean="0"/>
              <a:t>During Soviet rule nearly 100% of Russians voted because they face serious consequences If they didn’t.</a:t>
            </a:r>
          </a:p>
          <a:p>
            <a:pPr marL="265176" indent="-265176" fontAlgn="auto">
              <a:spcAft>
                <a:spcPts val="0"/>
              </a:spcAft>
              <a:buFont typeface="Wingdings 2"/>
              <a:buChar char=""/>
              <a:defRPr/>
            </a:pPr>
            <a:r>
              <a:rPr lang="en-US" dirty="0" smtClean="0"/>
              <a:t>Most Russian elections were not competitive and that discouraged citizens from voting.</a:t>
            </a:r>
          </a:p>
          <a:p>
            <a:pPr marL="265176" indent="-265176" fontAlgn="auto">
              <a:spcAft>
                <a:spcPts val="0"/>
              </a:spcAft>
              <a:buFont typeface="Wingdings 2"/>
              <a:buChar char=""/>
              <a:defRPr/>
            </a:pPr>
            <a:r>
              <a:rPr lang="en-US" dirty="0" smtClean="0"/>
              <a:t>Until the 1980’s when Gorbachev  reformed the elections.</a:t>
            </a:r>
          </a:p>
          <a:p>
            <a:pPr marL="265176" indent="-265176" fontAlgn="auto">
              <a:spcAft>
                <a:spcPts val="0"/>
              </a:spcAft>
              <a:buFont typeface="Wingdings 2"/>
              <a:buChar char=""/>
              <a:defRPr/>
            </a:pPr>
            <a:r>
              <a:rPr lang="en-US" dirty="0" smtClean="0"/>
              <a:t>Voter turn out in Russia is higher that in most countries including the US, but lower that in France and Britain.</a:t>
            </a:r>
          </a:p>
          <a:p>
            <a:pPr marL="265176" indent="-265176" fontAlgn="auto">
              <a:spcAft>
                <a:spcPts val="0"/>
              </a:spcAft>
              <a:buFont typeface="Wingdings 2"/>
              <a:buChar char=""/>
              <a:defRPr/>
            </a:pPr>
            <a:r>
              <a:rPr lang="en-US" dirty="0" smtClean="0"/>
              <a:t>60% of Russian citizens vote and take their voting responsibility very seriously.</a:t>
            </a:r>
          </a:p>
          <a:p>
            <a:pPr marL="265176" indent="-265176" fontAlgn="auto">
              <a:spcAft>
                <a:spcPts val="0"/>
              </a:spcAft>
              <a:buFont typeface="Wingdings 2"/>
              <a:buChar char=""/>
              <a:defRPr/>
            </a:pPr>
            <a:endParaRPr lang="en-US" dirty="0"/>
          </a:p>
        </p:txBody>
      </p:sp>
      <p:pic>
        <p:nvPicPr>
          <p:cNvPr id="16387" name="Picture 2"/>
          <p:cNvPicPr>
            <a:picLocks noChangeAspect="1" noChangeArrowheads="1"/>
          </p:cNvPicPr>
          <p:nvPr/>
        </p:nvPicPr>
        <p:blipFill>
          <a:blip r:embed="rId3"/>
          <a:srcRect/>
          <a:stretch>
            <a:fillRect/>
          </a:stretch>
        </p:blipFill>
        <p:spPr bwMode="auto">
          <a:xfrm>
            <a:off x="6781800" y="4191000"/>
            <a:ext cx="1371600" cy="13716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Picture 2"/>
          <p:cNvPicPr>
            <a:picLocks noChangeAspect="1" noChangeArrowheads="1"/>
          </p:cNvPicPr>
          <p:nvPr/>
        </p:nvPicPr>
        <p:blipFill>
          <a:blip r:embed="rId3"/>
          <a:srcRect/>
          <a:stretch>
            <a:fillRect/>
          </a:stretch>
        </p:blipFill>
        <p:spPr bwMode="auto">
          <a:xfrm>
            <a:off x="6477000" y="3352800"/>
            <a:ext cx="2362200" cy="3124200"/>
          </a:xfrm>
          <a:prstGeom prst="rect">
            <a:avLst/>
          </a:prstGeom>
          <a:noFill/>
          <a:ln w="9525">
            <a:noFill/>
            <a:miter lim="800000"/>
            <a:headEnd/>
            <a:tailEnd/>
          </a:ln>
        </p:spPr>
      </p:pic>
      <p:sp>
        <p:nvSpPr>
          <p:cNvPr id="2" name="Title 1"/>
          <p:cNvSpPr>
            <a:spLocks noGrp="1"/>
          </p:cNvSpPr>
          <p:nvPr>
            <p:ph type="title"/>
          </p:nvPr>
        </p:nvSpPr>
        <p:spPr>
          <a:xfrm>
            <a:off x="503238" y="4983163"/>
            <a:ext cx="8183562" cy="1052512"/>
          </a:xfrm>
        </p:spPr>
        <p:txBody>
          <a:bodyPr/>
          <a:lstStyle/>
          <a:p>
            <a:pPr fontAlgn="auto">
              <a:spcAft>
                <a:spcPts val="0"/>
              </a:spcAft>
              <a:defRPr/>
            </a:pPr>
            <a:r>
              <a:rPr lang="en-US" dirty="0" smtClean="0">
                <a:solidFill>
                  <a:schemeClr val="accent1">
                    <a:tint val="88000"/>
                    <a:satMod val="150000"/>
                  </a:schemeClr>
                </a:solidFill>
              </a:rPr>
              <a:t>Social Movements</a:t>
            </a:r>
            <a:endParaRPr lang="en-US" dirty="0">
              <a:solidFill>
                <a:schemeClr val="accent1">
                  <a:tint val="88000"/>
                  <a:satMod val="150000"/>
                </a:schemeClr>
              </a:solidFill>
            </a:endParaRPr>
          </a:p>
        </p:txBody>
      </p:sp>
      <p:sp>
        <p:nvSpPr>
          <p:cNvPr id="3" name="Content Placeholder 2"/>
          <p:cNvSpPr>
            <a:spLocks noGrp="1"/>
          </p:cNvSpPr>
          <p:nvPr>
            <p:ph idx="1"/>
          </p:nvPr>
        </p:nvSpPr>
        <p:spPr>
          <a:xfrm>
            <a:off x="503238" y="530225"/>
            <a:ext cx="8183562" cy="4187825"/>
          </a:xfrm>
        </p:spPr>
        <p:txBody>
          <a:bodyPr>
            <a:normAutofit fontScale="92500" lnSpcReduction="20000"/>
          </a:bodyPr>
          <a:lstStyle/>
          <a:p>
            <a:pPr marL="265176" indent="-265176" fontAlgn="auto">
              <a:spcAft>
                <a:spcPts val="0"/>
              </a:spcAft>
              <a:buFont typeface="Wingdings 2"/>
              <a:buChar char=""/>
              <a:defRPr/>
            </a:pPr>
            <a:r>
              <a:rPr lang="en-US" dirty="0" smtClean="0"/>
              <a:t>Russia signed a treaty with </a:t>
            </a:r>
            <a:r>
              <a:rPr lang="en-US" dirty="0"/>
              <a:t>G</a:t>
            </a:r>
            <a:r>
              <a:rPr lang="en-US" dirty="0" smtClean="0"/>
              <a:t>ermany </a:t>
            </a:r>
          </a:p>
          <a:p>
            <a:pPr marL="265176" indent="-265176" fontAlgn="auto">
              <a:spcAft>
                <a:spcPts val="0"/>
              </a:spcAft>
              <a:buFont typeface="Wingdings 2"/>
              <a:buNone/>
              <a:defRPr/>
            </a:pPr>
            <a:r>
              <a:rPr lang="en-US" dirty="0"/>
              <a:t>	</a:t>
            </a:r>
            <a:r>
              <a:rPr lang="en-US" dirty="0" smtClean="0"/>
              <a:t>to  end the war with them, but Russian        citizens didn’t accept the treaty because  </a:t>
            </a:r>
          </a:p>
          <a:p>
            <a:pPr marL="265176" indent="-265176" fontAlgn="auto">
              <a:spcAft>
                <a:spcPts val="0"/>
              </a:spcAft>
              <a:buFont typeface="Wingdings 2"/>
              <a:buNone/>
              <a:defRPr/>
            </a:pPr>
            <a:r>
              <a:rPr lang="en-US" dirty="0"/>
              <a:t>	</a:t>
            </a:r>
            <a:r>
              <a:rPr lang="en-US" dirty="0" smtClean="0"/>
              <a:t>it signed over 1/3 of Russia’s arable land to Germany.</a:t>
            </a:r>
          </a:p>
          <a:p>
            <a:pPr marL="265176" indent="-265176" fontAlgn="auto">
              <a:spcAft>
                <a:spcPts val="0"/>
              </a:spcAft>
              <a:buFont typeface="Wingdings 2"/>
              <a:buChar char=""/>
              <a:defRPr/>
            </a:pPr>
            <a:r>
              <a:rPr lang="en-US" dirty="0" smtClean="0"/>
              <a:t>A civil war broke out between the White Army  led by military leaders and Lenin’s Red Army.</a:t>
            </a:r>
          </a:p>
          <a:p>
            <a:pPr marL="265176" indent="-265176" fontAlgn="auto">
              <a:spcAft>
                <a:spcPts val="0"/>
              </a:spcAft>
              <a:buFont typeface="Wingdings 2"/>
              <a:buChar char=""/>
              <a:defRPr/>
            </a:pPr>
            <a:r>
              <a:rPr lang="en-US" dirty="0" smtClean="0"/>
              <a:t>The Red </a:t>
            </a:r>
            <a:r>
              <a:rPr lang="en-US" dirty="0"/>
              <a:t>A</a:t>
            </a:r>
            <a:r>
              <a:rPr lang="en-US" dirty="0" smtClean="0"/>
              <a:t>rmy won and Lenin proposed a New Economic Policy which allowed private ownership under a centralized leadership.</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38" y="4983163"/>
            <a:ext cx="8183562" cy="1052512"/>
          </a:xfrm>
        </p:spPr>
        <p:txBody>
          <a:bodyPr>
            <a:normAutofit fontScale="90000"/>
          </a:bodyPr>
          <a:lstStyle/>
          <a:p>
            <a:pPr fontAlgn="auto">
              <a:spcAft>
                <a:spcPts val="0"/>
              </a:spcAft>
              <a:defRPr/>
            </a:pPr>
            <a:r>
              <a:rPr lang="en-US" dirty="0" smtClean="0">
                <a:solidFill>
                  <a:schemeClr val="accent1">
                    <a:tint val="88000"/>
                    <a:satMod val="150000"/>
                  </a:schemeClr>
                </a:solidFill>
              </a:rPr>
              <a:t>Citizenship and Representation</a:t>
            </a:r>
            <a:endParaRPr lang="en-US" dirty="0">
              <a:solidFill>
                <a:schemeClr val="accent1">
                  <a:tint val="88000"/>
                  <a:satMod val="150000"/>
                </a:schemeClr>
              </a:solidFill>
            </a:endParaRPr>
          </a:p>
        </p:txBody>
      </p:sp>
      <p:sp>
        <p:nvSpPr>
          <p:cNvPr id="3" name="Content Placeholder 2"/>
          <p:cNvSpPr>
            <a:spLocks noGrp="1"/>
          </p:cNvSpPr>
          <p:nvPr>
            <p:ph idx="1"/>
          </p:nvPr>
        </p:nvSpPr>
        <p:spPr>
          <a:xfrm>
            <a:off x="503238" y="530225"/>
            <a:ext cx="8183562" cy="4187825"/>
          </a:xfrm>
        </p:spPr>
        <p:txBody>
          <a:bodyPr>
            <a:normAutofit fontScale="92500"/>
          </a:bodyPr>
          <a:lstStyle/>
          <a:p>
            <a:pPr marL="265176" indent="-265176" fontAlgn="auto">
              <a:spcAft>
                <a:spcPts val="0"/>
              </a:spcAft>
              <a:buFont typeface="Wingdings 2"/>
              <a:buChar char=""/>
              <a:defRPr/>
            </a:pPr>
            <a:r>
              <a:rPr lang="en-US" dirty="0" smtClean="0"/>
              <a:t>During Soviet rule Russian citizen’s ideas and beliefs were formed by the Communist party.</a:t>
            </a:r>
          </a:p>
          <a:p>
            <a:pPr marL="265176" indent="-265176" fontAlgn="auto">
              <a:spcAft>
                <a:spcPts val="0"/>
              </a:spcAft>
              <a:buFont typeface="Wingdings 2"/>
              <a:buChar char=""/>
              <a:defRPr/>
            </a:pPr>
            <a:r>
              <a:rPr lang="en-US" dirty="0" smtClean="0"/>
              <a:t>Still Russian citizens usually aren’t taught to question the government and they don’t practice free speech like we do in America, usually people who believe in free speech and practice that don’t live long/happy lives.</a:t>
            </a:r>
          </a:p>
          <a:p>
            <a:pPr marL="265176" indent="-265176" fontAlgn="auto">
              <a:spcAft>
                <a:spcPts val="0"/>
              </a:spcAft>
              <a:buFont typeface="Wingdings 2"/>
              <a:buChar char=""/>
              <a:defRPr/>
            </a:pPr>
            <a:r>
              <a:rPr lang="en-US" dirty="0" smtClean="0"/>
              <a:t>Russia is usually represented as a corrupt country and they don’t have much power anymore, but still like to think they do. </a:t>
            </a:r>
          </a:p>
          <a:p>
            <a:pPr marL="265176" indent="-265176" fontAlgn="auto">
              <a:spcAft>
                <a:spcPts val="0"/>
              </a:spcAft>
              <a:buFont typeface="Wingdings 2"/>
              <a:buChar char=""/>
              <a:defRPr/>
            </a:pPr>
            <a:endParaRPr lang="en-US" dirty="0"/>
          </a:p>
        </p:txBody>
      </p:sp>
      <p:pic>
        <p:nvPicPr>
          <p:cNvPr id="20483" name="Picture 2"/>
          <p:cNvPicPr>
            <a:picLocks noChangeAspect="1" noChangeArrowheads="1"/>
          </p:cNvPicPr>
          <p:nvPr/>
        </p:nvPicPr>
        <p:blipFill>
          <a:blip r:embed="rId3"/>
          <a:srcRect/>
          <a:stretch>
            <a:fillRect/>
          </a:stretch>
        </p:blipFill>
        <p:spPr bwMode="auto">
          <a:xfrm>
            <a:off x="7467600" y="4343400"/>
            <a:ext cx="1257300" cy="1333500"/>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106</TotalTime>
  <Words>226</Words>
  <Application>Microsoft Office PowerPoint</Application>
  <PresentationFormat>On-screen Show (4:3)</PresentationFormat>
  <Paragraphs>23</Paragraphs>
  <Slides>4</Slides>
  <Notes>4</Notes>
  <HiddenSlides>0</HiddenSlides>
  <MMClips>0</MMClips>
  <ScaleCrop>false</ScaleCrop>
  <HeadingPairs>
    <vt:vector size="6" baseType="variant">
      <vt:variant>
        <vt:lpstr>Fonts Used</vt:lpstr>
      </vt:variant>
      <vt:variant>
        <vt:i4>4</vt:i4>
      </vt:variant>
      <vt:variant>
        <vt:lpstr>Design Template</vt:lpstr>
      </vt:variant>
      <vt:variant>
        <vt:i4>5</vt:i4>
      </vt:variant>
      <vt:variant>
        <vt:lpstr>Slide Titles</vt:lpstr>
      </vt:variant>
      <vt:variant>
        <vt:i4>4</vt:i4>
      </vt:variant>
    </vt:vector>
  </HeadingPairs>
  <TitlesOfParts>
    <vt:vector size="13" baseType="lpstr">
      <vt:lpstr>Verdana</vt:lpstr>
      <vt:lpstr>Arial</vt:lpstr>
      <vt:lpstr>Wingdings 2</vt:lpstr>
      <vt:lpstr>Calibri</vt:lpstr>
      <vt:lpstr>Aspect</vt:lpstr>
      <vt:lpstr>Aspect</vt:lpstr>
      <vt:lpstr>Aspect</vt:lpstr>
      <vt:lpstr>Aspect</vt:lpstr>
      <vt:lpstr>Aspect</vt:lpstr>
      <vt:lpstr>Russia: Citizens society and state.</vt:lpstr>
      <vt:lpstr>Political Participation</vt:lpstr>
      <vt:lpstr>Social Movements</vt:lpstr>
      <vt:lpstr>Citizenship and Representation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Russia: Citizens society and state.</dc:title>
  <dc:creator>Owner</dc:creator>
  <cp:lastModifiedBy>Student</cp:lastModifiedBy>
  <cp:revision>10</cp:revision>
  <dcterms:created xsi:type="dcterms:W3CDTF">2010-02-07T23:35:38Z</dcterms:created>
  <dcterms:modified xsi:type="dcterms:W3CDTF">2010-03-02T13:17:37Z</dcterms:modified>
</cp:coreProperties>
</file>