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</p:sldMasterIdLst>
  <p:sldIdLst>
    <p:sldId id="257" r:id="rId12"/>
    <p:sldId id="258" r:id="rId13"/>
    <p:sldId id="260" r:id="rId14"/>
    <p:sldId id="261" r:id="rId15"/>
    <p:sldId id="262" r:id="rId16"/>
    <p:sldId id="269" r:id="rId17"/>
    <p:sldId id="263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0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74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63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25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67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16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58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63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07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02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08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6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64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6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70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06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67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23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96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64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3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02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5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02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74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88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0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2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31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3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7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50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32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85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08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24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89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89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33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23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53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6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30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97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8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54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56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6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4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93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69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294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04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63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20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74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08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5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5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6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5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202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0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65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25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134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50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5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6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87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7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76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85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82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99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00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06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76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646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99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60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705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6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90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22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2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5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89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4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3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61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55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04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7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80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81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0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126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6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72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4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25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72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26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571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12/9/2014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76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12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1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7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81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82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95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755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98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8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87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7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8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2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8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5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2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4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8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6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7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895600"/>
            <a:ext cx="8229600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Class Notes: Significant Figures</a:t>
            </a:r>
            <a:endParaRPr lang="en-US" sz="4000" u="sng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2378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48" y="509144"/>
            <a:ext cx="8382000" cy="6255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Addition/Subtraction: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round off to the left most estimated place in the data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*(use decimal place)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Ex. 1.1 + 1.11 = 2.2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Ex. 100.1 + 1.11 = 101.2    (1.012 x 10</a:t>
            </a:r>
            <a:r>
              <a:rPr lang="en-US" sz="3600" baseline="30000" dirty="0">
                <a:solidFill>
                  <a:prstClr val="black"/>
                </a:solidFill>
                <a:ea typeface="Calibri"/>
                <a:cs typeface="Times New Roman"/>
              </a:rPr>
              <a:t>2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4034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0010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Multiply/Divide: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Answer cannot have more Sig Figs than least number of Sig Figs in any data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-Decimal places are irrelevant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Ex. 2 x 1111 = 2000  (2 x 10</a:t>
            </a:r>
            <a:r>
              <a:rPr lang="en-US" sz="4000" baseline="30000" dirty="0">
                <a:solidFill>
                  <a:prstClr val="black"/>
                </a:solidFill>
                <a:ea typeface="Calibri"/>
                <a:cs typeface="Times New Roman"/>
              </a:rPr>
              <a:t>3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Ex. 1.0 x 1234 = 1200  (1.2 x 10</a:t>
            </a:r>
            <a:r>
              <a:rPr lang="en-US" sz="4000" baseline="30000" dirty="0">
                <a:solidFill>
                  <a:prstClr val="black"/>
                </a:solidFill>
                <a:ea typeface="Calibri"/>
                <a:cs typeface="Times New Roman"/>
              </a:rPr>
              <a:t>3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8034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8001000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Defined quantities (values) and temperature measurements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  	-</a:t>
            </a: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not</a:t>
            </a: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used to determine the   	  number of Sig Figs </a:t>
            </a:r>
          </a:p>
        </p:txBody>
      </p:sp>
    </p:spTree>
    <p:extLst>
      <p:ext uri="{BB962C8B-B14F-4D97-AF65-F5344CB8AC3E}">
        <p14:creationId xmlns:p14="http://schemas.microsoft.com/office/powerpoint/2010/main" val="633755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106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Significant Figures (Sig Figs):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all the digits in a number that are known, plus a last digit that is estimated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Ex. 0.53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4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(the 4 is estimated)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*cannot claim accuracy that was greater than what was achieved</a:t>
            </a:r>
          </a:p>
        </p:txBody>
      </p:sp>
    </p:spTree>
    <p:extLst>
      <p:ext uri="{BB962C8B-B14F-4D97-AF65-F5344CB8AC3E}">
        <p14:creationId xmlns:p14="http://schemas.microsoft.com/office/powerpoint/2010/main" val="3089693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373" y="5355"/>
            <a:ext cx="91440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Rules:</a:t>
            </a:r>
          </a:p>
          <a:p>
            <a:pPr>
              <a:lnSpc>
                <a:spcPct val="115000"/>
              </a:lnSpc>
            </a:pPr>
            <a:endParaRPr lang="en-US" sz="4000" b="1" u="sng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Non zeros count</a:t>
            </a:r>
          </a:p>
          <a:p>
            <a:pPr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24.7 ,  0.743 , 714   - all have 3 sig figs)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2. Zeros in front never count as SF (but must be calculated)</a:t>
            </a:r>
          </a:p>
          <a:p>
            <a:pPr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0.0071 , 0.000099  - both have 2 sig figs)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5197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3. Zeros in middle always count</a:t>
            </a:r>
          </a:p>
          <a:p>
            <a:pPr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7003 , 1.503 , 40.79 – all have 4 sig figs)</a:t>
            </a:r>
          </a:p>
          <a:p>
            <a:pPr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4. Zeros at end: Count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with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decimal point</a:t>
            </a:r>
          </a:p>
          <a:p>
            <a:pPr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43.00 , 1.010  - both have 4 sig figs)</a:t>
            </a:r>
          </a:p>
          <a:p>
            <a:pPr>
              <a:lnSpc>
                <a:spcPct val="115000"/>
              </a:lnSpc>
            </a:pPr>
            <a:endParaRPr lang="en-US" sz="3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1921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5. Zeros at end: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Do not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count </a:t>
            </a:r>
            <a:r>
              <a:rPr lang="en-US" sz="4000" u="sng" dirty="0">
                <a:solidFill>
                  <a:prstClr val="black"/>
                </a:solidFill>
                <a:ea typeface="Calibri"/>
                <a:cs typeface="Times New Roman"/>
              </a:rPr>
              <a:t>without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 decimal point</a:t>
            </a:r>
          </a:p>
          <a:p>
            <a:pPr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300  - 1 sig fig,  27210  - 4 sig figs)</a:t>
            </a:r>
          </a:p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6. </a:t>
            </a:r>
            <a:r>
              <a:rPr lang="en-US" sz="4000" dirty="0" smtClean="0">
                <a:solidFill>
                  <a:prstClr val="black"/>
                </a:solidFill>
                <a:ea typeface="Calibri"/>
                <a:cs typeface="Times New Roman"/>
              </a:rPr>
              <a:t>Only the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numbers in the coefficient of a number written in scientific notation are significant</a:t>
            </a:r>
          </a:p>
          <a:p>
            <a:pPr>
              <a:lnSpc>
                <a:spcPct val="115000"/>
              </a:lnSpc>
            </a:pP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(Ex. 1.030 x 10</a:t>
            </a:r>
            <a:r>
              <a:rPr lang="en-US" sz="3400" baseline="30000" dirty="0">
                <a:solidFill>
                  <a:prstClr val="black"/>
                </a:solidFill>
                <a:ea typeface="Calibri"/>
                <a:cs typeface="Times New Roman"/>
              </a:rPr>
              <a:t>3</a:t>
            </a:r>
            <a:r>
              <a:rPr lang="en-US" sz="3400" dirty="0">
                <a:solidFill>
                  <a:prstClr val="black"/>
                </a:solidFill>
                <a:ea typeface="Calibri"/>
                <a:cs typeface="Times New Roman"/>
              </a:rPr>
              <a:t> = 1030       - has 4 sig figs)</a:t>
            </a:r>
          </a:p>
        </p:txBody>
      </p:sp>
    </p:spTree>
    <p:extLst>
      <p:ext uri="{BB962C8B-B14F-4D97-AF65-F5344CB8AC3E}">
        <p14:creationId xmlns:p14="http://schemas.microsoft.com/office/powerpoint/2010/main" val="2430618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360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43200"/>
            <a:ext cx="9144000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Class Notes: Sig Figs in Calculations</a:t>
            </a:r>
            <a:endParaRPr lang="en-US" sz="4000" u="sng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5723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ea typeface="Calibri"/>
                <a:cs typeface="Times New Roman"/>
              </a:rPr>
              <a:t>Sig Figs in Calculations: </a:t>
            </a: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cannot be more accurate than least accurate data point</a:t>
            </a:r>
          </a:p>
        </p:txBody>
      </p:sp>
    </p:spTree>
    <p:extLst>
      <p:ext uri="{BB962C8B-B14F-4D97-AF65-F5344CB8AC3E}">
        <p14:creationId xmlns:p14="http://schemas.microsoft.com/office/powerpoint/2010/main" val="22227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/>
                <a:cs typeface="Times New Roman"/>
              </a:rPr>
              <a:t>*Answers should be rounded off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Choose the last number you want to keep: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-if next digit is 0 – 4, drop remaining numbers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prstClr val="black"/>
                </a:solidFill>
                <a:ea typeface="Calibri"/>
                <a:cs typeface="Times New Roman"/>
              </a:rPr>
              <a:t>	-if next digit is 5 – 9, round up</a:t>
            </a:r>
          </a:p>
        </p:txBody>
      </p:sp>
    </p:spTree>
    <p:extLst>
      <p:ext uri="{BB962C8B-B14F-4D97-AF65-F5344CB8AC3E}">
        <p14:creationId xmlns:p14="http://schemas.microsoft.com/office/powerpoint/2010/main" val="2095683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298</Words>
  <Application>Microsoft Office PowerPoint</Application>
  <PresentationFormat>On-screen Show (4:3)</PresentationFormat>
  <Paragraphs>47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Kilter</vt:lpstr>
      <vt:lpstr>1_Kilter</vt:lpstr>
      <vt:lpstr>3_Kilter</vt:lpstr>
      <vt:lpstr>4_Kilter</vt:lpstr>
      <vt:lpstr>5_Kilter</vt:lpstr>
      <vt:lpstr>6_Kilter</vt:lpstr>
      <vt:lpstr>7_Kilter</vt:lpstr>
      <vt:lpstr>8_Kilter</vt:lpstr>
      <vt:lpstr>9_Kilter</vt:lpstr>
      <vt:lpstr>10_Kilter</vt:lpstr>
      <vt:lpstr>11_Kilter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Clarenceville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Clarenceville User</dc:creator>
  <cp:lastModifiedBy>Clarenceville User</cp:lastModifiedBy>
  <cp:revision>6</cp:revision>
  <dcterms:created xsi:type="dcterms:W3CDTF">2013-12-09T14:01:54Z</dcterms:created>
  <dcterms:modified xsi:type="dcterms:W3CDTF">2014-12-09T15:48:33Z</dcterms:modified>
</cp:coreProperties>
</file>