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121" d="100"/>
          <a:sy n="121" d="100"/>
        </p:scale>
        <p:origin x="-210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0D61-22EE-4234-A513-8DD628C43F81}" type="datetimeFigureOut">
              <a:rPr lang="en-US" smtClean="0"/>
              <a:t>12/5/14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FAF3635-168E-4B9C-B42C-F412DB2A06E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0D61-22EE-4234-A513-8DD628C43F81}" type="datetimeFigureOut">
              <a:rPr lang="en-US" smtClean="0"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3635-168E-4B9C-B42C-F412DB2A06E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FAF3635-168E-4B9C-B42C-F412DB2A06E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0D61-22EE-4234-A513-8DD628C43F81}" type="datetimeFigureOut">
              <a:rPr lang="en-US" smtClean="0"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0D61-22EE-4234-A513-8DD628C43F81}" type="datetimeFigureOut">
              <a:rPr lang="en-US" smtClean="0"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FAF3635-168E-4B9C-B42C-F412DB2A06E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0D61-22EE-4234-A513-8DD628C43F81}" type="datetimeFigureOut">
              <a:rPr lang="en-US" smtClean="0"/>
              <a:t>12/5/14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FAF3635-168E-4B9C-B42C-F412DB2A06E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2840D61-22EE-4234-A513-8DD628C43F81}" type="datetimeFigureOut">
              <a:rPr lang="en-US" smtClean="0"/>
              <a:t>12/5/14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3635-168E-4B9C-B42C-F412DB2A06E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0D61-22EE-4234-A513-8DD628C43F81}" type="datetimeFigureOut">
              <a:rPr lang="en-US" smtClean="0"/>
              <a:t>12/5/14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FAF3635-168E-4B9C-B42C-F412DB2A06E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0D61-22EE-4234-A513-8DD628C43F81}" type="datetimeFigureOut">
              <a:rPr lang="en-US" smtClean="0"/>
              <a:t>12/5/14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FAF3635-168E-4B9C-B42C-F412DB2A06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0D61-22EE-4234-A513-8DD628C43F81}" type="datetimeFigureOut">
              <a:rPr lang="en-US" smtClean="0"/>
              <a:t>12/5/14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F3635-168E-4B9C-B42C-F412DB2A06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FAF3635-168E-4B9C-B42C-F412DB2A06E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0D61-22EE-4234-A513-8DD628C43F81}" type="datetimeFigureOut">
              <a:rPr lang="en-US" smtClean="0"/>
              <a:t>12/5/14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FAF3635-168E-4B9C-B42C-F412DB2A06E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2840D61-22EE-4234-A513-8DD628C43F81}" type="datetimeFigureOut">
              <a:rPr lang="en-US" smtClean="0"/>
              <a:t>12/5/14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2840D61-22EE-4234-A513-8DD628C43F81}" type="datetimeFigureOut">
              <a:rPr lang="en-US" smtClean="0"/>
              <a:t>12/5/14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FAF3635-168E-4B9C-B42C-F412DB2A06EE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68" y="0"/>
            <a:ext cx="91593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916" y="35052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0">
                    <a:schemeClr val="bg1">
                      <a:lumMod val="6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By: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effectLst>
                  <a:glow rad="381000">
                    <a:schemeClr val="bg1">
                      <a:lumMod val="6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Elijah Bean and Michael Bankowski</a:t>
            </a:r>
            <a:endParaRPr lang="en-US" sz="2400" dirty="0">
              <a:solidFill>
                <a:schemeClr val="bg2">
                  <a:lumMod val="10000"/>
                </a:schemeClr>
              </a:solidFill>
              <a:effectLst>
                <a:glow rad="381000">
                  <a:schemeClr val="bg1">
                    <a:lumMod val="6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8116" y="533400"/>
            <a:ext cx="7772400" cy="1752600"/>
          </a:xfrm>
        </p:spPr>
        <p:txBody>
          <a:bodyPr/>
          <a:lstStyle/>
          <a:p>
            <a:r>
              <a:rPr lang="en-US" dirty="0" smtClean="0">
                <a:effectLst>
                  <a:glow rad="431800">
                    <a:schemeClr val="bg1">
                      <a:lumMod val="65000"/>
                    </a:schemeClr>
                  </a:glow>
                </a:effectLst>
              </a:rPr>
              <a:t>Article 12 of the Michigan Constitution</a:t>
            </a:r>
            <a:endParaRPr lang="en-US" dirty="0">
              <a:effectLst>
                <a:glow rad="431800">
                  <a:schemeClr val="bg1">
                    <a:lumMod val="6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7298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12 point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0" y="1527048"/>
            <a:ext cx="3852672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Any amendments proposed to the convention </a:t>
            </a:r>
            <a:r>
              <a:rPr lang="en-US" dirty="0"/>
              <a:t>shall be submitted to the qualified </a:t>
            </a:r>
            <a:r>
              <a:rPr lang="en-US" dirty="0" smtClean="0"/>
              <a:t>electors, and provided to them no less than 90 days after final selection. Upon approval of the convention it shall take effect.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51940"/>
            <a:ext cx="4067175" cy="270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266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12 point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</a:t>
            </a:r>
            <a:r>
              <a:rPr lang="en-US" dirty="0" smtClean="0"/>
              <a:t>any part or subsection of </a:t>
            </a:r>
            <a:r>
              <a:rPr lang="en-US" dirty="0"/>
              <a:t>Article 2, Section 10, Article 4, Section 54 or Article 5, Section </a:t>
            </a:r>
            <a:r>
              <a:rPr lang="en-US" dirty="0" smtClean="0"/>
              <a:t>30is deemed unconstitutional then the </a:t>
            </a:r>
            <a:r>
              <a:rPr lang="en-US" dirty="0"/>
              <a:t>remaining sections, subsections </a:t>
            </a:r>
            <a:r>
              <a:rPr lang="en-US" dirty="0" smtClean="0"/>
              <a:t>of </a:t>
            </a:r>
            <a:r>
              <a:rPr lang="en-US" dirty="0"/>
              <a:t>those </a:t>
            </a:r>
            <a:r>
              <a:rPr lang="en-US" dirty="0" smtClean="0"/>
              <a:t>parts will </a:t>
            </a:r>
            <a:r>
              <a:rPr lang="en-US" dirty="0"/>
              <a:t>not be affected but will remain </a:t>
            </a:r>
            <a:r>
              <a:rPr lang="en-US" dirty="0" smtClean="0"/>
              <a:t>the same and in full effect.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962400"/>
            <a:ext cx="7239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410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12 point1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can propose amendments to the senate or house of representatives.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95600"/>
            <a:ext cx="56769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55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12 point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agreed upon by 2/3 of members it can become apart of the constitution at the end of 45 days after it was approved.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71800"/>
            <a:ext cx="1696046" cy="306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505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12 point3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Amendments may be proposed via petition and all must have full text of proposed amendment, and be signed by registered electors of the state by at least 10% of the voters.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352800"/>
            <a:ext cx="33337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463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12 point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2590800"/>
            <a:ext cx="4498848" cy="35082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Petitions must be put in 120 days before an election.  Also must have an announcement 60 days prior to the election.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0574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936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12 point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105400" y="1527048"/>
            <a:ext cx="3700272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ballot to be used in the election has to have the purpose of the proposed amendment in less than 100 words.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3714750" cy="339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954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12 point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When two or more amendments approved by the voters at the same election, the amendment with the majority of votes will be selected.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352800"/>
            <a:ext cx="3276600" cy="262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960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12 point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Every 16 years you have the option to vote to amend the constitution.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671763"/>
            <a:ext cx="5053641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232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12 point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most of the electors favor an amendment then they can call for a convention. Then there must be an election within 6 months of approval of the amendment.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8000"/>
            <a:ext cx="4685799" cy="312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8219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62</TotalTime>
  <Words>325</Words>
  <Application>Microsoft Macintosh PowerPoint</Application>
  <PresentationFormat>On-screen Show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Civic</vt:lpstr>
      <vt:lpstr>Article 12 of the Michigan Constitution</vt:lpstr>
      <vt:lpstr>Article 12 point1</vt:lpstr>
      <vt:lpstr>Article 12 point 2</vt:lpstr>
      <vt:lpstr>Article 12 point3</vt:lpstr>
      <vt:lpstr>Article 12 point 4</vt:lpstr>
      <vt:lpstr>Article 12 point 5</vt:lpstr>
      <vt:lpstr>Article 12 point 6</vt:lpstr>
      <vt:lpstr>Article 12 point 7</vt:lpstr>
      <vt:lpstr>Article 12 point 8</vt:lpstr>
      <vt:lpstr>Article 12 point 9</vt:lpstr>
      <vt:lpstr>Article 12 point 10</vt:lpstr>
    </vt:vector>
  </TitlesOfParts>
  <Company>Clarenceville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Article 12 of the Michigan Constitution</dc:title>
  <dc:creator>Clarenceville User</dc:creator>
  <cp:lastModifiedBy>Technology Department</cp:lastModifiedBy>
  <cp:revision>8</cp:revision>
  <dcterms:created xsi:type="dcterms:W3CDTF">2014-09-09T18:00:27Z</dcterms:created>
  <dcterms:modified xsi:type="dcterms:W3CDTF">2014-12-05T14:12:43Z</dcterms:modified>
</cp:coreProperties>
</file>