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9" r:id="rId4"/>
    <p:sldId id="261" r:id="rId5"/>
    <p:sldId id="280" r:id="rId6"/>
    <p:sldId id="282" r:id="rId7"/>
    <p:sldId id="281" r:id="rId8"/>
    <p:sldId id="260" r:id="rId9"/>
    <p:sldId id="263" r:id="rId10"/>
    <p:sldId id="264" r:id="rId11"/>
    <p:sldId id="265" r:id="rId12"/>
    <p:sldId id="278" r:id="rId13"/>
    <p:sldId id="266" r:id="rId14"/>
    <p:sldId id="283" r:id="rId15"/>
    <p:sldId id="270" r:id="rId16"/>
    <p:sldId id="267" r:id="rId17"/>
    <p:sldId id="268" r:id="rId18"/>
    <p:sldId id="269" r:id="rId19"/>
    <p:sldId id="284" r:id="rId20"/>
    <p:sldId id="271" r:id="rId21"/>
    <p:sldId id="273" r:id="rId22"/>
    <p:sldId id="272" r:id="rId23"/>
    <p:sldId id="274" r:id="rId24"/>
    <p:sldId id="285" r:id="rId25"/>
    <p:sldId id="258" r:id="rId26"/>
    <p:sldId id="259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69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9543E5-559B-4BC2-B59B-8FD021C2C7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3E861-D395-4036-B893-8E0F391520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E4DB5-1FF0-4205-8060-CA8E8E24758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26388-20E4-4E74-B5B7-A50224928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6A9D9-8F5E-4ADD-A204-1A31B63C8A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2C975-9677-499E-9AA0-797E81B7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4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4EC06-E271-4451-823A-5CD03437FA00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B33C7-4D4D-446B-BA06-ACC383B8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33C7-4D4D-446B-BA06-ACC383B817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B33C7-4D4D-446B-BA06-ACC383B817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55BD15-58CF-496A-9749-4663DAC86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7825"/>
            <a:ext cx="1752600" cy="17526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EB0638F-FF33-4DDD-9DCC-750BB5D5AC0E}"/>
              </a:ext>
            </a:extLst>
          </p:cNvPr>
          <p:cNvSpPr/>
          <p:nvPr userDrawn="1"/>
        </p:nvSpPr>
        <p:spPr>
          <a:xfrm>
            <a:off x="2590800" y="536575"/>
            <a:ext cx="2362200" cy="1143000"/>
          </a:xfrm>
          <a:prstGeom prst="wedgeRoundRectCallout">
            <a:avLst>
              <a:gd name="adj1" fmla="val -65994"/>
              <a:gd name="adj2" fmla="val -16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Visit leffellabs.com for more chemistry!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26A9-F9F2-42DA-940D-E05EDEBC2BFB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3DD9-D17E-4EB0-8BE3-401D89AA90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carbon&amp;source=images&amp;cd=&amp;cad=rja&amp;uact=8&amp;ved=0CAcQjRw&amp;url=http://commons.wikimedia.org/wiki/File:Diamond-and-graphite-with-scale.jpg&amp;ei=9spcVNS_G8eKsQS3k4DYBw&amp;bvm=bv.79184187,d.cWc&amp;psig=AFQjCNH98_CVsxK2UMWOcTTfMG0tzbi0cQ&amp;ust=141545378400892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Bonding Types Virtual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virtual laboratory experiment to determine the types of bonds found in a substance.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3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to advance this slide!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1905000" y="5029200"/>
            <a:ext cx="1676399" cy="10668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Ionic Dissolving - what will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Below are two beakers. One has water, and the other has oil. What will happen when I drop some salt (ionic) into the beakers? Click to find out!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19102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99" y="3657600"/>
            <a:ext cx="19102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057400" y="4648200"/>
            <a:ext cx="1447800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4648200"/>
            <a:ext cx="1447800" cy="0"/>
          </a:xfrm>
          <a:prstGeom prst="line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3276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– polar solvent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3276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OIL – nonpolar solvent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to add salt.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38400" y="5181600"/>
            <a:ext cx="609600" cy="457200"/>
            <a:chOff x="228600" y="4800600"/>
            <a:chExt cx="609600" cy="457200"/>
          </a:xfrm>
        </p:grpSpPr>
        <p:sp>
          <p:nvSpPr>
            <p:cNvPr id="17" name="Rectangle 16"/>
            <p:cNvSpPr/>
            <p:nvPr/>
          </p:nvSpPr>
          <p:spPr>
            <a:xfrm>
              <a:off x="304800" y="48006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" y="49530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51054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" y="48006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" y="50292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51816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49530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" y="49530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77000" y="5181600"/>
            <a:ext cx="609600" cy="457200"/>
            <a:chOff x="228600" y="4800600"/>
            <a:chExt cx="609600" cy="457200"/>
          </a:xfrm>
        </p:grpSpPr>
        <p:sp>
          <p:nvSpPr>
            <p:cNvPr id="27" name="Rectangle 26"/>
            <p:cNvSpPr/>
            <p:nvPr/>
          </p:nvSpPr>
          <p:spPr>
            <a:xfrm>
              <a:off x="304800" y="48006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" y="49530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" y="51054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" y="48006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000" y="50292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7200" y="51816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" y="49530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" y="4953000"/>
              <a:ext cx="1524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10000" y="47360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Now, click to see what happens.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19335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9144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ionic compound dissolves!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76800" y="6248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ionic compound cannot dissolve!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done with this slide. 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 to move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5" grpId="0"/>
      <p:bldP spid="50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Ionic Conducting – what will happen?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/>
              <a:t>We will use a conductivity meter to test if salt (ionic) will conduct electricity.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82977">
            <a:off x="3324027" y="2445871"/>
            <a:ext cx="1057194" cy="30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be 6"/>
          <p:cNvSpPr/>
          <p:nvPr/>
        </p:nvSpPr>
        <p:spPr>
          <a:xfrm>
            <a:off x="838200" y="4572000"/>
            <a:ext cx="1981200" cy="1524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Salt Crystal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810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lights didn’t turn on! Does this ionic compound conduct electricity?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No! Ionic compounds do not conduct electricity when in their solid state.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5638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Yourself: What would happen if we dissolved the salt in water? </a:t>
            </a:r>
            <a:r>
              <a:rPr lang="en-US" dirty="0">
                <a:hlinkClick r:id="rId3" action="ppaction://hlinksldjump"/>
              </a:rPr>
              <a:t>Would it conduct then?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we dissolve the salt in water?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352800" cy="441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715000" y="4572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60960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572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53340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5715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4953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2" name="Oval 11"/>
          <p:cNvSpPr/>
          <p:nvPr/>
        </p:nvSpPr>
        <p:spPr>
          <a:xfrm>
            <a:off x="5334000" y="3810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0" y="3810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4" name="Oval 13"/>
          <p:cNvSpPr/>
          <p:nvPr/>
        </p:nvSpPr>
        <p:spPr>
          <a:xfrm>
            <a:off x="5715000" y="4191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5" name="Oval 14"/>
          <p:cNvSpPr/>
          <p:nvPr/>
        </p:nvSpPr>
        <p:spPr>
          <a:xfrm>
            <a:off x="4953000" y="4191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6" name="Oval 15"/>
          <p:cNvSpPr/>
          <p:nvPr/>
        </p:nvSpPr>
        <p:spPr>
          <a:xfrm>
            <a:off x="6096000" y="4572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8" name="Oval 17"/>
          <p:cNvSpPr/>
          <p:nvPr/>
        </p:nvSpPr>
        <p:spPr>
          <a:xfrm>
            <a:off x="5334000" y="4572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90600" y="3352800"/>
            <a:ext cx="2743200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4400" y="5029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Sodium Chloride Crystal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810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</a:t>
            </a:r>
          </a:p>
        </p:txBody>
      </p:sp>
      <p:sp>
        <p:nvSpPr>
          <p:cNvPr id="24" name="Oval 23"/>
          <p:cNvSpPr/>
          <p:nvPr/>
        </p:nvSpPr>
        <p:spPr>
          <a:xfrm>
            <a:off x="2362200" y="4876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5" name="Oval 24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6" name="Oval 25"/>
          <p:cNvSpPr/>
          <p:nvPr/>
        </p:nvSpPr>
        <p:spPr>
          <a:xfrm>
            <a:off x="1600200" y="4876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7" name="Oval 26"/>
          <p:cNvSpPr/>
          <p:nvPr/>
        </p:nvSpPr>
        <p:spPr>
          <a:xfrm>
            <a:off x="1981200" y="4495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8" name="Oval 27"/>
          <p:cNvSpPr/>
          <p:nvPr/>
        </p:nvSpPr>
        <p:spPr>
          <a:xfrm>
            <a:off x="2362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9" name="Oval 28"/>
          <p:cNvSpPr/>
          <p:nvPr/>
        </p:nvSpPr>
        <p:spPr>
          <a:xfrm>
            <a:off x="16002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19812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31" name="Oval 30"/>
          <p:cNvSpPr/>
          <p:nvPr/>
        </p:nvSpPr>
        <p:spPr>
          <a:xfrm>
            <a:off x="27432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32" name="Oval 31"/>
          <p:cNvSpPr/>
          <p:nvPr/>
        </p:nvSpPr>
        <p:spPr>
          <a:xfrm>
            <a:off x="2362200" y="4495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33" name="Oval 32"/>
          <p:cNvSpPr/>
          <p:nvPr/>
        </p:nvSpPr>
        <p:spPr>
          <a:xfrm>
            <a:off x="1600200" y="4495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34" name="Oval 33"/>
          <p:cNvSpPr/>
          <p:nvPr/>
        </p:nvSpPr>
        <p:spPr>
          <a:xfrm>
            <a:off x="2743200" y="4876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35" name="Oval 34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1000" y="16880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we place the salt in water…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48200" y="2286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the salt dissolves; freeing the ions from the crystal lattice structure.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55440">
            <a:off x="2242903" y="1118806"/>
            <a:ext cx="1057194" cy="30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438399" y="3457575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981199" y="3228975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62600" y="3200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Now, the ions can move freely and the aqueous solution will conduct!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Finished! 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 for the next.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324 0.00157 -0.00671 0.00243 -0.00995 C 0.00764 -0.03123 0.00105 -0.05481 0 -0.07725 C -0.00069 -0.08997 -0.00659 -0.105 -0.00989 -0.11679 C -0.01232 -0.12558 -0.01198 -0.13275 -0.01736 -0.13969 C -0.01875 -0.14963 -0.02031 -0.1575 -0.02465 -0.16605 C -0.02621 -0.1723 -0.02673 -0.17716 -0.02968 -0.18247 C -0.03402 -0.20653 -0.0427 -0.22942 -0.05312 -0.25 C -0.05555 -0.25972 -0.06145 -0.26434 -0.06545 -0.2729 C -0.06961 -0.28215 -0.075 -0.28932 -0.0802 -0.29765 C -0.08402 -0.30366 -0.08107 -0.30204 -0.08645 -0.30759 C -0.08871 -0.3099 -0.09166 -0.31152 -0.09375 -0.31407 C -0.09774 -0.31915 -0.10173 -0.3247 -0.10625 -0.32887 C -0.11111 -0.33349 -0.11718 -0.33604 -0.12222 -0.34043 C -0.13038 -0.34737 -0.13246 -0.35107 -0.14201 -0.35361 C -0.146 -0.35708 -0.14982 -0.35963 -0.15434 -0.36171 C -0.17448 -0.3809 -0.19948 -0.38113 -0.22343 -0.38321 C -0.2309 -0.38275 -0.23819 -0.38252 -0.24566 -0.3816 C -0.25364 -0.38067 -0.26215 -0.37096 -0.26909 -0.36679 C -0.27899 -0.36101 -0.29045 -0.35662 -0.29878 -0.34691 C -0.30625 -0.33835 -0.31041 -0.32655 -0.31736 -0.3173 C -0.3177 -0.31453 -0.3177 -0.31175 -0.31857 -0.30921 C -0.31979 -0.30551 -0.32343 -0.29926 -0.32343 -0.29926 C -0.32708 -0.28238 -0.32934 -0.27128 -0.33576 -0.25648 C -0.3368 -0.247 -0.33871 -0.24214 -0.3408 -0.23358 C -0.34201 -0.2241 -0.34461 -0.21508 -0.34566 -0.2056 C -0.34722 -0.19011 -0.34809 -0.17484 -0.35069 -0.15958 C -0.35243 -0.13691 -0.35642 -0.11471 -0.3592 -0.09205 C -0.35989 -0.06407 -0.36024 -0.03261 -0.36423 -0.00486 C -0.3651 0.01248 -0.36788 0.02567 -0.36788 0.04278 " pathEditMode="relative" ptsTypes="fffffffffffffffffffffffffffff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0231 -0.00174 -0.0044 -0.00244 -0.00671 C -0.0033 -0.00995 -0.00487 -0.01642 -0.00487 -0.01642 C -0.00695 -0.034 -0.01476 -0.05134 -0.01476 -0.06915 " pathEditMode="relative" ptsTypes="fffA">
                                      <p:cBhvr>
                                        <p:cTn id="1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1 -0.01041 0.00174 -0.00162 0.00365 -0.02313 C 0.00486 -0.03608 0.00799 -0.05088 0.01233 -0.06244 C 0.01337 -0.06984 0.01458 -0.07701 0.01719 -0.08395 " pathEditMode="relative" ptsTypes="fff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2535E-6 C 0.01685 -0.00346 0.02414 -0.02428 0.03664 -0.03677 " pathEditMode="relative" rAng="-2212194" ptsTypes="fA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4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03 -0.00393 -0.01771 -0.01804 -0.02587 -0.02613 C -0.02951 -0.0296 -0.03333 -0.03284 -0.03698 -0.03608 C -0.0382 -0.03723 -0.0408 -0.03931 -0.0408 -0.03931 C -0.0441 -0.04625 -0.04879 -0.04695 -0.05313 -0.0525 C -0.05347 -0.05411 -0.05434 -0.05735 -0.05434 -0.05735 " pathEditMode="relative" ptsTypes="fffffA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-0.00208 0.01042 -0.00393 0.01615 -0.00509 C 0.0224 -0.00787 0.03889 -0.0074 0.04202 -0.01157 " pathEditMode="relative" ptsTypes="ffA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4 -0.0074 -0.00885 -0.01087 -0.01475 -0.0148 C -0.02066 -0.02497 -0.02708 -0.03238 -0.02708 -0.04602 " pathEditMode="relative" ptsTypes="ffA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2849E-6 C 0.00121 0.01851 0.00121 0.01203 0.00121 0.01966 " pathEditMode="relative" ptsTypes="fA">
                                      <p:cBhvr>
                                        <p:cTn id="1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5388 C -0.01788 0.04186 -0.03455 0.02867 -0.05139 0.0178 C -0.05504 0.01225 -0.05365 0.01457 -0.05538 0.0111 " pathEditMode="relative" rAng="0" ptsTypes="ffA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2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0.01295 0.00555 0.03492 0.01597 0.03954 C 0.02083 0.0444 0.03333 0.04949 0.03576 0.05596 " pathEditMode="relative" ptsTypes="ffA">
                                      <p:cBhvr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1 0.05851 -0.01129 0.04787 0.00364 0.05921 " pathEditMode="relative" ptsTypes="fA">
                                      <p:cBhvr>
                                        <p:cTn id="1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8 0.02544 0 0.01596 -0.00486 0.0296 C -0.00573 0.04764 -0.00868 0.06406 -0.00868 0.0821 " pathEditMode="relative" ptsTypes="ffA">
                                      <p:cBhvr>
                                        <p:cTn id="1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3 0.00278 -0.00955 0.00486 -0.01476 0.00671 C -0.0184 0.01133 -0.02378 0.01619 -0.02847 0.01827 C -0.03316 0.02243 -0.03802 0.02405 -0.04323 0.02637 C -0.04462 0.02706 -0.04566 0.02868 -0.04687 0.0296 C -0.04809 0.03053 -0.05069 0.03145 -0.05069 0.03145 " pathEditMode="relative" ptsTypes="fffffA">
                                      <p:cBhvr>
                                        <p:cTn id="1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22" grpId="0"/>
      <p:bldP spid="22" grpId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9" grpId="0" animBg="1"/>
      <p:bldP spid="40" grpId="0" animBg="1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Ionic High Melting and Boiling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/>
              <a:t>What temperatures do substances with ionic bonds melt and boil at? Click to start heating!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3048000"/>
            <a:ext cx="2028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ouble Wave 24"/>
          <p:cNvSpPr/>
          <p:nvPr/>
        </p:nvSpPr>
        <p:spPr>
          <a:xfrm>
            <a:off x="3505200" y="5867400"/>
            <a:ext cx="1905000" cy="914400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Heat Source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048000"/>
            <a:ext cx="36766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048000"/>
            <a:ext cx="37528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6" action="ppaction://hlinksldjump"/>
              </a:rPr>
              <a:t>here</a:t>
            </a:r>
            <a:r>
              <a:rPr lang="en-US" dirty="0"/>
              <a:t> to continue.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886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melting and boiling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 are Brittle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289560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5" name="Oval 4"/>
          <p:cNvSpPr/>
          <p:nvPr/>
        </p:nvSpPr>
        <p:spPr>
          <a:xfrm>
            <a:off x="1371600" y="2895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</a:t>
            </a:r>
            <a:r>
              <a:rPr lang="en-US" baseline="30000" dirty="0"/>
              <a:t>-</a:t>
            </a:r>
          </a:p>
        </p:txBody>
      </p:sp>
      <p:sp>
        <p:nvSpPr>
          <p:cNvPr id="6" name="Oval 5"/>
          <p:cNvSpPr/>
          <p:nvPr/>
        </p:nvSpPr>
        <p:spPr>
          <a:xfrm>
            <a:off x="2133600" y="289560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2895600" y="2895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</a:t>
            </a:r>
            <a:r>
              <a:rPr lang="en-US" baseline="30000" dirty="0"/>
              <a:t>-</a:t>
            </a:r>
          </a:p>
        </p:txBody>
      </p:sp>
      <p:sp>
        <p:nvSpPr>
          <p:cNvPr id="8" name="Oval 7"/>
          <p:cNvSpPr/>
          <p:nvPr/>
        </p:nvSpPr>
        <p:spPr>
          <a:xfrm>
            <a:off x="1371600" y="365760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9" name="Oval 8"/>
          <p:cNvSpPr/>
          <p:nvPr/>
        </p:nvSpPr>
        <p:spPr>
          <a:xfrm>
            <a:off x="2133600" y="3657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</a:t>
            </a:r>
            <a:r>
              <a:rPr lang="en-US" baseline="30000" dirty="0"/>
              <a:t>-</a:t>
            </a:r>
          </a:p>
        </p:txBody>
      </p:sp>
      <p:sp>
        <p:nvSpPr>
          <p:cNvPr id="10" name="Oval 9"/>
          <p:cNvSpPr/>
          <p:nvPr/>
        </p:nvSpPr>
        <p:spPr>
          <a:xfrm>
            <a:off x="2895600" y="365760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609600" y="3657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</a:t>
            </a:r>
            <a:r>
              <a:rPr lang="en-US" baseline="30000" dirty="0"/>
              <a:t>-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" y="441960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3" name="Oval 12"/>
          <p:cNvSpPr/>
          <p:nvPr/>
        </p:nvSpPr>
        <p:spPr>
          <a:xfrm>
            <a:off x="1371600" y="4419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</a:t>
            </a:r>
            <a:r>
              <a:rPr lang="en-US" baseline="30000" dirty="0"/>
              <a:t>-</a:t>
            </a:r>
          </a:p>
        </p:txBody>
      </p:sp>
      <p:sp>
        <p:nvSpPr>
          <p:cNvPr id="14" name="Oval 13"/>
          <p:cNvSpPr/>
          <p:nvPr/>
        </p:nvSpPr>
        <p:spPr>
          <a:xfrm>
            <a:off x="2133600" y="441960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5" name="Oval 14"/>
          <p:cNvSpPr/>
          <p:nvPr/>
        </p:nvSpPr>
        <p:spPr>
          <a:xfrm>
            <a:off x="2895600" y="4419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</a:t>
            </a:r>
            <a:r>
              <a:rPr lang="en-US" baseline="30000" dirty="0"/>
              <a:t>-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518160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7" name="Oval 16"/>
          <p:cNvSpPr/>
          <p:nvPr/>
        </p:nvSpPr>
        <p:spPr>
          <a:xfrm>
            <a:off x="2133600" y="5181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</a:t>
            </a:r>
            <a:r>
              <a:rPr lang="en-US" baseline="30000" dirty="0"/>
              <a:t>-</a:t>
            </a:r>
          </a:p>
        </p:txBody>
      </p:sp>
      <p:sp>
        <p:nvSpPr>
          <p:cNvPr id="18" name="Oval 17"/>
          <p:cNvSpPr/>
          <p:nvPr/>
        </p:nvSpPr>
        <p:spPr>
          <a:xfrm>
            <a:off x="2895600" y="5181600"/>
            <a:ext cx="7620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  <a:r>
              <a:rPr lang="en-US" baseline="30000" dirty="0"/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609600" y="5181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</a:t>
            </a:r>
            <a:r>
              <a:rPr lang="en-US" baseline="30000" dirty="0"/>
              <a:t>-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14600" y="1371600"/>
            <a:ext cx="4648200" cy="1524000"/>
            <a:chOff x="6248400" y="1905000"/>
            <a:chExt cx="4648200" cy="1524000"/>
          </a:xfrm>
        </p:grpSpPr>
        <p:sp>
          <p:nvSpPr>
            <p:cNvPr id="21" name="Rounded Rectangle 20"/>
            <p:cNvSpPr/>
            <p:nvPr/>
          </p:nvSpPr>
          <p:spPr>
            <a:xfrm>
              <a:off x="6858000" y="2514600"/>
              <a:ext cx="4038600" cy="457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Hammer</a:t>
              </a: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6248400" y="1905000"/>
              <a:ext cx="1066800" cy="1524000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" y="1371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Lets watch what happens when we strike the ionic compound with a hammer.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3048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Notice that now, like charges are next to each other, a positive is next to a positive, and a negative is next to a negative.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4267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Opposites attract; like charges repel.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5800" y="519326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This causes the crystal to shatter (due to repulsion of like charges). </a:t>
            </a:r>
          </a:p>
        </p:txBody>
      </p:sp>
    </p:spTree>
    <p:extLst>
      <p:ext uri="{BB962C8B-B14F-4D97-AF65-F5344CB8AC3E}">
        <p14:creationId xmlns:p14="http://schemas.microsoft.com/office/powerpoint/2010/main" val="2608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061E-7 L -0.00417 0.1554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991 " pathEditMode="relative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991 " pathEditMode="relative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991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991 " pathEditMode="relative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991 " pathEditMode="relative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991 " pathEditMode="relative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991 " pathEditMode="relative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99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.12211 " pathEditMode="relative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.12211 " pathEditMode="relative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.12211 " pathEditMode="relative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.12211 " pathEditMode="relative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.12211 " pathEditMode="relative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.12211 " pathEditMode="relative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.12211 " pathEditMode="relative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.12211 " pathEditMode="relative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3" grpId="0"/>
      <p:bldP spid="23" grpId="1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Bonds -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not dissolve. Watch it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Excellent conductors as solids. (Do not dissolve in water, so they do not conduct as aqueous.) Take a look </a:t>
            </a:r>
            <a:r>
              <a:rPr lang="en-US" dirty="0">
                <a:hlinkClick r:id="rId3" action="ppaction://hlinksldjump"/>
              </a:rPr>
              <a:t>here</a:t>
            </a:r>
            <a:r>
              <a:rPr lang="en-US" dirty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melting and boiling points. 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Highly malleable. See it </a:t>
            </a:r>
            <a:r>
              <a:rPr lang="en-US" dirty="0">
                <a:hlinkClick r:id="rId5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you are finished, click </a:t>
            </a:r>
            <a:r>
              <a:rPr lang="en-US" dirty="0">
                <a:hlinkClick r:id="rId6" action="ppaction://hlinksldjump"/>
              </a:rPr>
              <a:t>here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1905000" y="5029200"/>
            <a:ext cx="1676399" cy="10668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Metallic Dissolving - what will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Below are two beakers. One has water, and the other has oil. What will happen when I drop some silver (metallic) into the beakers? Click to find out!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19102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99" y="3657600"/>
            <a:ext cx="19102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057400" y="4648200"/>
            <a:ext cx="1447800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4648200"/>
            <a:ext cx="1447800" cy="0"/>
          </a:xfrm>
          <a:prstGeom prst="line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3276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– polar solvent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3276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OIL – nonpolar solvent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3962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to add silver.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0" y="47360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Now, click to see what happens.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4400" y="6248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metallic compound cannot dissolve!</a:t>
            </a:r>
          </a:p>
        </p:txBody>
      </p:sp>
      <p:pic>
        <p:nvPicPr>
          <p:cNvPr id="28674" name="Picture 2" descr="http://t1.gstatic.com/images?q=tbn:ANd9GcRG7DCQM5ra-VnjkXYqq31PcO6zmK8jJDfLBAT1InbLEAzjP1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181600"/>
            <a:ext cx="934375" cy="78885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410200" y="6248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metallic compound cannot dissolve!</a:t>
            </a:r>
          </a:p>
        </p:txBody>
      </p:sp>
      <p:pic>
        <p:nvPicPr>
          <p:cNvPr id="37" name="Picture 2" descr="http://t1.gstatic.com/images?q=tbn:ANd9GcRG7DCQM5ra-VnjkXYqq31PcO6zmK8jJDfLBAT1InbLEAzjP1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425" y="5181600"/>
            <a:ext cx="934375" cy="7888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, your done with this slide.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814" y="3385135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Because it does not dissolve in water, it cannot form an aqueous solution – does not conduct!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5" grpId="0"/>
      <p:bldP spid="50" grpId="0"/>
      <p:bldP spid="36" grpId="0"/>
      <p:bldP spid="1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Conducting – what will happen?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We will use a conductivity meter to test if silver will conduct electricity.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810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lights turned on! Does this metallic compound conduct electricity?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464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Yes! Metallic compounds conduct electricity very well.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5638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Yourself: How is the good conductance explained by the electron sea model?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076825"/>
            <a:ext cx="2324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55440">
            <a:off x="2395304" y="2614231"/>
            <a:ext cx="1057194" cy="30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590800" y="49530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47244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Done! 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Metallic High Melting and Boiling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temperatures do substances with metallic bonds melt and boil at? Click to start heating!</a:t>
            </a:r>
          </a:p>
        </p:txBody>
      </p:sp>
      <p:sp>
        <p:nvSpPr>
          <p:cNvPr id="25" name="Double Wave 24"/>
          <p:cNvSpPr/>
          <p:nvPr/>
        </p:nvSpPr>
        <p:spPr>
          <a:xfrm>
            <a:off x="3505200" y="5867400"/>
            <a:ext cx="1905000" cy="914400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Heat Source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05200" y="3048000"/>
            <a:ext cx="1910201" cy="2514600"/>
            <a:chOff x="1752600" y="3657600"/>
            <a:chExt cx="1910201" cy="2514600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3657600"/>
              <a:ext cx="1910201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t1.gstatic.com/images?q=tbn:ANd9GcRG7DCQM5ra-VnjkXYqq31PcO6zmK8jJDfLBAT1InbLEAzjP1_V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5181600"/>
              <a:ext cx="934375" cy="788858"/>
            </a:xfrm>
            <a:prstGeom prst="rect">
              <a:avLst/>
            </a:prstGeom>
            <a:noFill/>
          </p:spPr>
        </p:pic>
      </p:grp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48000"/>
            <a:ext cx="3381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048000"/>
            <a:ext cx="3362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7" action="ppaction://hlinksldjump"/>
              </a:rPr>
              <a:t>here</a:t>
            </a:r>
            <a:r>
              <a:rPr lang="en-US" dirty="0"/>
              <a:t> to continue once finished with this slide.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505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melting and boiling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Malleability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7432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5" name="Oval 4"/>
          <p:cNvSpPr/>
          <p:nvPr/>
        </p:nvSpPr>
        <p:spPr>
          <a:xfrm>
            <a:off x="1371600" y="27432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3810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3810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4953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9" name="Oval 8"/>
          <p:cNvSpPr/>
          <p:nvPr/>
        </p:nvSpPr>
        <p:spPr>
          <a:xfrm>
            <a:off x="1371600" y="4953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" y="3657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3000" y="3847012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43000" y="33528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6800" y="3694612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07460" y="3847012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59860" y="37338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" y="4800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19200" y="50292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43000" y="54102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43000" y="4419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66800" y="4761412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8800" y="4800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9860" y="4800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600" y="27432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24" name="Oval 23"/>
          <p:cNvSpPr/>
          <p:nvPr/>
        </p:nvSpPr>
        <p:spPr>
          <a:xfrm>
            <a:off x="2514600" y="27432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25" name="Oval 24"/>
          <p:cNvSpPr/>
          <p:nvPr/>
        </p:nvSpPr>
        <p:spPr>
          <a:xfrm>
            <a:off x="2093260" y="37338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57600" y="27432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27" name="Oval 26"/>
          <p:cNvSpPr/>
          <p:nvPr/>
        </p:nvSpPr>
        <p:spPr>
          <a:xfrm>
            <a:off x="1371600" y="3810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28" name="Oval 27"/>
          <p:cNvSpPr/>
          <p:nvPr/>
        </p:nvSpPr>
        <p:spPr>
          <a:xfrm>
            <a:off x="2514600" y="3810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29" name="Oval 28"/>
          <p:cNvSpPr/>
          <p:nvPr/>
        </p:nvSpPr>
        <p:spPr>
          <a:xfrm>
            <a:off x="3657600" y="3810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0" name="Oval 29"/>
          <p:cNvSpPr/>
          <p:nvPr/>
        </p:nvSpPr>
        <p:spPr>
          <a:xfrm>
            <a:off x="1371600" y="4953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1" name="Oval 30"/>
          <p:cNvSpPr/>
          <p:nvPr/>
        </p:nvSpPr>
        <p:spPr>
          <a:xfrm>
            <a:off x="2514600" y="4953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2" name="Oval 31"/>
          <p:cNvSpPr/>
          <p:nvPr/>
        </p:nvSpPr>
        <p:spPr>
          <a:xfrm>
            <a:off x="3657600" y="4953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3" name="Oval 32"/>
          <p:cNvSpPr/>
          <p:nvPr/>
        </p:nvSpPr>
        <p:spPr>
          <a:xfrm>
            <a:off x="2474260" y="37338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321860" y="35052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400" y="3657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29000" y="3847012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29000" y="33528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52800" y="3694612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93460" y="3847012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45860" y="37338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38400" y="42672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62200" y="5562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86000" y="44958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00200" y="4800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2200" y="5181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19400" y="4800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505200" y="50292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29000" y="54102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4419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52800" y="4761412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14800" y="4800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45860" y="48006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64660" y="4763588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50460" y="4992188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86000" y="4724400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2895600" y="1143000"/>
            <a:ext cx="4648200" cy="1524000"/>
            <a:chOff x="6248400" y="1905000"/>
            <a:chExt cx="4648200" cy="1524000"/>
          </a:xfrm>
        </p:grpSpPr>
        <p:sp>
          <p:nvSpPr>
            <p:cNvPr id="57" name="Rounded Rectangle 56"/>
            <p:cNvSpPr/>
            <p:nvPr/>
          </p:nvSpPr>
          <p:spPr>
            <a:xfrm>
              <a:off x="6858000" y="2514600"/>
              <a:ext cx="4038600" cy="457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Hammer</a:t>
              </a:r>
            </a:p>
          </p:txBody>
        </p:sp>
        <p:sp>
          <p:nvSpPr>
            <p:cNvPr id="58" name="Flowchart: Magnetic Disk 57"/>
            <p:cNvSpPr/>
            <p:nvPr/>
          </p:nvSpPr>
          <p:spPr>
            <a:xfrm>
              <a:off x="6248400" y="1905000"/>
              <a:ext cx="1066800" cy="1524000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9600" y="1295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Lets watch what happens when we strike the metal with a hammer.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10200" y="2514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Notice that the cations slide past each other; they shifted past each other.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29200" y="3733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delocalized electrons are always there,</a:t>
            </a:r>
            <a:r>
              <a:rPr lang="en-US" b="1" i="1" dirty="0"/>
              <a:t> holding together any shifting cations</a:t>
            </a:r>
            <a:r>
              <a:rPr lang="en-US" dirty="0"/>
              <a:t>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15000" y="5105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metal is held together due to the constant attraction of the cations to the electron sea.</a:t>
            </a:r>
          </a:p>
        </p:txBody>
      </p:sp>
    </p:spTree>
    <p:extLst>
      <p:ext uri="{BB962C8B-B14F-4D97-AF65-F5344CB8AC3E}">
        <p14:creationId xmlns:p14="http://schemas.microsoft.com/office/powerpoint/2010/main" val="26013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061E-7 L -0.00417 0.1554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321 " pathEditMode="relative" ptsTypes="AA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learned that there are three types of bonds. What are these three bond types? Think about it, then click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 for the answer.</a:t>
            </a:r>
          </a:p>
          <a:p>
            <a:r>
              <a:rPr lang="en-US" dirty="0"/>
              <a:t>You can also separate covalent bonds into two types. What are the two types of covalent bonds? Consider it, then click </a:t>
            </a:r>
            <a:r>
              <a:rPr lang="en-US" dirty="0">
                <a:hlinkClick r:id="rId3" action="ppaction://hlinksldjump"/>
              </a:rPr>
              <a:t>here</a:t>
            </a:r>
            <a:r>
              <a:rPr lang="en-US" dirty="0"/>
              <a:t> for the answer.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Done with this slide, 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 for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Bonds -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Remember: polar and nonpolar!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Polar covalent molecules only dissolve in polar solvents. Nonpolar covalent molecules only dissolve in nonpolar solvents. Watch it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Both are poor conductors as solids and as aqueous solution. Take a look </a:t>
            </a:r>
            <a:r>
              <a:rPr lang="en-US" dirty="0">
                <a:hlinkClick r:id="rId3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Both have low melting and boiling points. Check it out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Generally they are not malleable. See it </a:t>
            </a:r>
            <a:r>
              <a:rPr lang="en-US" dirty="0">
                <a:hlinkClick r:id="rId5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done, click </a:t>
            </a:r>
            <a:r>
              <a:rPr lang="en-US" dirty="0">
                <a:hlinkClick r:id="rId6" action="ppaction://hlinksldjump"/>
              </a:rPr>
              <a:t>here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Covalent Conducting – what will happen?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dirty="0"/>
              <a:t>We will use a conductivity meter to test if water (polar) and oil (nonpolar) will conduct electricity.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2667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lights stay off! Do these covalent compounds conduct electricity?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581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Nope! Believe it or not, pure water does not conduct electricity. Neither does oil.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480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Yourself: What could I add to the water to make it conduct?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Finished this slide you have.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 you should click.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33600" y="3657600"/>
            <a:ext cx="2438400" cy="2883932"/>
            <a:chOff x="233801" y="3886200"/>
            <a:chExt cx="2438400" cy="2883932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886200"/>
              <a:ext cx="1910201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767201" y="4876800"/>
              <a:ext cx="1447800" cy="0"/>
            </a:xfrm>
            <a:prstGeom prst="line">
              <a:avLst/>
            </a:prstGeom>
            <a:ln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33801" y="64008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OIL – nonpolar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657600"/>
            <a:ext cx="2362200" cy="2883932"/>
            <a:chOff x="2819400" y="4038600"/>
            <a:chExt cx="2362200" cy="2883932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4038600"/>
              <a:ext cx="1910201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3276600" y="5029200"/>
              <a:ext cx="1447800" cy="0"/>
            </a:xfrm>
            <a:prstGeom prst="line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19400" y="65532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WATER – polar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38200" y="3048000"/>
            <a:ext cx="583047" cy="170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048000" y="3048000"/>
            <a:ext cx="583047" cy="170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Covalent Dissolving – what will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happens when you mix water (polar) and oil (nonpolar)?</a:t>
            </a:r>
          </a:p>
          <a:p>
            <a:r>
              <a:rPr lang="en-US" sz="2800" dirty="0"/>
              <a:t>What happens when you mix water (polar) and ammonia (polar)?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44669"/>
            <a:ext cx="293537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211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Oil (nonpolar) does not mix with water (polar).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5449669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Ammonia (polar) mixes with water (polar). These are the two main ingredients in Windex.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468469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can be summarized with the phrase “</a:t>
            </a:r>
            <a:r>
              <a:rPr lang="en-US" dirty="0">
                <a:solidFill>
                  <a:srgbClr val="FF0000"/>
                </a:solidFill>
              </a:rPr>
              <a:t>like dissolves like</a:t>
            </a:r>
            <a:r>
              <a:rPr lang="en-US" dirty="0"/>
              <a:t>”. In other words, </a:t>
            </a:r>
            <a:r>
              <a:rPr lang="en-US" dirty="0">
                <a:solidFill>
                  <a:srgbClr val="7030A0"/>
                </a:solidFill>
              </a:rPr>
              <a:t>polar</a:t>
            </a:r>
            <a:r>
              <a:rPr lang="en-US" dirty="0"/>
              <a:t> dissolves in </a:t>
            </a:r>
            <a:r>
              <a:rPr lang="en-US" dirty="0">
                <a:solidFill>
                  <a:srgbClr val="7030A0"/>
                </a:solidFill>
              </a:rPr>
              <a:t>polar</a:t>
            </a:r>
            <a:r>
              <a:rPr lang="en-US" dirty="0"/>
              <a:t>, and </a:t>
            </a:r>
            <a:r>
              <a:rPr lang="en-US" dirty="0">
                <a:solidFill>
                  <a:srgbClr val="00B0F0"/>
                </a:solidFill>
              </a:rPr>
              <a:t>nonpolar</a:t>
            </a:r>
            <a:r>
              <a:rPr lang="en-US" dirty="0"/>
              <a:t> only dissolves in </a:t>
            </a:r>
            <a:r>
              <a:rPr lang="en-US" dirty="0">
                <a:solidFill>
                  <a:srgbClr val="00B0F0"/>
                </a:solidFill>
              </a:rPr>
              <a:t>nonpolar</a:t>
            </a:r>
            <a:r>
              <a:rPr lang="en-US" dirty="0"/>
              <a:t>. They can’t mix.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3" action="ppaction://hlinksldjump"/>
              </a:rPr>
              <a:t>here</a:t>
            </a:r>
            <a:r>
              <a:rPr lang="en-US" dirty="0"/>
              <a:t>, this slide is toast.</a:t>
            </a:r>
          </a:p>
        </p:txBody>
      </p:sp>
      <p:pic>
        <p:nvPicPr>
          <p:cNvPr id="1030" name="Picture 6" descr="http://www.stain-removal-101.com/images/windex-glass-cleaner-review-21471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3011269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Covalent Low Melting and Boiling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melts at 32°F (ice melting into liquid).</a:t>
            </a:r>
          </a:p>
          <a:p>
            <a:r>
              <a:rPr lang="en-US" dirty="0"/>
              <a:t>Water boils at 212°F.</a:t>
            </a:r>
          </a:p>
          <a:p>
            <a:r>
              <a:rPr lang="en-US" dirty="0"/>
              <a:t>Low melting and boiling points</a:t>
            </a:r>
          </a:p>
        </p:txBody>
      </p:sp>
      <p:pic>
        <p:nvPicPr>
          <p:cNvPr id="33794" name="Picture 2" descr="http://whatscookingamerica.net/Foto4/BoilingWa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2362200" cy="28896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212°F</a:t>
            </a:r>
          </a:p>
        </p:txBody>
      </p:sp>
      <p:pic>
        <p:nvPicPr>
          <p:cNvPr id="33796" name="Picture 4" descr="http://4.bp.blogspot.com/_AZ8MlllPcC0/Sh0pog1-H1I/AAAAAAAAAxc/4Qe1lbwi3b8/s400/melting+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2857500" cy="2286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32°F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Shows almost over. 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 once finished with this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QCxeauaZx821aDrSE0qyrDJRET1-h22iBPabgL110foqOSW8y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83" y="3397404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Malleability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covalent compounds are liquids or gases at room temperatures, so they cannot have malleability.</a:t>
            </a:r>
          </a:p>
          <a:p>
            <a:r>
              <a:rPr lang="en-US" dirty="0"/>
              <a:t>The solid covalent compounds will be brittle</a:t>
            </a:r>
          </a:p>
          <a:p>
            <a:pPr lvl="1"/>
            <a:r>
              <a:rPr lang="en-US" dirty="0"/>
              <a:t>Ice</a:t>
            </a:r>
          </a:p>
          <a:p>
            <a:pPr lvl="1"/>
            <a:r>
              <a:rPr lang="en-US" dirty="0"/>
              <a:t>Carbon compounds (charcoal)</a:t>
            </a:r>
          </a:p>
        </p:txBody>
      </p:sp>
    </p:spTree>
    <p:extLst>
      <p:ext uri="{BB962C8B-B14F-4D97-AF65-F5344CB8AC3E}">
        <p14:creationId xmlns:p14="http://schemas.microsoft.com/office/powerpoint/2010/main" val="35297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bond types:</a:t>
            </a:r>
          </a:p>
          <a:p>
            <a:pPr lvl="1"/>
            <a:r>
              <a:rPr lang="en-US" dirty="0"/>
              <a:t>Metallic</a:t>
            </a:r>
          </a:p>
          <a:p>
            <a:pPr lvl="1"/>
            <a:r>
              <a:rPr lang="en-US" dirty="0"/>
              <a:t>Ionic</a:t>
            </a:r>
          </a:p>
          <a:p>
            <a:pPr lvl="1"/>
            <a:r>
              <a:rPr lang="en-US" dirty="0"/>
              <a:t>Covalent</a:t>
            </a:r>
          </a:p>
          <a:p>
            <a:r>
              <a:rPr lang="en-US" dirty="0"/>
              <a:t>Click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 to return!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types of covalent bonds:</a:t>
            </a:r>
          </a:p>
          <a:p>
            <a:pPr lvl="1"/>
            <a:r>
              <a:rPr lang="en-US" dirty="0"/>
              <a:t>Polar</a:t>
            </a:r>
          </a:p>
          <a:p>
            <a:pPr lvl="1"/>
            <a:r>
              <a:rPr lang="en-US" dirty="0"/>
              <a:t>Nonpolar</a:t>
            </a:r>
          </a:p>
          <a:p>
            <a:r>
              <a:rPr lang="en-US" dirty="0"/>
              <a:t>Click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 to return!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" y="1341437"/>
            <a:ext cx="9141542" cy="262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You might (read: will) see this on an upcoming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each of the following to review the formation of the different bond types.</a:t>
            </a:r>
          </a:p>
          <a:p>
            <a:pPr lvl="1"/>
            <a:r>
              <a:rPr lang="en-US" dirty="0">
                <a:hlinkClick r:id="rId2" action="ppaction://hlinksldjump"/>
              </a:rPr>
              <a:t>Ionic</a:t>
            </a:r>
            <a:endParaRPr lang="en-US" dirty="0"/>
          </a:p>
          <a:p>
            <a:pPr lvl="1"/>
            <a:r>
              <a:rPr lang="en-US" dirty="0">
                <a:hlinkClick r:id="rId3" action="ppaction://hlinksldjump"/>
              </a:rPr>
              <a:t>Metallic</a:t>
            </a:r>
            <a:endParaRPr lang="en-US" dirty="0"/>
          </a:p>
          <a:p>
            <a:pPr lvl="1"/>
            <a:r>
              <a:rPr lang="en-US" dirty="0">
                <a:hlinkClick r:id="rId4" action="ppaction://hlinksldjump"/>
              </a:rPr>
              <a:t>Covalent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>
                <a:hlinkClick r:id="rId5" action="ppaction://hlinksldjump"/>
              </a:rPr>
              <a:t>here</a:t>
            </a:r>
            <a:r>
              <a:rPr lang="en-US" dirty="0"/>
              <a:t> when you are finished with all three.</a:t>
            </a:r>
          </a:p>
        </p:txBody>
      </p:sp>
    </p:spTree>
    <p:extLst>
      <p:ext uri="{BB962C8B-B14F-4D97-AF65-F5344CB8AC3E}">
        <p14:creationId xmlns:p14="http://schemas.microsoft.com/office/powerpoint/2010/main" val="104281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Bonds – 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Before	 Forming Bond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After Forming Bond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11362"/>
            <a:ext cx="2590800" cy="15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93174"/>
            <a:ext cx="2590800" cy="15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rved Down Arrow 12"/>
          <p:cNvSpPr/>
          <p:nvPr/>
        </p:nvSpPr>
        <p:spPr>
          <a:xfrm>
            <a:off x="6248400" y="2468562"/>
            <a:ext cx="7620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057400" y="3840162"/>
            <a:ext cx="2743200" cy="990600"/>
          </a:xfrm>
          <a:prstGeom prst="wedgeRoundRectCallout">
            <a:avLst>
              <a:gd name="adj1" fmla="val -14919"/>
              <a:gd name="adj2" fmla="val -836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Chlorine has 7 valence electrons, but it needs 8 to be stable.</a:t>
            </a:r>
          </a:p>
          <a:p>
            <a:pPr algn="ctr"/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76200" y="3840162"/>
            <a:ext cx="1905000" cy="990600"/>
          </a:xfrm>
          <a:prstGeom prst="wedgeRoundRectCallout">
            <a:avLst>
              <a:gd name="adj1" fmla="val 31038"/>
              <a:gd name="adj2" fmla="val -86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Sodium has 1 valence electron to give away.</a:t>
            </a:r>
          </a:p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202303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Sodium gives an electron to chlorine.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4953000" y="4373562"/>
            <a:ext cx="4191000" cy="1508124"/>
          </a:xfrm>
          <a:prstGeom prst="wedgeRoundRectCallout">
            <a:avLst>
              <a:gd name="adj1" fmla="val 21599"/>
              <a:gd name="adj2" fmla="val -81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gaining an electron, chlorine now has a full octet and is stable. Since sodium lost an electron, the next lowest energy level is now the valence level. It also has a full octet.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292576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+1 charge: lost 1 electron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296523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-1 charge: gained 1 electron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28796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 to return.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3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Bonds – 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1378803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metal atom gives up it’s valence electrons to the electron sea.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7026" y="234146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electrons </a:t>
            </a:r>
            <a:r>
              <a:rPr lang="en-US" sz="2400" b="1" i="1" dirty="0"/>
              <a:t>flow in-between the cations</a:t>
            </a:r>
            <a:r>
              <a:rPr lang="en-US" sz="2400" dirty="0"/>
              <a:t>, insulating them, </a:t>
            </a:r>
            <a:r>
              <a:rPr lang="en-US" sz="2400" b="1" i="1" dirty="0"/>
              <a:t>preventing two positive charges from touching</a:t>
            </a:r>
            <a:r>
              <a:rPr lang="en-US" sz="2400" dirty="0"/>
              <a:t> each other and repelling.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981200"/>
            <a:ext cx="914400" cy="914400"/>
            <a:chOff x="1295400" y="2667000"/>
            <a:chExt cx="1036319" cy="1066800"/>
          </a:xfrm>
        </p:grpSpPr>
        <p:sp>
          <p:nvSpPr>
            <p:cNvPr id="9" name="Oval 8"/>
            <p:cNvSpPr/>
            <p:nvPr/>
          </p:nvSpPr>
          <p:spPr>
            <a:xfrm>
              <a:off x="1447800" y="2819400"/>
              <a:ext cx="6858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95400" y="2667000"/>
              <a:ext cx="990600" cy="1066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2971800"/>
              <a:ext cx="420255" cy="4473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05000" y="28194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524000" y="34290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57400" y="30480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81200" y="34290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52600" y="3535681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447800" y="32004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676400" y="28194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52600" y="33528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447800" y="29718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0" y="32766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76400" y="26670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371600" y="35052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52600" y="2971800"/>
              <a:ext cx="45719" cy="4571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533400" y="19812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26" name="Oval 25"/>
          <p:cNvSpPr/>
          <p:nvPr/>
        </p:nvSpPr>
        <p:spPr>
          <a:xfrm>
            <a:off x="1676400" y="19812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28" name="Oval 27"/>
          <p:cNvSpPr/>
          <p:nvPr/>
        </p:nvSpPr>
        <p:spPr>
          <a:xfrm>
            <a:off x="2819400" y="19812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29" name="Oval 28"/>
          <p:cNvSpPr/>
          <p:nvPr/>
        </p:nvSpPr>
        <p:spPr>
          <a:xfrm>
            <a:off x="533400" y="3048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0" name="Oval 29"/>
          <p:cNvSpPr/>
          <p:nvPr/>
        </p:nvSpPr>
        <p:spPr>
          <a:xfrm>
            <a:off x="1676400" y="3048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1" name="Oval 30"/>
          <p:cNvSpPr/>
          <p:nvPr/>
        </p:nvSpPr>
        <p:spPr>
          <a:xfrm>
            <a:off x="2819400" y="3048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2" name="Oval 31"/>
          <p:cNvSpPr/>
          <p:nvPr/>
        </p:nvSpPr>
        <p:spPr>
          <a:xfrm>
            <a:off x="533400" y="4191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3" name="Oval 32"/>
          <p:cNvSpPr/>
          <p:nvPr/>
        </p:nvSpPr>
        <p:spPr>
          <a:xfrm>
            <a:off x="1676400" y="4191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34" name="Oval 33"/>
          <p:cNvSpPr/>
          <p:nvPr/>
        </p:nvSpPr>
        <p:spPr>
          <a:xfrm>
            <a:off x="2819400" y="4191000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58" name="Oval 57"/>
          <p:cNvSpPr/>
          <p:nvPr/>
        </p:nvSpPr>
        <p:spPr>
          <a:xfrm>
            <a:off x="515614" y="19786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59" name="Oval 58"/>
          <p:cNvSpPr/>
          <p:nvPr/>
        </p:nvSpPr>
        <p:spPr>
          <a:xfrm>
            <a:off x="1658614" y="19786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0" name="Oval 59"/>
          <p:cNvSpPr/>
          <p:nvPr/>
        </p:nvSpPr>
        <p:spPr>
          <a:xfrm>
            <a:off x="1237274" y="29692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801614" y="19786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2" name="Oval 61"/>
          <p:cNvSpPr/>
          <p:nvPr/>
        </p:nvSpPr>
        <p:spPr>
          <a:xfrm>
            <a:off x="515614" y="30454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3" name="Oval 62"/>
          <p:cNvSpPr/>
          <p:nvPr/>
        </p:nvSpPr>
        <p:spPr>
          <a:xfrm>
            <a:off x="1658614" y="30454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4" name="Oval 63"/>
          <p:cNvSpPr/>
          <p:nvPr/>
        </p:nvSpPr>
        <p:spPr>
          <a:xfrm>
            <a:off x="2801614" y="30454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5" name="Oval 64"/>
          <p:cNvSpPr/>
          <p:nvPr/>
        </p:nvSpPr>
        <p:spPr>
          <a:xfrm>
            <a:off x="515614" y="41884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6" name="Oval 65"/>
          <p:cNvSpPr/>
          <p:nvPr/>
        </p:nvSpPr>
        <p:spPr>
          <a:xfrm>
            <a:off x="1658614" y="41884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7" name="Oval 66"/>
          <p:cNvSpPr/>
          <p:nvPr/>
        </p:nvSpPr>
        <p:spPr>
          <a:xfrm>
            <a:off x="2801614" y="4188401"/>
            <a:ext cx="87406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+3</a:t>
            </a:r>
          </a:p>
        </p:txBody>
      </p:sp>
      <p:sp>
        <p:nvSpPr>
          <p:cNvPr id="68" name="Oval 67"/>
          <p:cNvSpPr/>
          <p:nvPr/>
        </p:nvSpPr>
        <p:spPr>
          <a:xfrm>
            <a:off x="1618274" y="29692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465874" y="27406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725414" y="28930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73014" y="3082413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573014" y="25882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496814" y="2930013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837474" y="3082413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89874" y="29692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582414" y="35026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506214" y="47980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430014" y="37312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44214" y="40360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506214" y="44170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963414" y="40360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649214" y="42646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573014" y="46456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573014" y="36550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496814" y="3996813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258814" y="40360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989874" y="40360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008674" y="3998989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694474" y="4227589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430014" y="3959801"/>
            <a:ext cx="40340" cy="39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109884" y="4417001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valence electrons are constantly attracted to the metal cations; holding the metallic crystal together.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0" y="58028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 to return.</a:t>
            </a:r>
          </a:p>
        </p:txBody>
      </p:sp>
    </p:spTree>
    <p:extLst>
      <p:ext uri="{BB962C8B-B14F-4D97-AF65-F5344CB8AC3E}">
        <p14:creationId xmlns:p14="http://schemas.microsoft.com/office/powerpoint/2010/main" val="4415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301 C 0.00729 0.01573 0.01163 0.02498 0.02083 0.03099 C 0.02777 0.04024 0.03125 0.04233 0.04045 0.04418 C 0.05486 0.04302 0.06927 0.04233 0.08368 0.04071 C 0.09357 0.03978 0.09826 0.02475 0.1059 0.01781 C 0.10868 0.01272 0.1118 0.0081 0.11458 0.00301 C 0.11632 -0.00023 0.11961 -0.00693 0.11961 -0.00693 C 0.12187 -0.0185 0.12465 -0.02983 0.12691 -0.04139 C 0.12656 -0.05064 0.12708 -0.06013 0.12569 -0.06938 C 0.12395 -0.08001 0.1125 -0.09482 0.10468 -0.09736 C 0.10034 -0.10129 0.09722 -0.10175 0.09236 -0.10384 C 0.08975 -0.10476 0.08732 -0.10615 0.08489 -0.1073 C 0.08368 -0.10777 0.08125 -0.10892 0.08125 -0.10892 C 0.07743 -0.11401 0.07413 -0.11632 0.06892 -0.11864 C 0.06284 -0.12442 0.06632 -0.12072 0.05902 -0.1302 C 0.05573 -0.13459 0.05 -0.13298 0.04548 -0.13506 C 0.04323 -0.13483 0.0283 -0.13598 0.02205 -0.13182 C -0.00313 -0.1154 -0.0066 -0.0851 -0.01511 -0.05296 C -0.01441 0.00579 -0.01268 0.05921 -0.01007 0.11656 C -0.0092 0.13668 -0.00851 0.16073 -0.00139 0.179 C 0.00121 0.19265 0.01024 0.19658 0.01961 0.19866 C 0.03055 0.20606 0.01701 0.19751 0.03559 0.20537 C 0.04253 0.20814 0.04809 0.21184 0.05538 0.21346 C 0.07083 0.2204 0.0651 0.21901 0.09236 0.21508 C 0.09375 0.21485 0.09461 0.21254 0.096 0.21184 C 0.10156 0.2093 0.10764 0.20884 0.11336 0.20699 C 0.11493 0.20653 0.11823 0.20537 0.11823 0.20537 C 0.11944 0.20421 0.12066 0.20282 0.12205 0.2019 C 0.12326 0.20121 0.12465 0.20121 0.12569 0.20028 C 0.12882 0.19797 0.13437 0.19219 0.13437 0.19219 C 0.13698 0.18664 0.13767 0.18132 0.14045 0.17577 C 0.14392 0.15865 0.14409 0.16837 0.14548 0.1427 C 0.14427 0.13344 0.14305 0.12026 0.13802 0.11309 C 0.13368 0.09875 0.13229 0.09436 0.12448 0.08349 C 0.12239 0.07493 0.12465 0.08187 0.11961 0.07378 C 0.10659 0.05296 0.09357 0.05412 0.07378 0.05227 C 0.0592 0.05481 0.06736 0.05389 0.05781 0.06221 C 0.05156 0.0828 0.05955 0.05967 0.05156 0.0754 C 0.04757 0.08326 0.04982 0.08511 0.04305 0.09182 C 0.04045 0.10222 0.04392 0.09089 0.03802 0.10176 C 0.03437 0.10847 0.03611 0.11009 0.03316 0.11818 C 0.0302 0.12604 0.02656 0.13437 0.02448 0.1427 C 0.01979 0.16143 0.01736 0.18132 0.01336 0.20028 C 0.0118 0.20745 0.01163 0.21369 0.0085 0.22017 C 0.00538 0.24515 0.00659 0.23127 0.0085 0.27591 C 0.0092 0.2914 0.00746 0.28747 0.01215 0.29418 C 0.01319 0.29764 0.0177 0.31476 0.01961 0.31707 C 0.02048 0.31823 0.02205 0.31823 0.02326 0.31869 C 0.0302 0.33303 0.04114 0.32493 0.05156 0.32031 C 0.06093 0.30828 0.07326 0.30111 0.08368 0.29071 C 0.08698 0.28747 0.09236 0.27937 0.09236 0.27937 C 0.09409 0.27221 0.09722 0.26804 0.10104 0.26272 C 0.10451 0.25139 0.10781 0.24191 0.1158 0.23497 C 0.12448 0.21693 0.15156 0.20676 0.16649 0.20028 C 0.18368 0.20074 0.20104 0.20028 0.21823 0.2019 C 0.22014 0.20213 0.22604 0.20629 0.22812 0.20861 C 0.23038 0.21115 0.23437 0.2167 0.23437 0.2167 C 0.23698 0.22387 0.2375 0.23081 0.23923 0.23821 C 0.23871 0.26134 0.24739 0.30643 0.22569 0.32031 C 0.22066 0.32725 0.21111 0.32748 0.20451 0.32863 C 0.18941 0.32817 0.17395 0.3291 0.15902 0.32702 C 0.15694 0.32678 0.15538 0.32424 0.15416 0.32193 C 0.14652 0.30828 0.14375 0.29186 0.14045 0.27591 C 0.14114 0.25509 0.13854 0.21994 0.14913 0.20028 C 0.15034 0.19357 0.15173 0.18733 0.15295 0.18062 C 0.15225 0.15495 0.15382 0.13206 0.14791 0.10824 C 0.14635 0.09159 0.14114 0.06846 0.15034 0.05551 C 0.15555 0.02752 0.18333 0.02937 0.19982 0.02937 " pathEditMode="relative" ptsTypes="fffffffffffffffffffffffffffffffffffffffffffffffffffffffffffffffffffA">
                                      <p:cBhvr>
                                        <p:cTn id="141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2 C 0.00451 0.01133 0.00295 0.00555 0.00868 0.01734 L 0.00868 0.01734 C 0.0118 0.0296 0.01007 0.02405 0.01371 0.03376 C 0.01475 0.04116 0.01684 0.04671 0.01857 0.05365 C 0.02031 0.07146 0.02413 0.09181 0.01614 0.10777 C 0.01458 0.11655 0.01076 0.1228 0.00625 0.12927 C 0.00277 0.14338 -0.01355 0.1487 -0.02344 0.15055 C -0.02917 0.15009 -0.0349 0.14986 -0.04063 0.14893 C -0.04601 0.14801 -0.04271 0.14731 -0.04688 0.14408 C -0.04775 0.14338 -0.05504 0.14061 -0.05539 0.14061 C -0.0573 0.13829 -0.06007 0.13691 -0.06164 0.13413 C -0.0625 0.13274 -0.06216 0.13066 -0.06285 0.12927 C -0.06424 0.12627 -0.06632 0.12396 -0.06789 0.12095 C -0.07049 0.11031 -0.07136 0.09875 -0.07396 0.08811 C -0.07361 0.0777 -0.07379 0.06729 -0.07275 0.05689 C -0.0717 0.04625 -0.05052 0.0296 -0.04306 0.02729 C -0.03611 0.02104 -0.02657 0.02104 -0.01841 0.01896 C -0.00973 0.02081 -0.00209 0.0252 0.00625 0.0289 C 0.01128 0.03792 0.01319 0.04741 0.01736 0.05689 C 0.02448 0.09505 0.00972 0.14153 0.02725 0.17368 C 0.02899 0.18062 0.02951 0.18825 0.0335 0.19334 C 0.03437 0.1968 0.03645 0.19981 0.03715 0.20328 C 0.03923 0.21484 0.03819 0.22086 0.04201 0.23126 C 0.04444 0.24676 0.04496 0.24676 0.04948 0.25902 C 0.05225 0.27382 0.04965 0.26896 0.05434 0.27567 C 0.05694 0.28492 0.05729 0.29209 0.06163 0.30018 C 0.06302 0.3055 0.06805 0.31498 0.06805 0.31498 C 0.07413 0.3129 0.07899 0.30989 0.08524 0.30851 C 0.08698 0.30735 0.08836 0.30527 0.09027 0.30527 C 0.09149 0.30527 0.08645 0.30851 0.08767 0.30851 C 0.09218 0.30851 0.09479 0.30319 0.09878 0.3018 C 0.10156 0.30064 0.10451 0.30064 0.10746 0.30018 C 0.11145 0.29671 0.11597 0.29556 0.11979 0.29209 C 0.12083 0.29116 0.12135 0.28954 0.12239 0.28862 C 0.12361 0.28746 0.12482 0.28654 0.12604 0.28538 C 0.12795 0.27798 0.13125 0.27127 0.1335 0.2641 C 0.1342 0.23936 0.14184 0.19195 0.12361 0.17368 C 0.12083 0.16651 0.1217 0.16628 0.11614 0.16211 C 0.11215 0.15911 0.10382 0.15379 0.10382 0.15379 C 0.09566 0.15425 0.08732 0.15402 0.07916 0.15541 C 0.07031 0.1568 0.0625 0.16674 0.05434 0.17021 C 0.0493 0.18062 0.05277 0.17368 0.04323 0.1901 C 0.03298 0.20744 0.04357 0.19079 0.03836 0.20328 C 0.03611 0.20837 0.03316 0.21299 0.0309 0.21808 C 0.02951 0.22525 0.02795 0.23149 0.02482 0.23774 C 0.02135 0.25231 0.01632 0.27359 0.00868 0.28538 C 0.0059 0.28977 0.00034 0.29209 -0.00365 0.29371 C -0.00486 0.29486 -0.00591 0.29625 -0.0073 0.29694 C -0.00973 0.29833 -0.01476 0.30018 -0.01476 0.30018 C -0.02379 0.29972 -0.03316 0.30157 -0.04184 0.29856 C -0.04723 0.29671 -0.04983 0.28816 -0.05417 0.28376 C -0.05643 0.27821 -0.05782 0.27266 -0.06042 0.26734 C -0.06198 0.2567 -0.06493 0.25185 -0.07153 0.24606 C -0.0724 0.24213 -0.07379 0.23843 -0.07396 0.2345 C -0.07448 0.22201 -0.07136 0.19403 -0.06164 0.18501 C -0.05695 0.18085 -0.05105 0.17877 -0.04566 0.17692 C -0.03629 0.16512 -0.01719 0.16235 -0.00486 0.1605 C -0.00243 0.16096 0.00034 0.1605 0.0026 0.16211 C 0.00364 0.16304 0.0033 0.16535 0.00382 0.16697 C 0.0092 0.18385 0.0033 0.16165 0.00868 0.18339 C 0.01024 0.18987 0.01406 0.1968 0.01614 0.20328 C 0.01927 0.21253 0.02014 0.22224 0.02361 0.23126 C 0.02552 0.24352 0.02916 0.25485 0.0335 0.26572 C 0.03698 0.27474 0.03663 0.28122 0.04323 0.287 C 0.05642 0.31128 0.07135 0.31568 0.0927 0.31822 C 0.10416 0.31776 0.1158 0.31799 0.12725 0.3166 C 0.12864 0.31637 0.12951 0.31429 0.1309 0.31336 C 0.13298 0.31198 0.13507 0.31105 0.13715 0.31013 C 0.13836 0.30943 0.13958 0.3092 0.1408 0.30851 C 0.14531 0.3055 0.14705 0.30064 0.15191 0.29856 C 0.15555 0.28908 0.15868 0.2826 0.16302 0.27382 C 0.16423 0.26711 0.16493 0.26063 0.16684 0.25416 C 0.16875 0.23797 0.16857 0.20952 0.17916 0.19981 C 0.18246 0.19102 0.18663 0.18964 0.1927 0.18501 C 0.20052 0.179 0.20746 0.17345 0.21614 0.17021 C 0.225 0.16235 0.22812 0.16396 0.23958 0.16535 C 0.24652 0.16836 0.24236 0.16581 0.25069 0.17692 C 0.25277 0.17969 0.25659 0.179 0.25937 0.18015 C 0.25972 0.18177 0.25972 0.18385 0.26059 0.18501 C 0.26145 0.18617 0.26354 0.18547 0.26423 0.18686 C 0.26527 0.18917 0.26475 0.19241 0.26545 0.19495 C 0.26614 0.19727 0.26718 0.19935 0.26805 0.20166 C 0.26892 0.21022 0.27048 0.21785 0.2717 0.22618 C 0.27083 0.25925 0.27239 0.28052 0.25937 0.30689 C 0.25868 0.30828 0.25902 0.31059 0.25816 0.31174 C 0.25347 0.31776 0.23559 0.31938 0.2309 0.32007 C 0.22882 0.31938 0.22691 0.31845 0.22482 0.31822 C 0.21909 0.31729 0.21319 0.31776 0.20746 0.3166 C 0.20364 0.31568 0.20017 0.31267 0.19635 0.31174 C 0.18923 0.30527 0.19531 0.31244 0.19149 0.30342 C 0.18628 0.29162 0.18871 0.30249 0.18524 0.29047 C 0.1809 0.2759 0.18073 0.26133 0.17795 0.24606 C 0.17882 0.23334 0.17951 0.22086 0.18038 0.20814 C 0.18073 0.20374 0.18055 0.19912 0.18159 0.19495 C 0.18524 0.18108 0.18507 0.18871 0.18906 0.18177 C 0.19583 0.16998 0.20121 0.16211 0.2125 0.15726 C 0.2158 0.15263 0.21371 0.15379 0.21857 0.15379 " pathEditMode="relative" ptsTypes="fFfffffffffffffffffffffffffffffffffffffffffffffffffffffffffffffffffffffffffffffffffffffffffffffffA">
                                      <p:cBhvr>
                                        <p:cTn id="14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3241 C -0.01389 -0.02986 -0.01093 -0.02731 -0.00746 -0.025 C -0.00382 -0.01782 0.00591 -0.01412 0.01198 -0.01296 C 0.02361 -0.00625 0.03195 -0.00139 0.04462 0.00093 C 0.05139 0.00023 0.05591 -0.00092 0.06198 -0.0037 C 0.06268 -0.00393 0.06667 -0.00833 0.06684 -0.00833 C 0.07309 -0.01296 0.079 -0.01875 0.08559 -0.02222 C 0.08802 -0.02546 0.09028 -0.02639 0.09254 -0.02963 C 0.09393 -0.03148 0.0967 -0.03518 0.0967 -0.03518 C 0.09792 -0.03981 0.10018 -0.04328 0.10226 -0.04722 C 0.10521 -0.05926 0.10764 -0.07199 0.11198 -0.08333 C 0.11285 -0.08935 0.11684 -0.10069 0.1217 -0.10278 C 0.12639 -0.10903 0.12431 -0.10694 0.12795 -0.11018 C 0.13229 -0.11875 0.12639 -0.10833 0.13143 -0.11389 C 0.13229 -0.11481 0.13264 -0.11643 0.13351 -0.11759 C 0.13594 -0.12083 0.13993 -0.12176 0.14254 -0.125 C 0.14705 -0.13032 0.14636 -0.12986 0.14948 -0.13611 C 0.15018 -0.13727 0.1533 -0.13819 0.15434 -0.13889 C 0.16059 -0.14259 0.16702 -0.14583 0.17379 -0.14815 C 0.18282 -0.14676 0.19115 -0.14491 0.19879 -0.13796 C 0.20157 -0.13241 0.20677 -0.13032 0.21129 -0.12778 C 0.21354 -0.12662 0.21754 -0.12315 0.21754 -0.12315 C 0.22014 -0.11643 0.22275 -0.10995 0.22587 -0.1037 C 0.229 -0.08657 0.22622 -0.06273 0.21893 -0.04722 C 0.21702 -0.04328 0.21684 -0.04051 0.21407 -0.03796 C 0.21268 -0.03241 0.20886 -0.02731 0.20573 -0.02315 C 0.20382 -0.01551 0.18959 -0.00509 0.18351 -0.00278 C 0.18177 -0.00208 0.17257 -0.00116 0.1717 -0.00092 C 0.16302 0.00185 0.15504 -0.00092 0.1467 -0.0037 C 0.13889 -0.01065 0.13212 -0.01736 0.12309 -0.02037 C 0.12205 -0.02037 0.1033 -0.01551 0.09879 -0.01944 C 0.08629 -0.01898 0.07709 -0.01852 0.06545 -0.01666 C 0.06059 -0.01342 0.05469 -0.0125 0.04948 -0.01018 C 0.04341 -0.00741 0.0382 -0.00278 0.03212 -2.22222E-6 C 0.02709 0.00672 0.02014 0.01343 0.01407 0.01852 C 0.01268 0.01968 0.01042 0.0206 0.0092 0.02222 C 0.00521 0.02755 0.00434 0.03472 0.00157 0.04074 C 0.00122 0.04398 -0.00034 0.04676 -0.00052 0.05 C -0.00104 0.05972 0.00295 0.07986 0.00643 0.08889 C 0.00747 0.09746 0.01059 0.10371 0.01337 0.11111 C 0.01181 0.11922 0.01545 0.12384 0.02032 0.12778 C 0.02882 0.13472 0.03941 0.13866 0.04948 0.13982 C 0.05486 0.14051 0.06007 0.14121 0.06545 0.14167 C 0.07101 0.14213 0.07657 0.14236 0.08212 0.14259 C 0.09271 0.14722 0.11684 0.14514 0.1217 0.14537 C 0.13733 0.14722 0.16893 0.14815 0.16893 0.14815 C 0.17865 0.14954 0.18229 0.15463 0.19045 0.16111 C 0.19549 0.16528 0.19341 0.16088 0.1967 0.16482 C 0.19809 0.16667 0.20087 0.17037 0.20087 0.17037 C 0.20295 0.17709 0.20556 0.18334 0.20782 0.18982 C 0.20886 0.19283 0.21059 0.19908 0.21059 0.19908 C 0.21198 0.20949 0.21233 0.21991 0.21337 0.23056 C 0.2132 0.23704 0.21302 0.24352 0.21268 0.25 C 0.2125 0.25371 0.21059 0.26111 0.21059 0.26111 C 0.20973 0.26875 0.20712 0.27778 0.20295 0.28334 C 0.20104 0.29121 0.19775 0.29861 0.19323 0.30463 C 0.18959 0.31898 0.18125 0.31852 0.1717 0.31945 C 0.1665 0.32292 0.16007 0.32246 0.15434 0.32408 C 0.11268 0.32292 0.13473 0.3257 0.11615 0.31852 C 0.11389 0.30949 0.11754 0.32222 0.11337 0.31389 C 0.11216 0.31134 0.11181 0.3081 0.11059 0.30556 C 0.11042 0.30347 0.11025 0.30116 0.1099 0.29908 C 0.10973 0.29815 0.10938 0.29722 0.1092 0.2963 C 0.10868 0.29329 0.10782 0.28704 0.10782 0.28704 C 0.10799 0.27755 0.10799 0.26783 0.10851 0.25834 C 0.10868 0.25579 0.1099 0.25093 0.1099 0.25093 C 0.11111 0.23727 0.11563 0.22384 0.12101 0.21204 C 0.12188 0.20718 0.12535 0.2007 0.12795 0.19722 C 0.12917 0.19097 0.13125 0.18704 0.1349 0.18334 C 0.13646 0.17732 0.13959 0.17523 0.14323 0.17222 C 0.1533 0.16389 0.15955 0.1588 0.1717 0.15648 C 0.18021 0.15209 0.18733 0.14283 0.19601 0.13982 C 0.20313 0.13033 0.21476 0.12871 0.22309 0.1213 C 0.22934 0.11574 0.23056 0.11019 0.2342 0.10278 C 0.23716 0.08287 0.23299 0.0713 0.22865 0.05371 C 0.22761 0.04931 0.22361 0.04306 0.2217 0.03982 C 0.22084 0.0382 0.21893 0.03519 0.21893 0.03519 C 0.21719 0.02824 0.21962 0.03611 0.21198 0.02593 C 0.20556 0.01736 0.19705 0.01343 0.18837 0.01111 C 0.17466 0.01204 0.17917 0.00949 0.17379 0.01297 " pathEditMode="relative" ptsTypes="fffffffffffffffffffffffffffffffffffffffffffffffffffffffffffffffffffffffffffffffA">
                                      <p:cBhvr>
                                        <p:cTn id="145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37 C 0.00591 -0.00625 0.004 -0.01644 0.00122 -0.02593 C 0.00052 -0.03287 -0.00121 -0.04121 -0.00416 -0.04723 C -0.00538 -0.06065 -0.00312 -0.05047 -0.00764 -0.05741 C -0.01111 -0.06297 -0.0125 -0.07176 -0.01736 -0.07593 C -0.0243 -0.08218 -0.03489 -0.08449 -0.04323 -0.08611 C -0.05121 -0.08982 -0.06163 -0.0875 -0.06944 -0.08704 C -0.07326 -0.08611 -0.07691 -0.08449 -0.08073 -0.08334 C -0.09097 -0.07315 -0.09705 -0.0588 -0.10364 -0.04445 C -0.10642 -0.03797 -0.11024 -0.03264 -0.11319 -0.02593 C -0.11562 -0.02107 -0.11701 -0.01482 -0.11944 -0.01019 C -0.12118 -0.00672 -0.12309 -0.00209 -0.125 0.00092 C -0.12777 0.00509 -0.13264 0.00902 -0.13472 0.01389 C -0.13993 0.025 -0.15295 0.03449 -0.1625 0.03703 C -0.16892 0.03588 -0.175 0.03356 -0.18125 0.0324 C -0.19409 0.02662 -0.2184 0.02893 -0.22708 0.0287 C -0.2309 0.02777 -0.23211 0.02754 -0.23472 0.02407 C -0.23854 0.01111 -0.24323 -0.00116 -0.24583 -0.01482 C -0.24531 -0.0294 -0.24531 -0.04375 -0.24444 -0.05834 C -0.24427 -0.06042 -0.24166 -0.06412 -0.24097 -0.06574 C -0.2342 -0.08033 -0.21614 -0.09144 -0.20347 -0.0926 C -0.19913 -0.09306 -0.19461 -0.09329 -0.19027 -0.09352 C -0.17951 -0.0919 -0.16614 -0.09028 -0.15625 -0.08241 C -0.15312 -0.07986 -0.14809 -0.0757 -0.14583 -0.0713 C -0.14496 -0.06945 -0.14305 -0.06574 -0.14305 -0.06574 C -0.14184 -0.05949 -0.14062 -0.05371 -0.13958 -0.04723 C -0.13993 -0.02917 -0.13819 -0.01366 -0.14531 0.00185 C -0.14739 0.01273 -0.15156 0.02245 -0.15625 0.03148 C -0.15764 0.03402 -0.15798 0.0375 -0.15972 0.03981 C -0.16406 0.04537 -0.17152 0.05046 -0.17708 0.05185 C -0.18246 0.05625 -0.18923 0.05902 -0.19531 0.06111 C -0.19774 0.06458 -0.20104 0.06666 -0.20347 0.07037 C -0.20781 0.07685 -0.2118 0.08541 -0.21545 0.09259 C -0.21701 0.09606 -0.2184 0.1 -0.22014 0.1037 C -0.22135 0.10625 -0.22361 0.11111 -0.22361 0.11111 C -0.22569 0.12546 -0.23229 0.13819 -0.23402 0.15277 C -0.23385 0.16018 -0.23437 0.16782 -0.23333 0.175 C -0.23142 0.18889 -0.21736 0.19352 -0.20902 0.19537 C -0.20156 0.19467 -0.19531 0.19236 -0.18819 0.19074 C -0.18281 0.18541 -0.17691 0.17754 -0.17291 0.17037 C -0.1684 0.1625 -0.16701 0.15347 -0.16041 0.14814 C -0.15434 0.13449 -0.14895 0.12037 -0.14166 0.1074 C -0.14097 0.10347 -0.13489 0.09143 -0.13194 0.08889 C -0.12864 0.08148 -0.12326 0.07801 -0.11736 0.07407 C -0.11597 0.07314 -0.11371 0.0706 -0.1125 0.06944 C -0.10972 0.06713 -0.10642 0.0662 -0.10364 0.06389 C -0.09479 0.05717 -0.08489 0.05139 -0.07517 0.04907 C -0.06007 0.05023 -0.04409 0.05416 -0.02916 0.0574 C -0.02517 0.06134 -0.02031 0.0625 -0.01527 0.06389 C -0.01093 0.07268 -0.01753 0.06064 -0.01111 0.06759 C -0.01059 0.06828 -0.01093 0.06967 -0.01041 0.07037 C -0.00972 0.07152 -0.00833 0.07199 -0.00764 0.07314 C -0.00625 0.07546 -0.00486 0.07801 -0.00347 0.08055 C -0.0026 0.08217 -0.00104 0.08287 -0.00017 0.08426 C 0.00157 0.08657 0.004 0.09166 0.004 0.09166 C 0.00521 0.09884 0.00643 0.10347 0.00695 0.11111 C 0.00643 0.13009 0.00695 0.14467 -0.00208 0.15926 C -0.00833 0.18009 -0.02066 0.19375 -0.0368 0.19907 C -0.03906 0.19977 -0.04236 0.20254 -0.04461 0.20277 C -0.05434 0.2037 -0.06441 0.20347 -0.0743 0.2037 C -0.08507 0.2074 -0.09097 0.20671 -0.10364 0.2074 C -0.10659 0.20879 -0.10989 0.20949 -0.11319 0.21018 C -0.11788 0.21273 -0.12274 0.21527 -0.12777 0.21666 C -0.1368 0.22361 -0.14739 0.23148 -0.15764 0.23426 C -0.1625 0.2375 -0.1677 0.24074 -0.17291 0.24259 C -0.1776 0.24606 -0.18125 0.24838 -0.18611 0.25092 C -0.18836 0.25208 -0.19305 0.25463 -0.19305 0.25463 C -0.19861 0.26203 -0.20017 0.26852 -0.20208 0.2787 C -0.20191 0.29328 -0.20191 0.30764 -0.20139 0.32222 C -0.20139 0.32546 -0.19878 0.3287 -0.19791 0.33148 C -0.19375 0.34421 -0.1835 0.3493 -0.17361 0.35092 C -0.16875 0.3537 -0.16736 0.35393 -0.1618 0.35185 C -0.15573 0.34652 -0.14913 0.34421 -0.14392 0.33703 C -0.14288 0.33171 -0.14132 0.32708 -0.13958 0.32222 C -0.13784 0.31088 -0.13611 0.29907 -0.14027 0.28796 C -0.14166 0.27569 -0.14461 0.27176 -0.1493 0.26203 C -0.15555 0.24953 -0.16198 0.24004 -0.17291 0.23518 C -0.17847 0.23541 -0.18385 0.23518 -0.18889 0.23611 C -0.19184 0.23657 -0.19566 0.2412 -0.19861 0.24259 C -0.2026 0.24791 -0.2059 0.25115 -0.21041 0.25555 C -0.21336 0.25833 -0.21545 0.26273 -0.21805 0.26574 C -0.21979 0.27477 -0.21718 0.26389 -0.22152 0.27222 C -0.22205 0.27314 -0.22187 0.27477 -0.22222 0.27592 C -0.22378 0.28055 -0.22586 0.28541 -0.22777 0.28981 C -0.22795 0.29143 -0.22812 0.29305 -0.22847 0.29444 C -0.22882 0.29583 -0.22951 0.29676 -0.22986 0.29814 C -0.23073 0.30115 -0.23125 0.3074 -0.23125 0.3074 C -0.23073 0.32801 -0.23229 0.33032 -0.22639 0.34352 C -0.22552 0.34768 -0.22569 0.3493 -0.22291 0.35185 C -0.21875 0.36296 -0.20972 0.36828 -0.20069 0.37037 C -0.18889 0.37824 -0.1625 0.37245 -0.15694 0.37222 C -0.15434 0.36759 -0.15382 0.3625 -0.15069 0.35833 C -0.1493 0.35092 -0.14566 0.34421 -0.14166 0.33889 C -0.13628 0.32083 -0.13038 0.30463 -0.12309 0.28796 C -0.1177 0.27615 -0.11371 0.26319 -0.10555 0.2537 C -0.09809 0.24514 -0.1059 0.25393 -0.09861 0.24814 C -0.09531 0.24537 -0.09236 0.24166 -0.08906 0.23889 C -0.08402 0.23495 -0.0783 0.23287 -0.07291 0.23055 C -0.06145 0.22546 -0.05069 0.2199 -0.03819 0.21759 C -0.02656 0.2118 -0.02083 0.21412 -0.00625 0.21481 C -0.00295 0.21828 0.004 0.22407 0.004 0.22407 C 0.00868 0.23217 0.00313 0.22338 0.01111 0.23055 C 0.01302 0.23217 0.01424 0.23518 0.01598 0.23703 C 0.02066 0.24699 0.02275 0.25694 0.02414 0.26852 C 0.02535 0.28703 0.025 0.32152 0.01806 0.33981 C 0.01615 0.35324 0.00868 0.37708 0.00122 0.38703 C -0.00086 0.39004 -0.00382 0.39259 -0.00625 0.39537 C -0.01527 0.40625 -0.01892 0.41412 -0.03194 0.41666 C -0.04184 0.41551 -0.0493 0.41458 -0.05833 0.41111 C -0.06076 0.40902 -0.06441 0.40694 -0.06666 0.40463 C -0.06944 0.40185 -0.07152 0.39814 -0.0743 0.39537 C -0.07795 0.39189 -0.07708 0.39537 -0.07986 0.38981 C -0.0835 0.38287 -0.08402 0.37453 -0.08767 0.36759 C -0.08906 0.35717 -0.0868 0.36828 -0.09045 0.35926 C -0.09236 0.35439 -0.09305 0.34884 -0.09444 0.34352 C -0.09514 0.30995 -0.10121 0.26852 -0.08819 0.23796 C -0.0868 0.22963 -0.08593 0.21898 -0.08211 0.21203 C -0.0802 0.20439 -0.07395 0.19652 -0.06805 0.19444 C -0.06562 0.19236 -0.06649 0.19328 -0.06527 0.19166 " pathEditMode="relative" ptsTypes="ffffffffffffffffffffffffffffffffffffffffffffffffffffffffffffffffffffffffffffffffffffffffffffffffffffffffffffffffffffffA">
                                      <p:cBhvr>
                                        <p:cTn id="147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0.00277 0.00695 0.0199 0.01042 0.02685 C 0.01146 0.03263 0.01181 0.03888 0.0132 0.04444 C 0.01354 0.05324 0.01302 0.0662 0.01528 0.075 C 0.01424 0.09375 0.01372 0.11597 0.00556 0.1324 C 0.00452 0.13842 -0.00191 0.15532 -0.00555 0.15925 C -0.00764 0.16134 -0.01146 0.16203 -0.01389 0.16296 C -0.02708 0.16782 -0.03958 0.16875 -0.05347 0.16944 C -0.06823 0.16875 -0.06996 0.16944 -0.08055 0.16481 C -0.0835 0.16088 -0.0934 0.15648 -0.09809 0.15555 C -0.10156 0.15324 -0.10434 0.1493 -0.10764 0.14629 C -0.10955 0.14236 -0.11007 0.13888 -0.11319 0.13611 C -0.11528 0.13078 -0.1184 0.12708 -0.12083 0.12222 C -0.125 0.11388 -0.12708 0.10277 -0.12986 0.09351 C -0.13194 0.07685 -0.13576 0.05717 -0.12847 0.04259 C -0.125 0.01481 -0.09687 0.00023 -0.07986 -0.01019 C -0.07361 -0.01412 -0.07066 -0.01621 -0.06389 -0.0176 C -0.0592 -0.01737 -0.05469 -0.01713 -0.05 -0.01667 C -0.04618 -0.01621 -0.04201 -0.0125 -0.03819 -0.01112 C -0.03177 -0.00533 -0.02882 0.00277 -0.0243 0.01111 C -0.01962 0.01944 -0.01632 0.02569 -0.0125 0.03425 C -0.00955 0.04768 -0.00382 0.05902 -0.00208 0.07314 C -0.00243 0.0831 -0.00191 0.09583 -0.00555 0.10555 C -0.01666 0.13541 -0.04618 0.14398 -0.06875 0.14907 C -0.08177 0.15648 -0.0993 0.15671 -0.11319 0.1574 C -0.12621 0.15717 -0.13906 0.15694 -0.15208 0.15648 C -0.1585 0.15625 -0.16597 0.15208 -0.17222 0.15092 C -0.17969 0.14953 -0.18698 0.14884 -0.19444 0.14814 C -0.19809 0.14838 -0.20191 0.14791 -0.20555 0.14907 C -0.20885 0.15023 -0.21111 0.15856 -0.2125 0.16203 C -0.21441 0.16713 -0.21684 0.17175 -0.21875 0.17685 C -0.22031 0.18101 -0.22048 0.18634 -0.22153 0.19074 C -0.22309 0.19675 -0.22708 0.20277 -0.23055 0.2074 C -0.23142 0.21111 -0.23264 0.21296 -0.23472 0.21574 C -0.23594 0.22199 -0.23802 0.22708 -0.23889 0.23333 C -0.23871 0.24097 -0.24097 0.27129 -0.23055 0.27592 C -0.22326 0.28564 -0.21337 0.29189 -0.20347 0.29629 C -0.19375 0.30069 -0.18559 0.3074 -0.175 0.30925 C -0.1658 0.30902 -0.15642 0.30879 -0.14722 0.30833 C -0.146 0.30833 -0.14479 0.30833 -0.14375 0.3074 C -0.13107 0.2956 -0.12482 0.27152 -0.11875 0.2537 C -0.11736 0.24953 -0.11719 0.2456 -0.11528 0.24166 C -0.11458 0.23588 -0.11284 0.22615 -0.11041 0.22129 C -0.11024 0.22013 -0.11007 0.21875 -0.10972 0.21759 C -0.10955 0.21666 -0.1092 0.21574 -0.1092 0.21481 C -0.1085 0.21226 -0.10764 0.2074 -0.10764 0.2074 C -0.10798 0.19537 -0.10469 0.17106 -0.11736 0.16759 C -0.13159 0.15347 -0.16215 0.15625 -0.17864 0.15555 C -0.18177 0.15486 -0.18507 0.15463 -0.18819 0.1537 C -0.19201 0.15254 -0.19496 0.14953 -0.19861 0.14814 C -0.20469 0.1456 -0.21215 0.14606 -0.21805 0.14259 C -0.22534 0.13842 -0.22951 0.13634 -0.2375 0.13518 C -0.24722 0.13101 -0.24809 0.11828 -0.25139 0.1074 C -0.25312 0.09213 -0.25052 0.10787 -0.25416 0.09722 C -0.2559 0.09213 -0.25677 0.08402 -0.25764 0.0787 C -0.25816 0.05972 -0.26163 0.02407 -0.24305 0.01574 C -0.24028 0.01273 -0.23819 0.0118 -0.23541 0.00925 C -0.23298 -0.0007 -0.23541 0.00671 -0.21805 0.00463 C -0.20434 0.003 -0.19184 0.00115 -0.17778 0 C -0.17309 -0.00139 -0.16979 -0.00301 -0.16528 -0.00463 C -0.16076 -0.00834 -0.15625 -0.01019 -0.15208 -0.01482 C -0.14722 -0.02014 -0.14219 -0.02778 -0.13611 -0.03056 C -0.1342 -0.0345 -0.13264 -0.03866 -0.13055 -0.0426 C -0.12899 -0.04885 -0.12708 -0.05649 -0.1243 -0.06204 C -0.12326 -0.06852 -0.12291 -0.07385 -0.12222 -0.08056 C -0.12291 -0.09746 -0.12187 -0.09375 -0.1243 -0.10556 C -0.12673 -0.1176 -0.13802 -0.13357 -0.14722 -0.13612 C -0.15208 -0.1426 -0.16163 -0.14491 -0.16805 -0.14815 C -0.17569 -0.15186 -0.18229 -0.15764 -0.19028 -0.16019 C -0.19965 -0.1632 -0.2092 -0.16459 -0.21875 -0.16667 C -0.22361 -0.16598 -0.22847 -0.16598 -0.23333 -0.16482 C -0.23646 -0.16412 -0.23837 -0.15996 -0.24097 -0.15741 C -0.24323 -0.1551 -0.24722 -0.15394 -0.25 -0.15278 C -0.25173 -0.14607 -0.2493 -0.15417 -0.25278 -0.14723 C -0.25347 -0.14584 -0.25364 -0.1419 -0.25416 -0.14075 C -0.25677 -0.13403 -0.2592 -0.12894 -0.26041 -0.1213 C -0.26024 -0.11204 -0.26007 -0.10278 -0.25972 -0.09352 C -0.2592 -0.08334 -0.25486 -0.07084 -0.25139 -0.06204 C -0.25034 -0.0595 -0.24861 -0.05741 -0.24791 -0.05463 C -0.246 -0.047 -0.24236 -0.04283 -0.2368 -0.03982 C -0.23333 -0.03287 -0.22309 -0.03473 -0.21805 -0.03426 C -0.20208 -0.03287 -0.18611 -0.03079 -0.17014 -0.02963 C -0.16302 -0.02732 -0.17187 -0.0301 -0.15694 -0.02778 C -0.15243 -0.02709 -0.14844 -0.02176 -0.14375 -0.0213 C -0.13281 -0.02037 -0.12205 -0.02061 -0.11111 -0.02037 C -0.096 -0.0169 -0.11371 -0.01737 -0.08055 -0.01852 C -0.06441 -0.01968 -0.04948 -0.0257 -0.03333 -0.02686 C -0.03125 -0.02778 -0.02899 -0.02755 -0.02708 -0.02871 C -0.02552 -0.02963 -0.0243 -0.03125 -0.02291 -0.03241 C -0.02205 -0.03311 -0.021 -0.03311 -0.02014 -0.03334 C -0.01736 -0.03588 -0.01389 -0.03635 -0.01111 -0.03889 C -0.00885 -0.04098 -0.00746 -0.04468 -0.00555 -0.04723 C -0.00434 -0.05278 -0.00104 -0.05741 0.0007 -0.06297 C 0.00191 -0.06713 0.00156 -0.07107 0.00347 -0.075 C 0.00538 -0.08496 0.00643 -0.09468 0.00747 -0.10463 C 0.00816 -0.10926 0.01025 -0.1132 0.01111 -0.1176 C 0.01233 -0.12362 0.0125 -0.12963 0.01597 -0.13426 C 0.01945 -0.15255 0.03351 -0.1632 0.04653 -0.16667 C 0.06007 -0.16621 0.06771 -0.16667 0.07917 -0.16482 C 0.08438 -0.16389 0.08924 -0.16135 0.09445 -0.16019 C 0.09983 -0.15718 0.10538 -0.15463 0.11111 -0.15278 C 0.11337 -0.15047 0.11702 -0.14769 0.11875 -0.14445 C 0.12344 -0.13565 0.12795 -0.12454 0.12986 -0.11389 C 0.12969 -0.10186 0.12952 -0.08982 0.12917 -0.07778 C 0.12882 -0.06899 0.12396 -0.05834 0.12084 -0.05093 C 0.11945 -0.04746 0.11875 -0.04329 0.11736 -0.03982 C 0.11181 -0.02662 0.09861 -0.00857 0.0875 -0.00371 C 0.08351 0.00162 0.07761 0.00185 0.07222 0.00277 C 0.0632 0.00879 0.04393 0.00486 0.03681 0.00463 C 0.03368 0.00324 0.03038 0.00254 0.02709 0.00185 C 0.02691 0.00092 0.02691 -0.00024 0.02639 -0.00093 C 0.02587 -0.00139 0.01788 -0.00463 0.01736 -0.00463 " pathEditMode="relative" ptsTypes="fffffffffffffffffffffffffffffffffffffffffffffffffffffffffffffffffffffffffffffffffffffffffffffffffffffffffffffffA">
                                      <p:cBhvr>
                                        <p:cTn id="149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0.00277 0.00695 0.0199 0.01042 0.02685 C 0.01146 0.03263 0.01181 0.03888 0.0132 0.04444 C 0.01354 0.05324 0.01302 0.0662 0.01528 0.075 C 0.01424 0.09375 0.01372 0.11597 0.00556 0.1324 C 0.00452 0.13842 -0.00191 0.15532 -0.00555 0.15925 C -0.00764 0.16134 -0.01146 0.16203 -0.01389 0.16296 C -0.02708 0.16782 -0.03958 0.16875 -0.05347 0.16944 C -0.06823 0.16875 -0.06996 0.16944 -0.08055 0.16481 C -0.0835 0.16088 -0.0934 0.15648 -0.09809 0.15555 C -0.10156 0.15324 -0.10434 0.1493 -0.10764 0.14629 C -0.10955 0.14236 -0.11007 0.13888 -0.11319 0.13611 C -0.11528 0.13078 -0.1184 0.12708 -0.12083 0.12222 C -0.125 0.11388 -0.12708 0.10277 -0.12986 0.09351 C -0.13194 0.07685 -0.13576 0.05717 -0.12847 0.04259 C -0.125 0.01481 -0.09687 0.00023 -0.07986 -0.01019 C -0.07361 -0.01412 -0.07066 -0.01621 -0.06389 -0.0176 C -0.0592 -0.01737 -0.05469 -0.01713 -0.05 -0.01667 C -0.04618 -0.01621 -0.04201 -0.0125 -0.03819 -0.01112 C -0.03177 -0.00533 -0.02882 0.00277 -0.0243 0.01111 C -0.01962 0.01944 -0.01632 0.02569 -0.0125 0.03425 C -0.00955 0.04768 -0.00382 0.05902 -0.00208 0.07314 C -0.00243 0.0831 -0.00191 0.09583 -0.00555 0.10555 C -0.01666 0.13541 -0.04618 0.14398 -0.06875 0.14907 C -0.08177 0.15648 -0.0993 0.15671 -0.11319 0.1574 C -0.12621 0.15717 -0.13906 0.15694 -0.15208 0.15648 C -0.1585 0.15625 -0.16597 0.15208 -0.17222 0.15092 C -0.17969 0.14953 -0.18698 0.14884 -0.19444 0.14814 C -0.19809 0.14838 -0.20191 0.14791 -0.20555 0.14907 C -0.20885 0.15023 -0.21111 0.15856 -0.2125 0.16203 C -0.21441 0.16713 -0.21684 0.17175 -0.21875 0.17685 C -0.22031 0.18101 -0.22048 0.18634 -0.22153 0.19074 C -0.22309 0.19675 -0.22708 0.20277 -0.23055 0.2074 C -0.23142 0.21111 -0.23264 0.21296 -0.23472 0.21574 C -0.23594 0.22199 -0.23802 0.22708 -0.23889 0.23333 C -0.23871 0.24097 -0.24097 0.27129 -0.23055 0.27592 C -0.22326 0.28564 -0.21337 0.29189 -0.20347 0.29629 C -0.19375 0.30069 -0.18559 0.3074 -0.175 0.30925 C -0.1658 0.30902 -0.15642 0.30879 -0.14722 0.30833 C -0.146 0.30833 -0.14479 0.30833 -0.14375 0.3074 C -0.13107 0.2956 -0.12482 0.27152 -0.11875 0.2537 C -0.11736 0.24953 -0.11719 0.2456 -0.11528 0.24166 C -0.11458 0.23588 -0.11284 0.22615 -0.11041 0.22129 C -0.11024 0.22013 -0.11007 0.21875 -0.10972 0.21759 C -0.10955 0.21666 -0.1092 0.21574 -0.1092 0.21481 C -0.1085 0.21226 -0.10764 0.2074 -0.10764 0.2074 C -0.10798 0.19537 -0.10469 0.17106 -0.11736 0.16759 C -0.13159 0.15347 -0.16215 0.15625 -0.17864 0.15555 C -0.18177 0.15486 -0.18507 0.15463 -0.18819 0.1537 C -0.19201 0.15254 -0.19496 0.14953 -0.19861 0.14814 C -0.20469 0.1456 -0.21215 0.14606 -0.21805 0.14259 C -0.22534 0.13842 -0.22951 0.13634 -0.2375 0.13518 C -0.24722 0.13101 -0.24809 0.11828 -0.25139 0.1074 C -0.25312 0.09213 -0.25052 0.10787 -0.25416 0.09722 C -0.2559 0.09213 -0.25677 0.08402 -0.25764 0.0787 C -0.25816 0.05972 -0.26163 0.02407 -0.24305 0.01574 C -0.24028 0.01273 -0.23819 0.0118 -0.23541 0.00925 C -0.23298 -0.0007 -0.23541 0.00671 -0.21805 0.00463 C -0.20434 0.003 -0.19184 0.00115 -0.17778 0 C -0.17309 -0.00139 -0.16979 -0.00301 -0.16528 -0.00463 C -0.16076 -0.00834 -0.15625 -0.01019 -0.15208 -0.01482 C -0.14722 -0.02014 -0.14219 -0.02778 -0.13611 -0.03056 C -0.1342 -0.0345 -0.13264 -0.03866 -0.13055 -0.0426 C -0.12899 -0.04885 -0.12708 -0.05649 -0.1243 -0.06204 C -0.12326 -0.06852 -0.12291 -0.07385 -0.12222 -0.08056 C -0.12291 -0.09746 -0.12187 -0.09375 -0.1243 -0.10556 C -0.12673 -0.1176 -0.13802 -0.13357 -0.14722 -0.13612 C -0.15208 -0.1426 -0.16163 -0.14491 -0.16805 -0.14815 C -0.17569 -0.15186 -0.18229 -0.15764 -0.19028 -0.16019 C -0.19965 -0.1632 -0.2092 -0.16459 -0.21875 -0.16667 C -0.22361 -0.16598 -0.22847 -0.16598 -0.23333 -0.16482 C -0.23646 -0.16412 -0.23837 -0.15996 -0.24097 -0.15741 C -0.24323 -0.1551 -0.24722 -0.15394 -0.25 -0.15278 C -0.25173 -0.14607 -0.2493 -0.15417 -0.25278 -0.14723 C -0.25347 -0.14584 -0.25364 -0.1419 -0.25416 -0.14075 C -0.25677 -0.13403 -0.2592 -0.12894 -0.26041 -0.1213 C -0.26024 -0.11204 -0.26007 -0.10278 -0.25972 -0.09352 C -0.2592 -0.08334 -0.25486 -0.07084 -0.25139 -0.06204 C -0.25034 -0.0595 -0.24861 -0.05741 -0.24791 -0.05463 C -0.246 -0.047 -0.24236 -0.04283 -0.2368 -0.03982 C -0.23333 -0.03287 -0.22309 -0.03473 -0.21805 -0.03426 C -0.20208 -0.03287 -0.18611 -0.03079 -0.17014 -0.02963 C -0.16302 -0.02732 -0.17187 -0.0301 -0.15694 -0.02778 C -0.15243 -0.02709 -0.14844 -0.02176 -0.14375 -0.0213 C -0.13281 -0.02037 -0.12205 -0.02061 -0.11111 -0.02037 C -0.096 -0.0169 -0.11371 -0.01737 -0.08055 -0.01852 C -0.06441 -0.01968 -0.04948 -0.0257 -0.03333 -0.02686 C -0.03125 -0.02778 -0.02899 -0.02755 -0.02708 -0.02871 C -0.02552 -0.02963 -0.0243 -0.03125 -0.02291 -0.03241 C -0.02205 -0.03311 -0.021 -0.03311 -0.02014 -0.03334 C -0.01736 -0.03588 -0.01389 -0.03635 -0.01111 -0.03889 C -0.00885 -0.04098 -0.00746 -0.04468 -0.00555 -0.04723 C -0.00434 -0.05278 -0.00104 -0.05741 0.0007 -0.06297 C 0.00191 -0.06713 0.00156 -0.07107 0.00347 -0.075 C 0.00538 -0.08496 0.00643 -0.09468 0.00747 -0.10463 C 0.00816 -0.10926 0.01025 -0.1132 0.01111 -0.1176 C 0.01233 -0.12362 0.0125 -0.12963 0.01597 -0.13426 C 0.01945 -0.15255 0.03351 -0.1632 0.04653 -0.16667 C 0.06007 -0.16621 0.06771 -0.16667 0.07917 -0.16482 C 0.08438 -0.16389 0.08924 -0.16135 0.09445 -0.16019 C 0.09983 -0.15718 0.10538 -0.15463 0.11111 -0.15278 C 0.11337 -0.15047 0.11702 -0.14769 0.11875 -0.14445 C 0.12344 -0.13565 0.12795 -0.12454 0.12986 -0.11389 C 0.12969 -0.10186 0.12952 -0.08982 0.12917 -0.07778 C 0.12882 -0.06899 0.12396 -0.05834 0.12084 -0.05093 C 0.11945 -0.04746 0.11875 -0.04329 0.11736 -0.03982 C 0.11181 -0.02662 0.09861 -0.00857 0.0875 -0.00371 C 0.08351 0.00162 0.07761 0.00185 0.07222 0.00277 C 0.0632 0.00879 0.04393 0.00486 0.03681 0.00463 C 0.03368 0.00324 0.03038 0.00254 0.02709 0.00185 C 0.02691 0.00092 0.02691 -0.00024 0.02639 -0.00093 C 0.02587 -0.00139 0.01788 -0.00463 0.01736 -0.00463 " pathEditMode="relative" ptsTypes="fffffffffffffffffffffffffffffffffffffffffffffffffffffffffffffffffffffffffffffffffffffffffffffffffffffffffffffffA">
                                      <p:cBhvr>
                                        <p:cTn id="151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03704E-6 C 0.00226 0.00925 0.00677 0.01735 0.01042 0.02569 C 0.01701 0.04073 0.02344 0.05786 0.02604 0.07499 C 0.02569 0.09536 0.02587 0.10694 0.02031 0.1243 C 0.01944 0.13055 0.01875 0.13495 0.01614 0.14027 C 0.01562 0.1449 0.01458 0.1486 0.01302 0.15277 C 0.01232 0.15462 0.01042 0.15833 0.01042 0.15833 C 0.00937 0.16388 0.01076 0.15833 0.00729 0.16458 C 0.00607 0.16666 0.00538 0.1699 0.00417 0.17221 C 0.00278 0.17453 0.00173 0.17522 1.66667E-6 0.17708 C -0.00261 0.17985 -0.00903 0.18819 -0.01302 0.18958 C -0.01875 0.19143 -0.02483 0.19166 -0.03073 0.19235 C -0.03993 0.19189 -0.04861 0.1912 -0.05781 0.18958 C -0.06511 0.18819 -0.0724 0.18518 -0.07969 0.18471 C -0.08785 0.18425 -0.09601 0.18425 -0.10417 0.18402 C -0.11545 0.18333 -0.12448 0.1787 -0.13542 0.17638 C -0.13993 0.17383 -0.14462 0.17337 -0.14948 0.17221 C -0.15868 0.17268 -0.16511 0.17245 -0.17344 0.1743 C -0.17674 0.17684 -0.17934 0.17731 -0.18281 0.17916 C -0.18698 0.18147 -0.19028 0.18541 -0.19427 0.18819 C -0.19722 0.19397 -0.20208 0.1949 -0.20625 0.1986 C -0.21129 0.20323 -0.21632 0.20786 -0.22083 0.21319 C -0.22274 0.2155 -0.22552 0.2162 -0.22761 0.21805 C -0.22847 0.22245 -0.23038 0.22731 -0.23229 0.23124 C -0.23333 0.24004 -0.23455 0.24374 -0.2349 0.25416 C -0.23455 0.25925 -0.23472 0.26458 -0.23386 0.26944 C -0.23195 0.27985 -0.22656 0.29328 -0.22136 0.30138 C -0.21875 0.30555 -0.21372 0.30717 -0.21042 0.31041 C -0.19844 0.32268 -0.18143 0.32731 -0.16667 0.32985 C -0.15729 0.32962 -0.14792 0.32985 -0.13854 0.32916 C -0.13646 0.32893 -0.13229 0.32708 -0.13229 0.32708 C -0.12813 0.32152 -0.12743 0.31573 -0.12448 0.30971 C -0.12396 0.30671 -0.12327 0.30393 -0.12188 0.30138 C -0.12118 0.29721 -0.12101 0.29305 -0.12031 0.28888 C -0.11945 0.27846 -0.11806 0.26735 -0.11667 0.25694 C -0.11597 0.23333 -0.11406 0.21018 -0.11198 0.1868 C -0.11129 0.1787 -0.11042 0.17059 -0.10938 0.16249 C -0.10903 0.15971 -0.10833 0.15416 -0.10833 0.15416 C -0.10851 0.13796 -0.10833 0.12175 -0.10886 0.10555 C -0.10903 0.10184 -0.11042 0.09444 -0.11042 0.09444 C -0.11094 0.08749 -0.11111 0.08055 -0.11354 0.0743 C -0.11424 0.06944 -0.11563 0.05971 -0.11771 0.05555 C -0.11858 0.05022 -0.11893 0.04629 -0.12188 0.04235 C -0.12396 0.03124 -0.13004 0.02198 -0.13854 0.02013 C -0.14323 0.01388 -0.15399 0.0111 -0.16042 0.00833 C -0.16962 0.00902 -0.1684 0.00856 -0.17396 0.0111 C -0.17674 0.01481 -0.18004 0.01782 -0.18281 0.02152 C -0.1849 0.0243 -0.18559 0.02777 -0.18802 0.02985 C -0.19202 0.03888 -0.19028 0.03541 -0.19271 0.04027 C -0.1941 0.04721 -0.19549 0.05532 -0.19792 0.0618 C -0.19774 0.07546 -0.19792 0.08911 -0.1974 0.10277 C -0.19722 0.10601 -0.19479 0.1118 -0.19375 0.11527 C -0.19028 0.12684 -0.18681 0.13541 -0.18073 0.14513 C -0.17917 0.14768 -0.17743 0.15092 -0.175 0.15208 C -0.16945 0.15763 -0.16042 0.15948 -0.15365 0.16041 C -0.14809 0.15971 -0.14636 0.15925 -0.14167 0.15624 C -0.13837 0.14953 -0.13403 0.14258 -0.12969 0.1368 C -0.12465 0.11666 -0.11545 0.09814 -0.10833 0.07916 C -0.10695 0.07546 -0.10417 0.05948 -0.10417 0.05902 C -0.10365 0.05647 -0.10226 0.05439 -0.10174 0.05208 C -0.1 0.04675 -0.1 0.04096 -0.09948 0.03541 C -0.09861 0.02661 -0.09618 0.01828 -0.09479 0.00971 C -0.0934 0.00138 -0.09358 -0.00834 -0.09063 -0.01598 C -0.08941 -0.03103 -0.08924 -0.05325 -0.09479 -0.06806 C -0.09549 -0.07292 -0.09705 -0.07709 -0.09792 -0.08195 C -0.09983 -0.10579 -0.10087 -0.13195 -0.08021 -0.13751 C -0.0783 -0.13913 -0.07604 -0.1389 -0.075 -0.14167 " pathEditMode="relative" ptsTypes="ffffffffffffffffffffffffffffffffffffffffffffffffffffffffffffffffffA">
                                      <p:cBhvr>
                                        <p:cTn id="153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66667E-6 C -0.00451 -0.00439 -0.01128 -0.00393 -0.01667 -0.00486 C -0.04531 -0.00462 -0.06649 -0.00393 -0.09271 -0.00555 C -0.10608 -0.00763 -0.09896 -0.00671 -0.11406 -0.00763 C -0.12517 -0.00925 -0.13628 -0.00925 -0.1474 -0.00972 C -0.15556 -0.01087 -0.16372 -0.01134 -0.17187 -0.0118 C -0.17517 -0.01296 -0.17726 -0.01342 -0.17969 -0.01666 C -0.18021 -0.0206 -0.18073 -0.02407 -0.18177 -0.02777 C -0.18142 -0.04143 -0.18281 -0.04536 -0.17812 -0.05486 C -0.17986 -0.05949 -0.17795 -0.06087 -0.17656 -0.06527 C -0.17483 -0.07129 -0.17413 -0.078 -0.17135 -0.08333 C -0.16701 -0.10347 -0.15399 -0.12245 -0.13906 -0.12916 C -0.13507 -0.13286 -0.12639 -0.13981 -0.12187 -0.14097 C -0.11337 -0.14768 -0.10503 -0.15254 -0.09531 -0.15416 C -0.08385 -0.15393 -0.0724 -0.15393 -0.06094 -0.15347 C -0.0592 -0.15347 -0.05625 -0.14999 -0.05625 -0.14999 C -0.05417 -0.14444 -0.05226 -0.13634 -0.04896 -0.13194 C -0.04844 -0.12824 -0.04809 -0.12499 -0.04687 -0.12152 C -0.04705 -0.11759 -0.04618 -0.10138 -0.04844 -0.09374 C -0.05312 -0.07777 -0.06128 -0.07083 -0.0724 -0.06388 C -0.08021 -0.05902 -0.08698 -0.05161 -0.09531 -0.04791 C -0.10799 -0.04236 -0.12083 -0.03796 -0.13385 -0.03402 C -0.13993 -0.02847 -0.14687 -0.0243 -0.15208 -0.01736 C -0.15538 -0.01296 -0.15781 -0.00601 -0.16042 -0.00069 C -0.16146 0.00464 -0.16319 0.0095 -0.16458 0.01459 C -0.1658 0.01899 -0.16615 0.02385 -0.16719 0.02848 C -0.16753 0.03565 -0.16806 0.04283 -0.16875 0.05001 C -0.1691 0.05325 -0.16979 0.05973 -0.16979 0.05973 C -0.16944 0.08913 -0.17274 0.12153 -0.16094 0.14792 C -0.16042 0.15047 -0.15469 0.16528 -0.15312 0.16737 C -0.15139 0.17408 -0.14497 0.17477 -0.14062 0.1757 C -0.13576 0.17547 -0.1309 0.1757 -0.12604 0.17501 C -0.1217 0.17454 -0.11667 0.17061 -0.1125 0.16876 C -0.10556 0.16575 -0.09878 0.16343 -0.09271 0.15764 C -0.08785 0.15325 -0.08455 0.15093 -0.07917 0.14792 C -0.07344 0.14468 -0.07691 0.14676 -0.07292 0.14514 C -0.07187 0.14468 -0.06979 0.14376 -0.06979 0.14376 C -0.0625 0.14514 -0.05747 0.14491 -0.05156 0.15001 C -0.04878 0.15232 -0.04757 0.15764 -0.04583 0.16112 C -0.03837 0.17663 -0.03403 0.19098 -0.03125 0.20903 C -0.0309 0.21528 -0.03003 0.22454 -0.03125 0.23056 C -0.03212 0.23496 -0.0375 0.24329 -0.03958 0.24653 C -0.04931 0.26274 -0.06389 0.27315 -0.07812 0.28126 C -0.08628 0.28589 -0.09358 0.29214 -0.1026 0.29376 C -0.11684 0.29214 -0.13073 0.28889 -0.14479 0.28612 C -0.15174 0.28241 -0.1566 0.27524 -0.16354 0.27153 C -0.16615 0.26806 -0.16806 0.26436 -0.16979 0.25973 C -0.17066 0.25278 -0.17153 0.25047 -0.17187 0.24237 C -0.17118 0.23288 -0.17101 0.22339 -0.16979 0.21389 C -0.16927 0.21019 -0.16736 0.20695 -0.16615 0.20348 C -0.16181 0.19214 -0.15486 0.17501 -0.14479 0.17223 C -0.13003 0.16251 -0.11337 0.16459 -0.0974 0.16459 " pathEditMode="relative" ptsTypes="fffffffffffffffffffffffffffffffffffffffffffffffffffA">
                                      <p:cBhvr>
                                        <p:cTn id="155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C -0.01372 -0.0007 -0.02743 -0.00579 -0.04062 -0.00625 C -0.05347 -0.00672 -0.06632 -0.00672 -0.07917 -0.00695 C -0.08472 -0.00718 -0.10069 -0.00602 -0.10729 -0.00903 C -0.11476 -0.0088 -0.12569 -0.01482 -0.12969 -0.00625 C -0.1342 0.00324 -0.12639 -0.00787 -0.13177 -0.0007 C -0.13264 0.00764 -0.13385 0.0169 -0.13542 0.025 C -0.13611 0.03472 -0.13646 0.05671 -0.13229 0.06528 C -0.13108 0.07129 -0.13038 0.07778 -0.12812 0.08333 C -0.12691 0.08634 -0.12517 0.08935 -0.12396 0.09236 C -0.12257 0.0956 -0.1217 0.09815 -0.12083 0.10139 C -0.12049 0.10278 -0.11979 0.10555 -0.11979 0.10555 C -0.12031 0.11458 -0.12083 0.12268 -0.12396 0.13055 C -0.12604 0.13565 -0.12969 0.13935 -0.13125 0.14444 C -0.13455 0.15486 -0.13472 0.1669 -0.13958 0.17639 C -0.14028 0.18078 -0.14132 0.18518 -0.14323 0.18889 C -0.14566 0.18773 -0.14583 0.18565 -0.1474 0.18889 C -0.14844 0.1956 -0.14896 0.20324 -0.15052 0.20972 C -0.15104 0.21782 -0.15191 0.22592 -0.15469 0.23333 C -0.15521 0.23796 -0.15538 0.24328 -0.15781 0.24653 C -0.15903 0.25092 -0.16007 0.25509 -0.16198 0.25903 C -0.16285 0.26435 -0.16615 0.27384 -0.17031 0.27569 C -0.17361 0.27893 -0.17552 0.27986 -0.17969 0.28055 C -0.1842 0.28032 -0.19549 0.28009 -0.20156 0.27916 C -0.20694 0.27824 -0.21181 0.27453 -0.21719 0.27361 C -0.21962 0.27245 -0.22326 0.27176 -0.22552 0.27014 C -0.22726 0.26898 -0.22847 0.26666 -0.23021 0.26528 C -0.23108 0.26157 -0.23021 0.26366 -0.23385 0.26041 C -0.23437 0.25995 -0.23542 0.25903 -0.23542 0.25903 C -0.23559 0.25833 -0.23854 0.25 -0.23854 0.25 C -0.23924 0.24907 -0.24028 0.24953 -0.24115 0.2493 C -0.24288 0.24768 -0.2441 0.24606 -0.24531 0.24375 C -0.24618 0.23935 -0.24757 0.23541 -0.24844 0.23125 C -0.24913 0.21921 -0.24931 0.22176 -0.24844 0.20694 C -0.24757 0.19259 -0.23906 0.17893 -0.23437 0.16666 C -0.23108 0.15787 -0.22812 0.15069 -0.22187 0.14514 C -0.21736 0.13588 -0.20417 0.13703 -0.19792 0.1368 C -0.19219 0.13356 -0.18646 0.13032 -0.18073 0.12708 C -0.17778 0.12546 -0.17448 0.12222 -0.17135 0.12083 C -0.16927 0.11805 -0.1684 0.11551 -0.16562 0.11458 C -0.16198 0.10856 -0.15642 0.1037 -0.15365 0.09653 C -0.15243 0.09328 -0.15104 0.09028 -0.15 0.0868 C -0.14878 0.0831 -0.14861 0.07916 -0.14687 0.07569 C -0.14427 0.06157 -0.14635 0.04676 -0.14375 0.03264 C -0.14306 0.01875 -0.13837 -0.00648 -0.13073 -0.01667 C -0.1276 -0.02685 -0.11198 -0.03218 -0.10469 -0.03542 C -0.1026 -0.03634 -0.10052 -0.03727 -0.09844 -0.0382 C -0.09687 -0.03889 -0.09375 -0.04028 -0.09375 -0.04028 C -0.08142 -0.03959 -0.07135 -0.03565 -0.05937 -0.03403 C -0.05556 -0.03241 -0.05226 -0.02917 -0.04844 -0.02778 C -0.04792 -0.02685 -0.04757 -0.02593 -0.04687 -0.025 C -0.04583 -0.02361 -0.04462 -0.02292 -0.04375 -0.02153 C -0.04253 -0.01945 -0.04184 -0.01667 -0.04062 -0.01459 C -0.03837 -0.00417 -0.03472 0.0044 -0.02917 0.0118 C -0.02899 0.01296 -0.02899 0.01412 -0.02865 0.01528 C -0.0283 0.0162 -0.02743 0.01643 -0.02708 0.01736 C -0.02569 0.02176 -0.02483 0.02592 -0.02344 0.03055 C -0.02292 0.03472 -0.02309 0.03889 -0.0224 0.04305 C -0.02187 0.04583 -0.02031 0.05139 -0.02031 0.05139 C -0.0191 0.08148 -0.02101 0.1118 -0.01875 0.14166 C -0.0184 0.15486 -0.0184 0.17916 -0.0151 0.19236 C -0.01406 0.20185 -0.01458 0.2118 -0.01198 0.22083 C -0.0099 0.23981 -0.00747 0.26366 0.00313 0.27778 C 0.00972 0.28657 0.025 0.29259 0.03385 0.29375 C 0.0408 0.29328 0.04479 0.29236 0.05104 0.29097 C 0.05642 0.28657 0.06267 0.28472 0.06823 0.28055 C 0.07292 0.27708 0.07622 0.27106 0.08125 0.26875 C 0.08611 0.26389 0.09132 0.25926 0.09635 0.25486 C 0.10052 0.24653 0.0967 0.25486 0.09948 0.24653 C 0.10017 0.24421 0.10208 0.23958 0.10208 0.23958 C 0.10226 0.23819 0.10243 0.2368 0.1026 0.23541 C 0.10295 0.23403 0.10365 0.23125 0.10365 0.23125 C 0.10538 0.21273 0.10365 0.1875 0.09531 0.17083 C 0.0941 0.16458 0.09184 0.16088 0.08698 0.15972 C 0.08316 0.15764 0.07951 0.15463 0.07552 0.15278 C 0.06337 0.1581 0.05764 0.15764 0.04219 0.15764 " pathEditMode="relative" ptsTypes="fffffffffffffffffffffffffffffffffffffffffffffffffffffffffffffffffffffffffffA">
                                      <p:cBhvr>
                                        <p:cTn id="157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C -0.0026 0.00347 -0.00347 0.00578 -0.00573 0.00972 C -0.00833 0.0199 -0.01528 0.03101 -0.02135 0.03819 C -0.02482 0.04213 -0.02795 0.04699 -0.03125 0.05138 C -0.03316 0.05393 -0.03732 0.05578 -0.03958 0.05763 C -0.04253 0.06018 -0.04496 0.06412 -0.04791 0.06666 C -0.05312 0.07129 -0.06024 0.07338 -0.06614 0.07569 C -0.06771 0.07638 -0.0691 0.078 -0.07083 0.07847 C -0.07482 0.07963 -0.07916 0.07939 -0.08333 0.08055 C -0.08976 0.0824 -0.09583 0.08611 -0.10208 0.08819 C -0.10416 0.08773 -0.10642 0.08819 -0.10833 0.0868 C -0.11059 0.08518 -0.11198 0.075 -0.1125 0.07222 C -0.11423 0.06365 -0.11701 0.05555 -0.12135 0.04861 C -0.12257 0.04398 -0.12326 0.03935 -0.12448 0.03472 C -0.125 0.02986 -0.12604 0.02569 -0.12656 0.02083 C -0.12639 0.01226 -0.12916 -0.0132 -0.12187 -0.02292 C -0.12118 -0.02709 -0.12048 -0.03033 -0.11823 -0.03334 C -0.11562 -0.04213 -0.11007 -0.05394 -0.10416 -0.05903 C -0.10295 -0.06227 -0.10208 -0.06274 -0.09948 -0.06389 C -0.08976 -0.07362 -0.07847 -0.07755 -0.06719 -0.08264 C -0.06458 -0.08241 -0.0618 -0.08287 -0.05937 -0.08195 C -0.05816 -0.08149 -0.05781 -0.0794 -0.05677 -0.07848 C -0.05469 -0.07662 -0.05087 -0.07477 -0.04844 -0.07362 C -0.04427 -0.07547 -0.04097 -0.07917 -0.03698 -0.08125 C -0.03489 -0.08473 -0.03142 -0.08912 -0.02864 -0.09167 C -0.02587 -0.09422 -0.02239 -0.09514 -0.01979 -0.09792 C -0.0158 -0.10232 -0.01163 -0.10556 -0.00729 -0.10903 C -0.00278 -0.1125 -0.00104 -0.11991 0.00313 -0.12362 C 0.00399 -0.12662 0.00521 -0.12894 0.00573 -0.13195 C 0.00521 -0.14607 0.00486 -0.1551 -0.00208 -0.16528 C -0.00607 -0.17107 -0.0066 -0.17408 -0.0125 -0.17709 C -0.01476 -0.1794 -0.01632 -0.18264 -0.01875 -0.18473 C -0.02448 -0.18982 -0.03125 -0.1926 -0.0375 -0.19653 C -0.0434 -0.20024 -0.04913 -0.2051 -0.05573 -0.20625 C -0.06701 -0.21135 -0.07882 -0.21783 -0.09062 -0.22014 C -0.09288 -0.22176 -0.09548 -0.22315 -0.09791 -0.22431 C -0.11632 -0.22338 -0.10955 -0.22662 -0.11823 -0.21806 C -0.11892 -0.21505 -0.12101 -0.21158 -0.12291 -0.20973 C -0.12569 -0.20116 -0.12656 -0.19306 -0.1276 -0.18403 C -0.12812 -0.17894 -0.12969 -0.16875 -0.12969 -0.16875 C -0.13003 -0.15162 -0.13351 -0.12385 -0.12708 -0.10695 C -0.12587 -0.09237 -0.11875 -0.07871 -0.10729 -0.07709 C -0.09757 -0.07755 -0.0901 -0.07825 -0.08073 -0.07987 C -0.0658 -0.0919 -0.05 -0.10116 -0.03646 -0.11667 C -0.02969 -0.12431 -0.02778 -0.13658 -0.02396 -0.14653 C -0.02326 -0.15116 -0.02239 -0.15556 -0.02083 -0.15973 C -0.02014 -0.16922 -0.01857 -0.1801 -0.01354 -0.1875 C -0.01094 -0.19144 -0.00555 -0.19306 -0.00208 -0.19514 C 0.00538 -0.19977 0.01129 -0.20741 0.01927 -0.21042 C 0.02344 -0.21366 0.02917 -0.2176 0.03386 -0.21875 C 0.04254 -0.2257 0.05243 -0.22848 0.0625 -0.22987 C 0.09323 -0.22801 0.08177 -0.23426 0.09323 -0.21389 C 0.09445 -0.2088 0.0967 -0.2044 0.09792 -0.19931 C 0.09879 -0.19537 0.09879 -0.19098 0.09948 -0.18681 C 0.10018 -0.18218 0.10139 -0.17801 0.10209 -0.17362 C 0.10278 -0.16204 0.10399 -0.14375 0.10938 -0.13403 C 0.11094 -0.12408 0.11476 -0.11482 0.11927 -0.10695 C 0.12084 -0.10417 0.12084 -0.10255 0.12292 -0.1 C 0.12465 -0.09792 0.1257 -0.09815 0.12813 -0.09723 C 0.13021 -0.09537 0.13264 -0.09491 0.1349 -0.09306 C 0.13802 -0.09051 0.14132 -0.08681 0.14479 -0.08542 C 0.15087 -0.08311 0.15747 -0.08357 0.16354 -0.08195 C 0.16875 -0.08056 0.17344 -0.07778 0.17865 -0.07639 C 0.18264 -0.07385 0.18733 -0.07246 0.19167 -0.07153 C 0.19948 -0.07246 0.20677 -0.07362 0.21459 -0.07431 C 0.21927 -0.07801 0.22274 -0.08403 0.22709 -0.0882 C 0.2309 -0.0919 0.23524 -0.09422 0.23854 -0.09862 C 0.23906 -0.10093 0.24011 -0.10255 0.24063 -0.10487 C 0.24028 -0.11922 0.24149 -0.13588 0.23802 -0.15 C 0.2375 -0.1551 0.2375 -0.16042 0.23594 -0.16528 C 0.23351 -0.17315 0.23559 -0.16598 0.23177 -0.17292 C 0.22847 -0.17894 0.22691 -0.18635 0.22344 -0.19237 C 0.22118 -0.1963 0.22361 -0.19399 0.22136 -0.19862 C 0.21649 -0.20811 0.21354 -0.21482 0.20521 -0.21806 C 0.20191 -0.22107 0.20018 -0.2213 0.19636 -0.22223 C 0.19254 -0.22431 0.18906 -0.22454 0.1849 -0.225 C 0.17361 -0.22454 0.16667 -0.22431 0.15677 -0.22292 C 0.15313 -0.22037 0.15018 -0.21667 0.14636 -0.21459 C 0.14358 -0.21158 0.1408 -0.21042 0.13802 -0.20764 C 0.13542 -0.20487 0.13351 -0.20116 0.13073 -0.19862 C 0.12899 -0.19445 0.12743 -0.19144 0.125 -0.1882 C 0.1224 -0.17801 0.11649 -0.16968 0.11354 -0.15973 C 0.11146 -0.15255 0.11094 -0.14468 0.10886 -0.1375 C 0.10816 -0.13172 0.10712 -0.12709 0.10677 -0.12084 C 0.10695 -0.11227 0.10695 -0.10371 0.10729 -0.09514 C 0.10747 -0.08843 0.1099 -0.08218 0.1099 -0.075 " pathEditMode="relative" ptsTypes="fffffffffffffffffffffffffffffffffffffffffffffffffffffffffffffffffffffffffffffffffffffA">
                                      <p:cBhvr>
                                        <p:cTn id="159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47 C 0.00868 0.00301 0.0165 0.00162 0.025 -0.0007 C 0.03351 -0.00579 0.04289 -0.00903 0.05105 -0.01528 C 0.05226 -0.01621 0.05348 -0.01713 0.05469 -0.01806 C 0.05556 -0.01852 0.05643 -0.01875 0.0573 -0.01945 C 0.05955 -0.02107 0.06007 -0.02384 0.0625 -0.025 C 0.06528 -0.03056 0.06806 -0.03797 0.0698 -0.04445 C 0.07049 -0.04746 0.07049 -0.0507 0.07136 -0.05347 C 0.07309 -0.05972 0.07622 -0.06505 0.07761 -0.07153 C 0.07795 -0.07732 0.07882 -0.08195 0.07969 -0.0875 C 0.07934 -0.09908 0.08247 -0.10648 0.07657 -0.1125 C 0.07205 -0.13033 0.054 -0.13959 0.04115 -0.14167 C 0.03403 -0.14121 0.02691 -0.14097 0.0198 -0.14028 C 0.01702 -0.14005 0.0132 -0.13519 0.01146 -0.13334 C 0.00556 -0.12732 -0.00069 -0.12199 -0.0052 -0.11389 C -0.0059 -0.1088 -0.0052 -0.11134 -0.00781 -0.10625 C -0.00816 -0.10556 -0.00885 -0.10417 -0.00885 -0.10417 C -0.00955 -0.09977 -0.01076 -0.09607 -0.01145 -0.09167 C -0.01111 -0.07269 -0.01284 -0.05301 -0.0052 -0.03611 C -0.0026 -0.02199 0.00539 -0.00926 0.01511 -0.00278 C 0.01789 -0.00093 0.01945 0.00185 0.0224 0.00278 C 0.03594 0.01481 0.05469 0.01412 0.07032 0.01528 C 0.08907 0.01944 0.07691 0.01713 0.12188 0.01458 C 0.12622 0.01435 0.13212 0.00995 0.13646 0.00833 C 0.13941 0.00717 0.14532 0.00486 0.14532 0.00486 C 0.154 -0.00371 0.16302 -0.01088 0.16875 -0.02361 C 0.17223 -0.03148 0.175 -0.04028 0.17813 -0.04861 C 0.18195 -0.0588 0.17639 -0.05047 0.18125 -0.05695 C 0.18282 -0.06297 0.18507 -0.06852 0.18698 -0.07431 C 0.18802 -0.08472 0.19202 -0.09375 0.1948 -0.10347 C 0.19827 -0.11551 0.20105 -0.12685 0.20677 -0.1375 C 0.20782 -0.14144 0.20955 -0.14537 0.21146 -0.14861 C 0.21407 -0.1588 0.22118 -0.16621 0.22813 -0.17084 C 0.23021 -0.17222 0.23438 -0.17616 0.23646 -0.17639 C 0.24236 -0.17732 0.23924 -0.17685 0.24636 -0.17778 C 0.26268 -0.17662 0.26407 -0.17778 0.27605 -0.17222 C 0.28455 -0.16829 0.29236 -0.15857 0.30105 -0.15625 C 0.304 -0.15232 0.30816 -0.14931 0.31094 -0.14514 C 0.31632 -0.13727 0.32014 -0.12616 0.3224 -0.11597 C 0.32223 -0.10509 0.32275 -0.09422 0.32188 -0.08334 C 0.32014 -0.06065 0.31302 -0.04121 0.30521 -0.02153 C 0.30243 -0.01459 0.3 -0.00509 0.29532 2.22222E-6 C 0.28872 0.00694 0.28143 0.0081 0.27344 0.00903 C 0.2599 0.00856 0.25434 0.00833 0.24323 0.00416 C 0.2408 0.00208 0.23802 0.00162 0.23542 -0.0007 C 0.23282 -0.00648 0.23125 -0.01181 0.22761 -0.01667 C 0.22622 -0.02246 0.22361 -0.02824 0.22032 -0.03264 C 0.2191 -0.03935 0.2198 -0.03634 0.21823 -0.04167 C 0.21736 -0.04908 0.21563 -0.05556 0.21563 -0.0632 " pathEditMode="relative" ptsTypes="ffffffffffffffffffffffffffffffffffffffffffffffffA">
                                      <p:cBhvr>
                                        <p:cTn id="161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324 C 0.00573 0.00417 0.00833 0.00649 0.01163 0.01088 C 0.0125 0.01204 0.01267 0.01366 0.01371 0.01436 C 0.0151 0.01528 0.01684 0.01528 0.0184 0.01574 C 0.02291 0.02037 0.02534 0.02709 0.02934 0.03241 C 0.03003 0.03588 0.03107 0.03704 0.03246 0.04005 C 0.03333 0.0419 0.03455 0.04561 0.03455 0.04561 C 0.03541 0.05116 0.03645 0.05695 0.03819 0.06227 C 0.03889 0.06644 0.03906 0.06899 0.04132 0.07199 C 0.04184 0.07871 0.0434 0.08727 0.04705 0.09213 C 0.04774 0.09537 0.04913 0.09861 0.05069 0.10116 C 0.05173 0.10301 0.05434 0.10602 0.05434 0.10602 C 0.05694 0.11482 0.0533 0.10533 0.05798 0.11019 C 0.05902 0.11111 0.0592 0.1132 0.06007 0.11436 C 0.06145 0.11621 0.06336 0.11736 0.06475 0.11922 C 0.075 0.13287 0.0901 0.14074 0.1033 0.14769 C 0.10468 0.15047 0.10798 0.15162 0.11059 0.15255 C 0.11753 0.15139 0.12448 0.15116 0.13142 0.14977 C 0.13698 0.14723 0.1427 0.14375 0.14757 0.13936 C 0.14913 0.13797 0.15052 0.13565 0.15225 0.13449 C 0.15625 0.13195 0.15989 0.13079 0.16371 0.12755 C 0.16389 0.12686 0.16389 0.12616 0.16423 0.12547 C 0.16458 0.12454 0.16545 0.12385 0.1658 0.12269 C 0.16823 0.11551 0.17066 0.10695 0.17205 0.09908 C 0.17152 0.07014 0.17309 0.08079 0.17048 0.06644 C 0.16944 0.06135 0.1651 0.05857 0.16215 0.05672 C 0.15955 0.0551 0.16145 0.05533 0.15902 0.05324 C 0.1526 0.04769 0.14514 0.03959 0.13819 0.03588 C 0.13489 0.03149 0.12864 0.02778 0.12413 0.02686 C 0.12031 0.02431 0.11823 0.02338 0.11371 0.02269 C 0.11076 0.02107 0.10486 0.01852 0.10486 0.01852 C 0.08402 0.01968 0.09878 0.01713 0.08611 0.02547 C 0.08541 0.02593 0.08472 0.02616 0.08402 0.02686 C 0.0835 0.02732 0.08316 0.02848 0.08246 0.02894 C 0.08142 0.02963 0.07934 0.03033 0.07934 0.03033 C 0.07639 0.03334 0.07395 0.03704 0.071 0.04005 C 0.07014 0.04352 0.06805 0.04514 0.06684 0.04838 C 0.06527 0.05255 0.06441 0.05695 0.06371 0.06158 C 0.06406 0.07246 0.06319 0.08195 0.06684 0.09144 C 0.06805 0.10139 0.07257 0.11181 0.07621 0.12061 C 0.07725 0.12292 0.07916 0.12986 0.08142 0.13241 C 0.08698 0.1382 0.09913 0.14213 0.1059 0.14352 C 0.10746 0.14468 0.10937 0.14607 0.11111 0.1463 C 0.11527 0.14699 0.12361 0.14769 0.12361 0.14769 C 0.13055 0.14723 0.13628 0.14676 0.14288 0.14561 C 0.15295 0.14121 0.15677 0.12848 0.16215 0.11713 C 0.16406 0.11297 0.16649 0.10949 0.1684 0.10533 C 0.17066 0.09306 0.17465 0.08102 0.17882 0.06991 C 0.18055 0.06551 0.18055 0.06158 0.18298 0.05741 C 0.18472 0.04792 0.18802 0.03635 0.19132 0.02755 C 0.19184 0.02361 0.19288 0.02014 0.19392 0.01644 C 0.19635 -0.00856 0.196 -0.03588 0.19132 -0.06064 C 0.1901 -0.07708 0.18819 -0.10902 0.20434 -0.1162 C 0.20555 -0.11875 0.20798 -0.12152 0.21007 -0.12245 C 0.21215 -0.12453 0.21319 -0.12639 0.2158 -0.12731 C 0.22274 -0.13472 0.23194 -0.13958 0.2408 -0.1412 C 0.2434 -0.14351 0.24757 -0.14537 0.25069 -0.14537 " pathEditMode="relative" ptsTypes="ffffffffffffffffffffffffffffffffffffffffffffffffffffffffA">
                                      <p:cBhvr>
                                        <p:cTn id="16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1481E-6 C 0.00261 0.00347 0.00383 0.0081 0.00626 0.01204 C 0.00782 0.01458 0.01042 0.01574 0.01251 0.01759 C 0.01824 0.02268 0.02379 0.0287 0.03056 0.03055 C 0.03421 0.03333 0.03751 0.03495 0.04167 0.03611 C 0.054 0.03518 0.06615 0.03125 0.07848 0.03009 C 0.08143 0.0294 0.08386 0.02778 0.08681 0.02731 C 0.08942 0.02616 0.09167 0.025 0.09445 0.02454 C 0.09671 0.02245 0.09654 0.01991 0.09758 0.01667 C 0.10036 0.00856 0.10365 0.00092 0.10591 -0.00741 C 0.1073 -0.0125 0.10661 -0.00903 0.10869 -0.01482 C 0.10938 -0.0169 0.11077 -0.0213 0.11077 -0.0213 C 0.11216 -0.03056 0.11546 -0.03889 0.11702 -0.04815 C 0.11841 -0.07083 0.11615 -0.09005 0.09966 -0.10093 C 0.09671 -0.10695 0.08786 -0.10718 0.08299 -0.10787 C 0.0797 -0.10833 0.07292 -0.1088 0.07292 -0.1088 C 0.0698 -0.11019 0.06667 -0.10972 0.06355 -0.10926 C 0.05956 -0.10787 0.05678 -0.10648 0.05313 -0.10371 C 0.05088 -0.10185 0.04827 -0.09908 0.04584 -0.09815 C 0.04341 -0.0956 0.0415 -0.09306 0.0389 -0.09074 C 0.03751 -0.08704 0.03473 -0.08519 0.03334 -0.08148 C 0.03108 -0.07593 0.029 -0.07037 0.02622 -0.06528 C 0.02588 -0.06111 0.02518 -0.05764 0.02397 -0.05371 C 0.02345 -0.04699 0.02119 -0.03958 0.0198 -0.03287 C 0.01945 -0.02917 0.01841 -0.02616 0.01772 -0.02269 C 0.01754 -0.01736 0.01754 -0.01181 0.0172 -0.00648 C 0.0172 -0.00232 0.01841 0.00254 0.01667 0.00602 C 0.01529 0.00879 0.01494 0.0125 0.01424 0.01574 C 0.0132 0.02037 0.01251 0.025 0.01077 0.02917 C 0.01008 0.03079 0.00869 0.03379 0.00869 0.03379 C 0.00817 0.03842 0.00435 0.0493 0.0007 0.05046 C -0.00121 0.05417 -0.00676 0.05532 -0.00971 0.05555 C -0.01805 0.05532 -0.02169 0.05486 -0.02881 0.05417 C -0.03037 0.05254 -0.03211 0.05162 -0.03402 0.05092 C -0.03558 0.04884 -0.03784 0.04815 -0.03992 0.04768 C -0.046 0.04213 -0.06978 0.04398 -0.07083 0.04398 C -0.07621 0.04305 -0.08159 0.04282 -0.0868 0.04074 C -0.08714 0.04028 -0.08749 0.03981 -0.08784 0.03935 C -0.08819 0.03889 -0.08853 0.03889 -0.08888 0.03842 C -0.08975 0.0375 -0.09131 0.03518 -0.09131 0.03518 C -0.09201 0.03217 -0.09322 0.0294 -0.09409 0.02639 C -0.09513 0.01528 -0.09791 0.00463 -0.10034 -0.00602 C -0.10086 -0.01296 -0.10103 -0.01343 -0.10103 -0.02315 C -0.10103 -0.0456 -0.10069 -0.06158 -0.0986 -0.08195 C -0.09808 -0.08681 -0.0986 -0.0963 -0.09583 -0.10093 C -0.09322 -0.10509 -0.0861 -0.10996 -0.08194 -0.11019 C -0.07464 -0.11065 -0.06006 -0.11111 -0.06006 -0.11111 C -0.05312 -0.11296 -0.04843 -0.11065 -0.04235 -0.10833 C -0.03923 -0.10417 -0.03315 -0.1 -0.02881 -0.09815 C -0.02655 -0.09722 -0.02447 -0.0963 -0.02221 -0.09537 C -0.02135 -0.09491 -0.01944 -0.09445 -0.01944 -0.09445 C -0.01458 -0.09491 -0.01423 -0.0956 -0.01041 -0.0963 C -0.00815 -0.09769 -0.00607 -0.09931 -0.00416 -0.10139 C -0.00051 -0.10949 0.00313 -0.11921 0.00452 -0.12871 C 0.0047 -0.13403 0.00504 -0.14167 0.00556 -0.14676 C 0.00591 -0.15 0.00765 -0.15301 0.00799 -0.15648 C 0.00869 -0.1625 0.00921 -0.16875 0.01008 -0.17454 C 0.01164 -0.18542 0.01667 -0.19514 0.01806 -0.20602 C 0.01911 -0.21435 0.0231 -0.22083 0.02501 -0.22871 C 0.02588 -0.23218 0.02674 -0.23634 0.02917 -0.23843 C 0.03004 -0.24051 0.03056 -0.24259 0.03161 -0.24445 C 0.0323 -0.24699 0.03351 -0.25046 0.03508 -0.25185 C 0.03924 -0.26134 0.05088 -0.26482 0.05869 -0.26574 C 0.07223 -0.27014 0.09515 -0.26528 0.11042 -0.26389 C 0.11476 -0.26296 0.11876 -0.25972 0.12223 -0.25602 C 0.12345 -0.25347 0.12449 -0.2507 0.1257 -0.24815 C 0.1264 -0.24329 0.12692 -0.23773 0.12813 -0.23287 C 0.129 -0.20371 0.13213 -0.16389 0.12154 -0.13565 C 0.11997 -0.12523 0.11407 -0.11875 0.10661 -0.11667 C 0.10487 -0.11505 0.10174 -0.11366 0.09966 -0.11343 C 0.09341 -0.11296 0.08091 -0.1125 0.08091 -0.1125 C 0.07622 -0.11088 0.07171 -0.10926 0.06702 -0.10741 C 0.06442 -0.10394 0.05504 -0.09954 0.05105 -0.09815 C 0.04949 -0.09653 0.0474 -0.0956 0.04549 -0.09491 C 0.04185 -0.0919 0.03786 -0.09097 0.03438 -0.08704 C 0.03108 -0.0831 0.02848 -0.0757 0.0257 -0.07083 C 0.02327 -0.06134 0.02015 -0.05208 0.01598 -0.04352 C 0.01459 -0.03727 0.01372 -0.03125 0.01286 -0.025 C 0.01303 -0.01227 0.0132 -0.00417 0.01598 0.00694 C 0.01702 0.01088 0.0172 0.01597 0.01945 0.01898 C 0.02101 0.025 0.02362 0.03241 0.02744 0.03657 C 0.03056 0.04004 0.0349 0.04167 0.0382 0.04491 C 0.04081 0.04745 0.04411 0.04954 0.04723 0.05092 C 0.05105 0.05254 0.05539 0.05278 0.05938 0.0537 C 0.06199 0.05579 0.06511 0.05602 0.06806 0.05694 C 0.07431 0.05625 0.08195 0.0544 0.08786 0.05092 C 0.09133 0.04884 0.09463 0.04514 0.09827 0.04352 C 0.09983 0.0419 0.10174 0.04167 0.10313 0.03981 " pathEditMode="relative" ptsTypes="fffffffffffffffffffffffffffffffffffffffffffffffffffffffffffffffffffffffffffffffffffffffA">
                                      <p:cBhvr>
                                        <p:cTn id="165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0.00104 0.0044 0.00087 0.0088 0.00243 0.01296 C 0.00278 0.01505 0.00347 0.01898 0.00347 0.01898 C 0.00399 0.02801 0.00643 0.03727 0.00903 0.04583 C 0.01077 0.05972 0.01077 0.075 0.00764 0.08843 C 0.0066 0.09954 0.00434 0.11227 -0.00035 0.12176 C -0.11163 0.12107 -0.04913 0.12384 -0.08125 0.12037 C -0.08368 0.11875 -0.08663 0.11806 -0.08923 0.11759 C -0.09097 0.1169 -0.09271 0.1169 -0.09444 0.11621 C -0.09531 0.11458 -0.09531 0.11366 -0.09653 0.1125 C -0.09791 0.1088 -0.10121 0.10671 -0.10347 0.10371 C -0.10469 0.10208 -0.10469 0.09954 -0.10555 0.09769 C -0.10607 0.09583 -0.10642 0.09398 -0.10677 0.09213 C -0.10729 0.07963 -0.10746 0.06713 -0.10694 0.05463 C -0.10538 0.01852 -0.07048 0.01458 -0.05035 0.01389 C -0.0467 0.0132 -0.04271 0.01273 -0.03889 0.01204 C -0.03541 0.01065 -0.03194 0.00972 -0.02847 0.00833 C -0.02187 0.00579 -0.0158 -0.00092 -0.00972 -0.00509 C -0.00764 -0.00903 -0.00469 -0.01296 -0.00208 -0.0162 C 0.00052 -0.01944 0.00261 -0.02014 0.00417 -0.02454 C 0.00799 -0.03495 0.01077 -0.04491 0.01285 -0.05602 C 0.01337 -0.06296 0.01511 -0.06921 0.01563 -0.07685 C 0.01528 -0.08773 0.01354 -0.0956 0.01077 -0.10555 C 0.0099 -0.10856 0.0099 -0.11204 0.00799 -0.11389 C 0.00295 -0.13403 -0.01371 -0.13588 -0.02708 -0.13796 C -0.03455 -0.14051 -0.04166 -0.14421 -0.0493 -0.14491 C -0.0566 -0.14861 -0.0533 -0.14745 -0.05868 -0.14907 C -0.06389 -0.15254 -0.06979 -0.14884 -0.07465 -0.14583 C -0.07847 -0.14352 -0.08437 -0.14213 -0.0875 -0.13842 C -0.09219 -0.1331 -0.09392 -0.12616 -0.09618 -0.11898 C -0.09844 -0.11134 -0.10156 -0.10463 -0.10347 -0.09676 C -0.10451 -0.0875 -0.10694 -0.0787 -0.10833 -0.06944 C -0.10937 -0.06204 -0.10955 -0.05463 -0.10972 -0.04722 C -0.1092 -0.0412 -0.10868 -0.03634 -0.10677 -0.03102 C -0.10469 -0.01805 -0.09982 -0.00532 -0.09305 0.00463 C -0.09097 0.00787 -0.08767 0.0088 -0.08524 0.01111 C -0.07743 0.01783 -0.07066 0.02384 -0.06146 0.02546 C -0.05677 0.02523 -0.05191 0.02523 -0.04722 0.025 C -0.04114 0.02454 -0.0368 0.01806 -0.0316 0.01574 C -0.02882 0.01204 -0.03038 0.01435 -0.02708 0.0088 C -0.02656 0.0081 -0.02569 0.00648 -0.02569 0.00648 C -0.02378 -0.00046 -0.01823 -0.01134 -0.01458 -0.01759 C -0.01302 -0.02384 -0.01024 -0.0294 -0.00833 -0.03565 C -0.00729 -0.04329 -0.00555 -0.05092 -0.00347 -0.05833 C -0.0026 -0.06782 0.00122 -0.08287 0.00452 -0.09167 C 0.00504 -0.09629 0.00608 -0.10069 0.00729 -0.10509 C 0.00816 -0.11458 0.00972 -0.12176 0.01146 -0.13055 C 0.01181 -0.13796 0.01476 -0.15856 0.00834 -0.16065 C 0.00643 -0.16412 0.00313 -0.16597 1.66667E-6 -0.16713 C -0.00399 -0.1706 -0.0092 -0.17176 -0.01389 -0.17222 C -0.01962 -0.17199 -0.025 -0.17222 -0.03055 -0.17037 C -0.03646 -0.16852 -0.04166 -0.16366 -0.04757 -0.1625 C -0.05903 -0.15741 -0.05781 -0.16065 -0.07847 -0.16111 C -0.08229 -0.16227 -0.08177 -0.16551 -0.08524 -0.16713 C -0.08611 -0.16759 -0.08941 -0.16805 -0.08993 -0.16805 C -0.09184 -0.17129 -0.09462 -0.17245 -0.09722 -0.17454 C -0.09809 -0.17639 -0.09913 -0.17778 -0.1 -0.17963 C -0.10087 -0.18611 -0.10295 -0.19282 -0.10521 -0.19861 C -0.10555 -0.20231 -0.10642 -0.20602 -0.10677 -0.20972 C -0.10625 -0.2243 -0.10677 -0.23356 -0.10278 -0.24583 C -0.10017 -0.26366 -0.08837 -0.28379 -0.07673 -0.29305 C -0.07274 -0.29629 -0.06684 -0.29977 -0.0625 -0.30139 C -0.0625 -0.30139 -0.05816 -0.30278 -0.05694 -0.30324 C -0.05573 -0.3037 -0.05347 -0.30463 -0.05347 -0.30463 C -0.04375 -0.30417 -0.0342 -0.30092 -0.02535 -0.29491 C -0.02326 -0.29167 -0.02031 -0.28773 -0.01736 -0.28611 C -0.01458 -0.28148 -0.01285 -0.27546 -0.00972 -0.27129 C -0.00816 -0.26528 -0.00677 -0.25949 -0.0059 -0.25324 C -0.00712 -0.23866 -0.00903 -0.22731 -0.01423 -0.21435 C -0.01684 -0.20787 -0.02135 -0.20231 -0.02465 -0.19629 C -0.02986 -0.1868 -0.03385 -0.17361 -0.04201 -0.16805 C -0.04323 -0.16551 -0.04687 -0.16319 -0.04896 -0.1625 C -0.05243 -0.15972 -0.05677 -0.15949 -0.06076 -0.15879 C -0.06719 -0.15903 -0.07378 -0.15926 -0.08021 -0.15972 C -0.08246 -0.15995 -0.08715 -0.16065 -0.08715 -0.16065 C -0.09566 -0.16342 -0.10121 -0.16944 -0.10694 -0.17824 C -0.10781 -0.1794 -0.1092 -0.17963 -0.11007 -0.18055 C -0.11371 -0.18449 -0.11701 -0.18866 -0.11979 -0.19352 C -0.12118 -0.19907 -0.12309 -0.20463 -0.12465 -0.21018 C -0.12587 -0.21921 -0.12673 -0.22986 -0.12361 -0.23842 C -0.12274 -0.24491 -0.11927 -0.24722 -0.11649 -0.25185 C -0.11076 -0.26018 -0.10555 -0.26944 -0.09826 -0.275 C -0.0934 -0.2787 -0.08646 -0.28194 -0.0816 -0.28611 C -0.07673 -0.29074 -0.07882 -0.28958 -0.07569 -0.29074 C -0.07118 -0.29444 -0.06562 -0.29838 -0.06041 -0.29954 C -0.05798 -0.30092 -0.05573 -0.30162 -0.05312 -0.30231 C -0.03958 -0.30162 -0.03298 -0.29722 -0.02118 -0.28935 C -0.01666 -0.28634 -0.01163 -0.28333 -0.00798 -0.27824 C -0.00434 -0.27315 -0.0026 -0.26736 1.66667E-6 -0.26157 C 0.0033 -0.25417 0.00695 -0.24792 0.00938 -0.23981 C 0.01042 -0.23125 0.01024 -0.22083 0.0132 -0.21296 " pathEditMode="relative" ptsTypes="ffffffffffffffffffffffffffffffffffffffffffffffffffffffffffffffffffffffffffffffffffffffffffA">
                                      <p:cBhvr>
                                        <p:cTn id="167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0.00191 0.00139 0.0033 0.00718 0.00451 0.00972 C 0.00851 0.01806 0.01267 0.02639 0.01823 0.03287 C 0.01892 0.03472 0.01979 0.03542 0.02118 0.03634 C 0.02257 0.03889 0.02535 0.04421 0.0276 0.04514 C 0.02847 0.04607 0.02899 0.04653 0.03003 0.04676 C 0.03351 0.04908 0.03906 0.04908 0.04253 0.04954 C 0.04844 0.05185 0.05417 0.05301 0.06024 0.05417 C 0.0651 0.05602 0.06979 0.05486 0.07448 0.05301 C 0.07587 0.05185 0.07899 0.05093 0.07899 0.05093 C 0.08021 0.04977 0.08177 0.04931 0.08316 0.04861 C 0.0868 0.04468 0.09028 0.04051 0.09358 0.03611 C 0.09479 0.03449 0.09514 0.03195 0.0967 0.03079 C 0.09722 0.02662 0.09983 0.0206 0.10191 0.01736 C 0.10278 0.01412 0.10208 0.01597 0.10399 0.01273 C 0.10434 0.01204 0.10521 0.01065 0.10521 0.01065 C 0.10694 0.00394 0.11042 -0.00185 0.11233 -0.00833 C 0.11354 -0.0125 0.11441 -0.01713 0.11597 -0.02129 C 0.11701 -0.02708 0.11875 -0.03264 0.11927 -0.03866 C 0.1191 -0.0456 0.11944 -0.05231 0.11823 -0.05903 C 0.11701 -0.07963 0.10347 -0.09028 0.09115 -0.09861 C 0.08455 -0.10301 0.0783 -0.10787 0.07118 -0.11041 C 0.06979 -0.11088 0.0684 -0.1118 0.06701 -0.11227 C 0.06406 -0.11342 0.06128 -0.11435 0.05833 -0.11528 C 0.05365 -0.1169 0.04896 -0.11759 0.04427 -0.11875 C 0.03715 -0.11759 0.03472 -0.11412 0.03021 -0.10671 C 0.02986 -0.1037 0.0283 -0.10139 0.02743 -0.09861 C 0.02465 -0.09051 0.02066 -0.08217 0.01701 -0.07477 C 0.01562 -0.0662 0.01094 -0.05741 0.00729 -0.05 C 0.00608 -0.04768 0.00503 -0.04537 0.00399 -0.04305 C 0.0033 -0.04143 0.0026 -0.03981 0.00191 -0.03819 C 0.00156 -0.0375 0.00087 -0.03588 0.00087 -0.03588 C 0.00052 -0.03287 0.00017 -0.03009 -0.0007 -0.02708 C -0.00035 -0.02153 -0.00087 -0.01551 0.00052 -0.01018 C 0.00104 -0.0081 0.0026 -0.00393 0.0026 -0.00393 C 0.00555 0.01574 0.01771 0.02847 0.03177 0.03403 C 0.03472 0.03658 0.03871 0.03843 0.04201 0.03959 C 0.0467 0.04283 0.05156 0.04421 0.0566 0.04653 C 0.06094 0.0456 0.06198 0.04514 0.06545 0.04329 C 0.06892 0.04121 0.06528 0.04352 0.06823 0.04121 C 0.06892 0.04074 0.07031 0.03982 0.07031 0.03982 C 0.07205 0.03704 0.07361 0.03496 0.07535 0.03218 C 0.07604 0.03102 0.0776 0.02871 0.0776 0.02871 C 0.07865 0.0257 0.08003 0.02269 0.0816 0.02014 C 0.08246 0.01528 0.08437 0.01088 0.08594 0.00625 C 0.0868 -0.00046 0.08941 -0.00602 0.09201 -0.0118 C 0.09375 -0.01574 0.09496 -0.02037 0.0967 -0.0243 C 0.10365 -0.04028 0.11319 -0.05671 0.1243 -0.06782 C 0.12986 -0.07338 0.13611 -0.07801 0.14219 -0.08264 C 0.14375 -0.08379 0.14514 -0.08518 0.1467 -0.08657 C 0.14774 -0.0875 0.14861 -0.08842 0.14948 -0.08935 C 0.14983 -0.08958 0.15052 -0.09028 0.15052 -0.09028 C 0.15139 -0.09259 0.15278 -0.09398 0.15451 -0.09491 C 0.15746 -0.09884 0.16215 -0.10185 0.16649 -0.10324 C 0.16719 -0.10416 0.16962 -0.10532 0.17066 -0.10555 C 0.17153 -0.10648 0.17222 -0.10694 0.17326 -0.10741 C 0.1743 -0.10833 0.175 -0.10949 0.17621 -0.10972 C 0.17865 -0.11111 0.18021 -0.11296 0.18264 -0.11366 C 0.18507 -0.11574 0.18854 -0.1169 0.19149 -0.11736 C 0.1934 -0.11805 0.19549 -0.11852 0.19774 -0.11875 C 0.21076 -0.11852 0.21944 -0.11852 0.23108 -0.11528 C 0.23281 -0.11389 0.23437 -0.11366 0.23628 -0.1125 C 0.23611 -0.06018 0.2493 -0.00347 0.23385 0.04468 C 0.23333 0.05 0.23038 0.05347 0.22691 0.05579 C 0.22465 0.05741 0.22066 0.06088 0.21823 0.06134 C 0.21163 0.06273 0.20503 0.0632 0.19844 0.06389 C 0.17257 0.06343 0.17882 0.06482 0.16701 0.0625 C 0.16545 0.06134 0.16406 0.06065 0.16233 0.05996 C 0.15799 0.05533 0.15191 0.05209 0.14774 0.04746 C 0.14653 0.04607 0.14549 0.04445 0.14427 0.04306 C 0.14358 0.04236 0.14201 0.04097 0.14201 0.04097 C 0.14097 0.03866 0.1401 0.03681 0.13854 0.03496 C 0.13715 0.02894 0.13507 0.02222 0.13281 0.01667 C 0.13264 0.01389 0.13194 0.01111 0.13125 0.00857 C 0.13073 0.00209 0.12917 -0.0044 0.12865 -0.01088 C 0.12847 -0.01389 0.12812 -0.01991 0.12812 -0.01991 C 0.12795 -0.02523 0.12812 -0.03079 0.12708 -0.03588 C 0.12691 -0.03912 0.12708 -0.04629 0.12587 -0.04861 C 0.12552 -0.05278 0.12535 -0.05694 0.12448 -0.06111 C 0.1243 -0.06504 0.12378 -0.06967 0.12187 -0.07291 C 0.12153 -0.07708 0.11823 -0.08333 0.11562 -0.08611 C 0.11285 -0.09236 0.10642 -0.09861 0.10104 -0.1 C 0.09896 -0.10116 0.09705 -0.10185 0.09479 -0.10208 C 0.09219 -0.10486 0.08854 -0.10648 0.08524 -0.10694 C 0.07795 -0.11018 0.06476 -0.10694 0.0566 -0.10671 C 0.04531 -0.10579 0.0342 -0.10347 0.02292 -0.10254 C 0.01944 -0.10185 0.0158 -0.10162 0.01233 -0.10116 C 0.01024 -0.10046 0.00833 -0.09884 0.00625 -0.09838 C 0.00451 -0.09676 0.00208 -0.09329 -2.5E-6 -0.09282 C -0.00139 -0.09051 -0.00295 -0.08889 -0.00469 -0.08727 C -0.00538 -0.08657 -0.00608 -0.08588 -0.00677 -0.08518 C -0.00695 -0.08495 -0.00747 -0.08449 -0.00747 -0.08449 C -0.0092 -0.08102 -0.01181 -0.07916 -0.01406 -0.07616 C -0.01476 -0.07384 -0.01545 -0.07106 -0.01684 -0.06944 C -0.01771 -0.0669 -0.01875 -0.06481 -0.01927 -0.06227 C -0.01979 -0.05069 -0.02135 -0.03866 -0.01892 -0.02754 C -0.01875 -0.02569 -0.01788 -0.02222 -0.01788 -0.02222 C -0.01771 -0.0206 -0.01754 -0.01921 -0.01684 -0.01782 C -0.01563 -0.01018 -0.01424 0.00185 -0.01094 0.00834 C -0.01024 0.01158 -0.00938 0.01551 -0.00781 0.01829 C -0.00747 0.02037 -0.00677 0.02338 -0.00573 0.02523 C -0.00521 0.02593 -0.00417 0.02732 -0.00417 0.02732 C -0.00156 0.03796 0.01163 0.04398 0.01927 0.04537 C 0.02049 0.04607 0.02326 0.04607 0.02326 0.04607 " pathEditMode="relative" ptsTypes="fffffffffffffffffffffffffffffffffffffffffffffffffffffffffffffffffffffffffffffffffffffffffffffffffffffffA">
                                      <p:cBhvr>
                                        <p:cTn id="169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5.55556E-6 C 0.00208 -0.00277 0.00468 -0.0037 0.00729 -0.00555 C 0.01458 -0.01087 0.02239 -0.01527 0.02968 -0.02083 C 0.03628 -0.02569 0.0427 -0.03078 0.04947 -0.03541 C 0.05572 -0.03958 0.06058 -0.04698 0.06718 -0.04999 C 0.07083 -0.0537 0.07447 -0.05508 0.07812 -0.05833 C 0.08333 -0.06319 0.08854 -0.07013 0.09479 -0.07291 C 0.09843 -0.07638 0.10104 -0.08078 0.10468 -0.08402 C 0.10694 -0.08842 0.11006 -0.09166 0.11249 -0.09583 C 0.11354 -0.10184 0.11788 -0.10717 0.12031 -0.11249 C 0.1217 -0.1155 0.12204 -0.11828 0.12395 -0.12083 C 0.12673 -0.13008 0.12986 -0.13726 0.13072 -0.14721 C 0.12933 -0.15856 0.12951 -0.15925 0.12499 -0.17291 C 0.12326 -0.17777 0.11927 -0.18101 0.11614 -0.18402 C 0.1085 -0.19096 0.10381 -0.19675 0.09427 -0.1986 C 0.08854 -0.20184 0.08663 -0.20254 0.08072 -0.20346 C 0.07031 -0.20323 0.05989 -0.20416 0.04947 -0.20277 C 0.04739 -0.20254 0.046 -0.19999 0.04427 -0.1986 C 0.0342 -0.19073 0.02986 -0.1824 0.02552 -0.16874 C 0.0243 -0.1611 0.02326 -0.15346 0.02187 -0.14583 C 0.021 -0.1361 0.02048 -0.13286 0.02239 -0.12013 C 0.02326 -0.11388 0.02968 -0.09675 0.03437 -0.09374 C 0.04288 -0.0787 0.05329 -0.06712 0.06666 -0.06041 C 0.07326 -0.05717 0.08402 -0.05763 0.0901 -0.05694 C 0.09513 -0.05717 0.10017 -0.05671 0.1052 -0.05763 C 0.10798 -0.05809 0.11302 -0.0618 0.11302 -0.0618 C 0.12204 -0.07198 0.12899 -0.08495 0.13489 -0.0986 C 0.13628 -0.10161 0.13663 -0.10532 0.13802 -0.10833 C 0.14045 -0.11388 0.14236 -0.11643 0.14427 -0.12221 C 0.14513 -0.12499 0.14687 -0.13055 0.14687 -0.13055 C 0.14774 -0.13726 0.14965 -0.14421 0.15208 -0.14999 C 0.15312 -0.15601 0.15607 -0.16018 0.15833 -0.16527 C 0.15954 -0.16805 0.16197 -0.1736 0.16197 -0.1736 C 0.16371 -0.18286 0.1776 -0.19721 0.18385 -0.19999 C 0.19062 -0.20902 0.20694 -0.20856 0.2151 -0.20902 C 0.23142 -0.2074 0.21336 -0.21018 0.22708 -0.20555 C 0.22951 -0.20485 0.23437 -0.20346 0.23437 -0.20346 C 0.23611 -0.20231 0.23767 -0.20092 0.23958 -0.19999 C 0.24236 -0.19629 0.24357 -0.1905 0.24583 -0.1861 C 0.24687 -0.17916 0.24756 -0.17314 0.24999 -0.16666 C 0.25086 -0.15485 0.25086 -0.15902 0.24947 -0.14305 C 0.24895 -0.13726 0.24496 -0.13263 0.2427 -0.12777 C 0.2335 -0.10809 0.21961 -0.09351 0.20208 -0.09027 C 0.19982 -0.08934 0.19756 -0.08865 0.19531 -0.08749 C 0.18749 -0.08772 0.1769 -0.08171 0.17187 -0.08958 C 0.15867 -0.11018 0.14548 -0.13958 0.13906 -0.16527 C 0.13871 -0.16897 0.13836 -0.17268 0.13749 -0.17638 C 0.13732 -0.1861 0.13402 -0.19791 0.13854 -0.20555 C 0.14236 -0.2118 0.15347 -0.2199 0.15937 -0.22152 C 0.16805 -0.22916 0.17968 -0.22754 0.1894 -0.22846 C 0.20225 -0.228 0.20433 -0.2287 0.21302 -0.22638 C 0.21631 -0.22337 0.21996 -0.22106 0.22343 -0.21874 C 0.22638 -0.21342 0.23107 -0.2111 0.23541 -0.20833 C 0.23836 -0.20254 0.23923 -0.19675 0.24114 -0.19027 C 0.24201 -0.17036 0.24288 -0.14027 0.23385 -0.12221 C 0.23194 -0.1118 0.22604 -0.09328 0.21979 -0.0861 C 0.21406 -0.07962 0.2026 -0.07221 0.19531 -0.06944 C 0.19253 -0.07013 0.1894 -0.07036 0.18697 -0.07152 C 0.18541 -0.07221 0.18506 -0.07499 0.18385 -0.07638 C 0.18142 -0.07939 0.17951 -0.08147 0.17656 -0.08333 C 0.17308 -0.08958 0.17499 -0.08819 0.17187 -0.08958 C 0.17065 -0.09189 0.16718 -0.09513 0.16718 -0.09513 C 0.16545 -0.10092 0.16284 -0.10694 0.15989 -0.1118 C 0.15972 -0.11272 0.15972 -0.11365 0.15937 -0.11458 C 0.15885 -0.11596 0.15763 -0.11666 0.15729 -0.11805 C 0.15677 -0.12013 0.15711 -0.12221 0.15677 -0.1243 C 0.15607 -0.12754 0.15486 -0.13078 0.15416 -0.13402 C 0.15381 -0.13911 0.1526 -0.14421 0.1526 -0.1493 C 0.15242 -0.15948 0.15277 -0.16967 0.15312 -0.17985 C 0.15347 -0.18981 0.15798 -0.19883 0.16302 -0.20555 C 0.16701 -0.21087 0.17482 -0.21133 0.17968 -0.21458 C 0.18333 -0.21712 0.18663 -0.2199 0.19062 -0.22083 C 0.19895 -0.22823 0.21041 -0.2236 0.21874 -0.21805 C 0.22135 -0.21643 0.22378 -0.21504 0.22656 -0.21388 C 0.22795 -0.21319 0.23072 -0.2111 0.23072 -0.2111 C 0.23229 -0.20809 0.23402 -0.20624 0.23489 -0.20277 C 0.23281 -0.19467 0.2335 -0.18356 0.23541 -0.17569 C 0.23611 -0.16342 0.23784 -0.15208 0.2401 -0.14027 C 0.23992 -0.13124 0.24166 -0.12152 0.23906 -0.11319 C 0.23402 -0.09745 0.2177 -0.08819 0.20572 -0.08541 C 0.19513 -0.07962 0.18697 -0.07846 0.17499 -0.07777 C 0.16267 -0.07453 0.14982 -0.07569 0.13749 -0.07846 C 0.12326 -0.078 0.10902 -0.07754 0.09479 -0.07638 C 0.09201 -0.07522 0.0894 -0.07476 0.08645 -0.0743 C 0.07638 -0.0699 0.06458 -0.07221 0.05416 -0.07152 C 0.04808 -0.07245 0.04201 -0.07291 0.03593 -0.0743 C 0.03402 -0.07592 0.03281 -0.07777 0.03072 -0.07916 C 0.02968 -0.08309 0.02725 -0.08703 0.02552 -0.09027 C 0.02517 -0.09096 0.02447 -0.09235 0.02447 -0.09235 C 0.02378 -0.09606 0.02187 -0.09814 0.02083 -0.10208 C 0.01909 -0.10833 0.01805 -0.11458 0.01614 -0.12083 C 0.01545 -0.12592 0.01545 -0.13101 0.01458 -0.1361 C 0.01371 -0.1574 0.01406 -0.18819 0.02656 -0.20485 C 0.03385 -0.22939 0.06076 -0.22569 0.07499 -0.22569 " pathEditMode="relative" ptsTypes="fffffffffffffffffffffffffffffffffffffffffffffffffffffffffffffffffffffffffffffffffffffffffffffA">
                                      <p:cBhvr>
                                        <p:cTn id="17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0799 0.00023 0.01632 -3.33333E-6 0.02448 0.0007 C 0.02934 0.00116 0.03385 0.00509 0.03854 0.00625 C 0.04219 0.00857 0.04653 0.01111 0.05052 0.0125 C 0.05469 0.01806 0.05816 0.02245 0.06094 0.02986 C 0.0625 0.03403 0.06163 0.03287 0.06302 0.0375 C 0.06372 0.03935 0.0651 0.04306 0.0651 0.04306 C 0.0658 0.04745 0.06701 0.05208 0.06823 0.05625 C 0.06962 0.06783 0.07222 0.0794 0.07552 0.09028 C 0.07604 0.09491 0.07726 0.09838 0.07865 0.10278 C 0.07917 0.10764 0.08073 0.11111 0.08229 0.11528 C 0.08333 0.11783 0.08333 0.12083 0.08438 0.12361 C 0.08785 0.1331 0.09201 0.14097 0.09688 0.14931 C 0.10069 0.15579 0.10399 0.1625 0.11042 0.16458 C 0.11476 0.17037 0.12465 0.16783 0.12917 0.16806 C 0.14045 0.17176 0.16354 0.16759 0.17344 0.15625 C 0.17743 0.15162 0.17934 0.14421 0.18385 0.14028 C 0.18455 0.13634 0.1875 0.1331 0.18958 0.12986 C 0.19149 0.12685 0.19167 0.12361 0.19375 0.12083 C 0.19705 0.10972 0.19653 0.09769 0.2 0.08681 C 0.20052 0.0831 0.20174 0.08009 0.2026 0.07639 C 0.20382 0.06273 0.20122 0.05648 0.19896 0.04445 C 0.19844 0.04167 0.19549 0.0412 0.19375 0.03958 C 0.18802 0.03449 0.18438 0.02732 0.1776 0.02431 C 0.17517 0.01945 0.17847 0.025 0.17344 0.02083 C 0.1724 0.01991 0.17188 0.01829 0.17083 0.01736 C 0.16771 0.01458 0.16424 0.01435 0.16094 0.0125 C 0.15486 0.00926 0.15035 0.00579 0.14375 0.00486 C 0.13802 0.00232 0.14167 0.00347 0.13229 0.00417 C 0.12205 0.0081 0.11215 0.0125 0.10313 0.02014 C 0.10035 0.02245 0.09566 0.02546 0.09271 0.02708 C 0.09097 0.02801 0.0875 0.02986 0.0875 0.02986 C 0.0849 0.03333 0.08212 0.03495 0.07917 0.0375 C 0.07708 0.03935 0.07604 0.04375 0.075 0.04653 C 0.07274 0.05278 0.0691 0.05787 0.06667 0.06389 C 0.06111 0.07732 0.05903 0.09259 0.05208 0.10486 C 0.05191 0.10579 0.05191 0.10671 0.05156 0.10764 C 0.05122 0.10857 0.05035 0.1088 0.05 0.10972 C 0.04965 0.11111 0.04983 0.1125 0.04948 0.11389 C 0.04792 0.12083 0.04271 0.13195 0.03889 0.13681 C 0.03663 0.1463 0.02934 0.15162 0.02292 0.15486 C 0.02049 0.15602 0.01875 0.1581 0.01615 0.15903 C 0.01111 0.16389 0.00122 0.16597 -0.00469 0.16667 C -0.01667 0.1713 -0.02274 0.16852 -0.03854 0.16806 C -0.04809 0.1662 -0.05764 0.16458 -0.06719 0.16389 C -0.07257 0.16273 -0.07708 0.16158 -0.08281 0.16111 C -0.09045 0.15764 -0.09878 0.15741 -0.10677 0.15625 C -0.11215 0.15394 -0.10347 0.15764 -0.11823 0.15486 C -0.12153 0.15417 -0.12413 0.14931 -0.12708 0.14792 C -0.13194 0.1456 -0.13941 0.1463 -0.14427 0.14583 C -0.14549 0.1456 -0.1467 0.14514 -0.14792 0.14514 C -0.15226 0.14468 -0.1566 0.14514 -0.16094 0.14445 C -0.16267 0.14421 -0.16528 0.14144 -0.16719 0.14097 C -0.16892 0.13982 -0.1724 0.13681 -0.1724 0.13681 C -0.17396 0.13125 -0.17795 0.12361 -0.18229 0.12222 C -0.18385 0.12014 -0.18576 0.11852 -0.18698 0.11597 C -0.18854 0.10602 -0.18941 0.09514 -0.18646 0.08542 C -0.1849 0.07986 -0.18576 0.0831 -0.18385 0.0757 C -0.18368 0.075 -0.18333 0.07361 -0.18333 0.07361 C -0.18559 0.06551 -0.17795 0.05278 -0.17361 0.04792 C -0.17205 0.04236 -0.16858 0.03982 -0.1651 0.03681 C -0.15764 0.03009 -0.14844 0.02245 -0.13958 0.02014 C -0.12951 0.01343 -0.11823 0.01181 -0.10729 0.01111 C -0.10243 0.00972 -0.10122 0.00995 -0.09531 0.01042 C -0.09271 0.01158 -0.08976 0.01181 -0.08698 0.0125 C -0.08403 0.01412 -0.08212 0.01644 -0.07865 0.01736 C -0.07743 0.02245 -0.07465 0.02477 -0.07101 0.02639 C -0.06771 0.03195 -0.06181 0.0338 -0.05781 0.03889 C -0.0566 0.04352 -0.05417 0.04769 -0.0526 0.05208 C -0.05035 0.05833 -0.05 0.0662 -0.04948 0.07292 C -0.04965 0.07685 -0.04965 0.08079 -0.05 0.08472 C -0.05 0.08588 -0.05052 0.08704 -0.05052 0.0882 C -0.05122 0.10093 -0.05226 0.13333 -0.0651 0.13681 C -0.06858 0.13935 -0.07135 0.1412 -0.075 0.14306 C -0.08038 0.14583 -0.08472 0.15208 -0.0901 0.15486 C -0.09913 0.15972 -0.10781 0.16389 -0.11719 0.16736 C -0.14184 0.16667 -0.13576 0.16736 -0.14896 0.16389 C -0.15208 0.16111 -0.15382 0.15695 -0.15781 0.15556 C -0.16198 0.15139 -0.16406 0.14653 -0.16771 0.14167 C -0.17101 0.13079 -0.17326 0.1213 -0.175 0.10972 C -0.17483 0.1007 -0.175 0.09167 -0.17448 0.08264 C -0.17413 0.075 -0.17083 0.06644 -0.16823 0.05972 C -0.16632 0.0544 -0.16545 0.04861 -0.16319 0.04375 C -0.16181 0.03704 -0.16354 0.04537 -0.16094 0.0382 C -0.15764 0.02917 -0.15694 0.02616 -0.14948 0.02292 C -0.14809 0.01991 -0.14479 0.01713 -0.14219 0.01597 C -0.1375 0.00972 -0.13056 0.00556 -0.12396 0.00556 " pathEditMode="relative" ptsTypes="ffffffffffffffffffffffffffffffffffffffffffffffffffffffffffffffffffffffffffffffffffffffA">
                                      <p:cBhvr>
                                        <p:cTn id="17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0191 -0.0125 0.00104 0.00116 -0.00278 -0.00648 C -0.00382 -0.00833 -0.00382 -0.01111 -0.00486 -0.01296 C -0.00642 -0.0213 -0.00764 -0.02894 -0.00972 -0.03704 C -0.01076 -0.04144 -0.0132 -0.05 -0.0132 -0.05 C -0.01111 -0.0669 -0.00573 -0.08333 -0.00208 -0.1 C -0.00417 -0.11806 -0.00191 -0.12037 0.00278 -0.13611 C 0.00278 -0.13611 0.00625 -0.15 0.00694 -0.15278 C 0.01059 -0.16759 0.01875 -0.18125 0.02569 -0.19352 C 0.02812 -0.19792 0.03021 -0.2037 0.03333 -0.20741 C 0.04392 -0.21944 0.05816 -0.22616 0.07153 -0.23056 C 0.07396 -0.23264 0.07569 -0.23333 0.07847 -0.23426 C 0.08038 -0.23588 0.08472 -0.23796 0.08472 -0.23796 C 0.08715 -0.2412 0.09045 -0.24375 0.09236 -0.24722 C 0.0967 -0.25486 0.09809 -0.26505 0.10208 -0.27315 C 0.10347 -0.28056 0.10434 -0.28426 0.10486 -0.29259 C 0.10434 -0.29907 0.10434 -0.30556 0.10347 -0.31204 C 0.10295 -0.31574 0.09983 -0.31551 0.09792 -0.31667 C 0.0934 -0.31944 0.08941 -0.32407 0.08472 -0.32593 C 0.07917 -0.32801 0.07187 -0.32778 0.06597 -0.3287 C 0.03628 -0.32755 0.01094 -0.32639 -0.02014 -0.32593 C -0.02344 -0.32153 -0.02465 -0.3169 -0.02708 -0.31204 C -0.03073 -0.28982 -0.02813 -0.31343 -0.02708 -0.29907 C -0.02674 -0.29514 -0.02813 -0.29097 -0.02847 -0.28704 C -0.02778 -0.27778 -0.02656 -0.26111 -0.02431 -0.25185 C -0.02344 -0.24838 -0.02014 -0.24259 -0.02014 -0.24259 C -0.01858 -0.23009 -0.02118 -0.24259 -0.01667 -0.23426 C -0.01615 -0.23333 -0.01649 -0.23171 -0.01597 -0.23056 C -0.01545 -0.2294 -0.01458 -0.2287 -0.01389 -0.22778 C -0.0125 -0.22245 -0.00938 -0.21644 -0.00695 -0.21204 C -0.00642 -0.20995 -0.00399 -0.20394 -0.00278 -0.20278 C 0.00052 -0.19977 0.00868 -0.19537 0.0125 -0.19444 C 0.02396 -0.18681 0.03646 -0.18264 0.0493 -0.18056 C 0.05278 -0.18079 0.05625 -0.18056 0.05972 -0.18148 C 0.06458 -0.18287 0.06667 -0.18611 0.07083 -0.18796 C 0.08229 -0.21111 0.09097 -0.23565 0.09514 -0.26296 C 0.09444 -0.28264 0.09705 -0.29329 0.08264 -0.29815 C 0.07656 -0.30463 0.07118 -0.3088 0.06319 -0.31019 C 0.05469 -0.31574 0.0467 -0.31944 0.0375 -0.32222 C 0.03351 -0.32338 0.03073 -0.32593 0.02639 -0.32685 C 0.01285 -0.325 0.01562 -0.32662 0.00764 -0.31944 C 0.0059 -0.3125 0.00851 -0.32083 0.00486 -0.31482 C -0.00469 -0.29884 0.00538 -0.31273 -0.0007 -0.30463 C -0.00278 -0.29607 -0.00504 -0.29537 -0.00695 -0.28889 C -0.01059 -0.27685 -0.01233 -0.26389 -0.01597 -0.25185 C -0.01684 -0.24421 -0.01823 -0.23611 -0.02014 -0.2287 C -0.01945 -0.21644 -0.01979 -0.20394 -0.01806 -0.19167 C -0.01788 -0.19005 -0.01545 -0.19097 -0.01458 -0.18982 C -0.01372 -0.18889 -0.01389 -0.18727 -0.0132 -0.18611 C -0.00868 -0.17894 -0.00608 -0.17847 0.00139 -0.17685 C 0.01354 -0.17894 0.02413 -0.18611 0.03542 -0.19167 C 0.04566 -0.2037 0.05833 -0.2125 0.06944 -0.22315 C 0.08038 -0.23357 0.08854 -0.24884 0.09722 -0.26204 C 0.10434 -0.27292 0.10608 -0.28889 0.1118 -0.30093 C 0.11302 -0.30347 0.11458 -0.30579 0.11597 -0.30833 C 0.11753 -0.31111 0.12292 -0.31389 0.12292 -0.31389 C 0.12569 -0.31968 0.13733 -0.32708 0.14236 -0.32963 C 0.14809 -0.33727 0.15816 -0.34005 0.16597 -0.34167 C 0.16892 -0.34375 0.17187 -0.34421 0.175 -0.34537 C 0.18906 -0.34282 0.19427 -0.33634 0.20694 -0.32685 C 0.21163 -0.32338 0.21753 -0.31991 0.22083 -0.31389 C 0.22969 -0.29769 0.23472 -0.27338 0.2368 -0.2537 C 0.23628 -0.2287 0.23871 -0.19884 0.21528 -0.19537 C 0.2092 -0.1912 0.20208 -0.18611 0.19514 -0.18519 C 0.18819 -0.18426 0.1743 -0.18333 0.1743 -0.18333 C 0.15677 -0.18357 0.13906 -0.18287 0.12153 -0.18426 C 0.12083 -0.18426 0.11632 -0.19745 0.11528 -0.19907 C 0.10833 -0.21019 0.10069 -0.22153 0.09653 -0.23519 C 0.09705 -0.24375 0.09722 -0.25255 0.09792 -0.26111 C 0.09844 -0.26713 0.10069 -0.2706 0.10278 -0.27593 C 0.10729 -0.28727 0.11128 -0.29838 0.11805 -0.30741 C 0.1217 -0.31227 0.12292 -0.31806 0.12778 -0.3213 C 0.13003 -0.32523 0.13611 -0.33148 0.13611 -0.33148 C 0.13715 -0.33542 0.14097 -0.33773 0.14375 -0.33982 C 0.14566 -0.3412 0.14722 -0.34329 0.1493 -0.34444 C 0.15417 -0.34699 0.15903 -0.34792 0.16389 -0.35 C 0.16771 -0.34907 0.17118 -0.34699 0.175 -0.34537 C 0.17899 -0.3412 0.18038 -0.33819 0.18542 -0.33704 C 0.19601 -0.32639 0.20816 -0.31898 0.21875 -0.30833 C 0.21962 -0.30139 0.22118 -0.29398 0.22292 -0.28704 C 0.22205 -0.27454 0.21875 -0.26389 0.21597 -0.25185 C 0.21198 -0.23472 0.20764 -0.22037 0.19792 -0.20741 C 0.19531 -0.19884 0.19844 -0.20602 0.19097 -0.19907 C 0.18802 -0.1963 0.18594 -0.1919 0.18264 -0.18982 C 0.17153 -0.18241 0.16024 -0.17593 0.14792 -0.17407 C 0.12222 -0.17477 0.09635 -0.17431 0.07083 -0.17685 C 0.05625 -0.17824 0.04236 -0.18241 0.02778 -0.18333 C 0.01719 -0.18657 0.00746 -0.18958 -0.00347 -0.19074 C -0.01285 -0.19421 -0.02222 -0.19815 -0.03195 -0.2 C -0.03767 -0.20255 -0.0434 -0.20463 -0.04931 -0.20648 C -0.05486 -0.20625 -0.06042 -0.20602 -0.06597 -0.20556 C -0.06945 -0.20532 -0.07344 -0.20116 -0.07708 -0.2 C -0.07847 -0.19861 -0.08056 -0.19861 -0.08195 -0.19722 C -0.08264 -0.19653 -0.08247 -0.19491 -0.08333 -0.19444 C -0.08524 -0.19352 -0.0875 -0.19375 -0.08958 -0.19352 C -0.09236 -0.19236 -0.09583 -0.19259 -0.09792 -0.18982 " pathEditMode="relative" ptsTypes="fffffffffffffffffffffffffffffffffffffffffffffffffffffffffffffffffffffffffffffffffffffffffffffffA">
                                      <p:cBhvr>
                                        <p:cTn id="175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0.00348 -0.00156 0.00672 -0.00312 0.00973 C -0.00416 0.01667 -0.00677 0.02269 -0.00885 0.02917 C -0.01041 0.0338 -0.00798 0.02824 -0.00989 0.03473 C -0.01076 0.03773 -0.01232 0.04028 -0.01354 0.04306 C -0.0158 0.04861 -0.01718 0.05486 -0.01927 0.06042 C -0.02291 0.07037 -0.02014 0.06019 -0.02239 0.06736 C -0.03038 0.0919 -0.03628 0.12084 -0.0526 0.1382 C -0.05347 0.14144 -0.05538 0.14121 -0.05729 0.14375 C -0.06406 0.15278 -0.07205 0.15857 -0.08177 0.15973 C -0.08698 0.15949 -0.09218 0.16019 -0.09739 0.15903 C -0.09965 0.15857 -0.10104 0.1551 -0.10312 0.15417 C -0.10416 0.15023 -0.10833 0.14908 -0.11041 0.14584 C -0.11128 0.14468 -0.1125 0.14167 -0.1125 0.14167 C -0.11337 0.13681 -0.11475 0.13195 -0.11562 0.12709 C -0.11545 0.12153 -0.11736 0.09329 -0.1125 0.08334 C -0.11198 0.07963 -0.11093 0.07523 -0.10937 0.07223 C -0.10816 0.06551 -0.1092 0.06829 -0.10677 0.06389 C -0.10607 0.05764 -0.10382 0.05463 -0.10156 0.04931 C -0.09583 0.03611 -0.08784 0.02801 -0.07656 0.025 C -0.05903 0.0301 -0.05746 0.06181 -0.04791 0.07778 C -0.04687 0.08588 -0.04218 0.0926 -0.03958 0.1 C -0.03767 0.10556 -0.03975 0.10301 -0.03698 0.10556 C -0.03437 0.11111 -0.0342 0.11204 -0.03073 0.11667 C -0.02899 0.12246 -0.02569 0.12755 -0.02239 0.13195 C -0.02187 0.13264 -0.02187 0.13403 -0.02135 0.13473 C -0.02048 0.13611 -0.01771 0.13797 -0.01666 0.13889 C -0.0092 0.14584 -0.00312 0.15047 0.00573 0.15348 C 0.01129 0.15533 0.01684 0.15764 0.0224 0.15973 C 0.02396 0.16019 0.02552 0.16019 0.02709 0.16042 C 0.02795 0.16065 0.02882 0.16088 0.02969 0.16111 C 0.03177 0.16204 0.03386 0.16343 0.03594 0.16389 C 0.04063 0.16505 0.04532 0.16574 0.05 0.16736 C 0.05191 0.16713 0.05382 0.16736 0.05573 0.16667 C 0.05886 0.16574 0.06094 0.16065 0.06407 0.15973 C 0.07344 0.15648 0.07986 0.14723 0.08959 0.14514 C 0.09167 0.14329 0.09636 0.14028 0.09636 0.14028 C 0.09861 0.13635 0.10122 0.13311 0.10365 0.12917 C 0.10538 0.12246 0.10261 0.13195 0.10573 0.1257 C 0.10608 0.125 0.10591 0.12385 0.10625 0.12292 C 0.10712 0.12107 0.10834 0.11968 0.10938 0.11806 C 0.11077 0.11273 0.11302 0.10811 0.11459 0.10278 C 0.11511 0.09908 0.11615 0.09607 0.11667 0.09236 C 0.11719 0.07454 0.11736 0.05903 0.10521 0.04931 C 0.10434 0.04561 0.10174 0.04306 0.09896 0.04236 C 0.09115 0.03449 0.08177 0.02824 0.07188 0.02639 C 0.06771 0.02454 0.0632 0.02408 0.05886 0.02292 C 0.04931 0.02037 0.04045 0.01459 0.03073 0.0132 C 0.01563 0.00811 -0.00312 0.01088 -0.01823 0.01042 C -0.03628 0.00811 -0.05503 0.0088 -0.07291 0.00834 C -0.08159 0.00787 -0.08906 0.00648 -0.09739 0.00417 C -0.10104 0.00047 -0.1033 -0.00509 -0.10729 -0.00764 C -0.11163 -0.0162 -0.10399 -0.00139 -0.11041 -0.0118 C -0.11076 -0.0125 -0.11146 -0.01713 -0.11146 -0.01736 C -0.11284 -0.0243 -0.11423 -0.03055 -0.11614 -0.0375 C -0.11718 -0.0412 -0.11875 -0.04861 -0.11875 -0.04861 C -0.11857 -0.05254 -0.11944 -0.07801 -0.11718 -0.08472 C -0.11562 -0.08912 -0.11458 -0.09328 -0.1125 -0.09722 C -0.11128 -0.09953 -0.10885 -0.10416 -0.10885 -0.10416 C -0.10625 -0.11828 -0.09357 -0.12662 -0.08489 -0.13264 C -0.08194 -0.13472 -0.07916 -0.13703 -0.07604 -0.13889 C -0.0743 -0.13981 -0.07083 -0.14097 -0.07083 -0.14097 C -0.0625 -0.13865 -0.05399 -0.1324 -0.04791 -0.1243 C -0.04653 -0.11527 -0.04045 -0.11203 -0.03646 -0.10555 C -0.03437 -0.10231 -0.0335 -0.09953 -0.03073 -0.09722 C -0.03038 -0.09583 -0.03021 -0.09444 -0.02968 -0.09305 C -0.02934 -0.09213 -0.02847 -0.09189 -0.02812 -0.09097 C -0.02778 -0.08958 -0.02795 -0.08819 -0.0276 -0.0868 C -0.02743 -0.08588 -0.02691 -0.08495 -0.02656 -0.08402 C -0.02604 -0.08078 -0.02552 -0.0787 -0.02448 -0.07569 C -0.02396 -0.07222 -0.02309 -0.06875 -0.02239 -0.06527 C -0.02205 -0.06319 -0.02083 -0.05902 -0.02083 -0.05902 C -0.01996 -0.05023 -0.01458 -0.04143 -0.01146 -0.03333 C -0.01041 -0.03078 -0.01041 -0.02777 -0.00937 -0.025 C -0.00625 -0.01666 -0.0026 -0.00856 0 0 Z " pathEditMode="relative" ptsTypes="fffffffffffffffffffffffffffffffffffffffffffffffffffffffffffffffffffffffffff">
                                      <p:cBhvr>
                                        <p:cTn id="177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0.00348 -0.00156 0.00672 -0.00312 0.00973 C -0.00416 0.01667 -0.00677 0.02269 -0.00885 0.02917 C -0.01041 0.0338 -0.00798 0.02824 -0.00989 0.03473 C -0.01076 0.03773 -0.01232 0.04028 -0.01354 0.04306 C -0.0158 0.04861 -0.01718 0.05486 -0.01927 0.06042 C -0.02291 0.07037 -0.02014 0.06019 -0.02239 0.06736 C -0.03038 0.0919 -0.03628 0.12084 -0.0526 0.1382 C -0.05347 0.14144 -0.05538 0.14121 -0.05729 0.14375 C -0.06406 0.15278 -0.07205 0.15857 -0.08177 0.15973 C -0.08698 0.15949 -0.09218 0.16019 -0.09739 0.15903 C -0.09965 0.15857 -0.10104 0.1551 -0.10312 0.15417 C -0.10416 0.15023 -0.10833 0.14908 -0.11041 0.14584 C -0.11128 0.14468 -0.1125 0.14167 -0.1125 0.14167 C -0.11337 0.13681 -0.11475 0.13195 -0.11562 0.12709 C -0.11545 0.12153 -0.11736 0.09329 -0.1125 0.08334 C -0.11198 0.07963 -0.11093 0.07523 -0.10937 0.07223 C -0.10816 0.06551 -0.1092 0.06829 -0.10677 0.06389 C -0.10607 0.05764 -0.10382 0.05463 -0.10156 0.04931 C -0.09583 0.03611 -0.08784 0.02801 -0.07656 0.025 C -0.05903 0.0301 -0.05746 0.06181 -0.04791 0.07778 C -0.04687 0.08588 -0.04218 0.0926 -0.03958 0.1 C -0.03767 0.10556 -0.03975 0.10301 -0.03698 0.10556 C -0.03437 0.11111 -0.0342 0.11204 -0.03073 0.11667 C -0.02899 0.12246 -0.02569 0.12755 -0.02239 0.13195 C -0.02187 0.13264 -0.02187 0.13403 -0.02135 0.13473 C -0.02048 0.13611 -0.01771 0.13797 -0.01666 0.13889 C -0.0092 0.14584 -0.00312 0.15047 0.00573 0.15348 C 0.01129 0.15533 0.01684 0.15764 0.0224 0.15973 C 0.02396 0.16019 0.02552 0.16019 0.02709 0.16042 C 0.02795 0.16065 0.02882 0.16088 0.02969 0.16111 C 0.03177 0.16204 0.03386 0.16343 0.03594 0.16389 C 0.04063 0.16505 0.04532 0.16574 0.05 0.16736 C 0.05191 0.16713 0.05382 0.16736 0.05573 0.16667 C 0.05886 0.16574 0.06094 0.16065 0.06407 0.15973 C 0.07344 0.15648 0.07986 0.14723 0.08959 0.14514 C 0.09167 0.14329 0.09636 0.14028 0.09636 0.14028 C 0.09861 0.13635 0.10122 0.13311 0.10365 0.12917 C 0.10538 0.12246 0.10261 0.13195 0.10573 0.1257 C 0.10608 0.125 0.10591 0.12385 0.10625 0.12292 C 0.10712 0.12107 0.10834 0.11968 0.10938 0.11806 C 0.11077 0.11273 0.11302 0.10811 0.11459 0.10278 C 0.11511 0.09908 0.11615 0.09607 0.11667 0.09236 C 0.11719 0.07454 0.11736 0.05903 0.10521 0.04931 C 0.10434 0.04561 0.10174 0.04306 0.09896 0.04236 C 0.09115 0.03449 0.08177 0.02824 0.07188 0.02639 C 0.06771 0.02454 0.0632 0.02408 0.05886 0.02292 C 0.04931 0.02037 0.04045 0.01459 0.03073 0.0132 C 0.01563 0.00811 -0.00312 0.01088 -0.01823 0.01042 C -0.03628 0.00811 -0.05503 0.0088 -0.07291 0.00834 C -0.08159 0.00787 -0.08906 0.00648 -0.09739 0.00417 C -0.10104 0.00047 -0.1033 -0.00509 -0.10729 -0.00764 C -0.11163 -0.0162 -0.10399 -0.00139 -0.11041 -0.0118 C -0.11076 -0.0125 -0.11146 -0.01713 -0.11146 -0.01736 C -0.11284 -0.0243 -0.11423 -0.03055 -0.11614 -0.0375 C -0.11718 -0.0412 -0.11875 -0.04861 -0.11875 -0.04861 C -0.11857 -0.05254 -0.11944 -0.07801 -0.11718 -0.08472 C -0.11562 -0.08912 -0.11458 -0.09328 -0.1125 -0.09722 C -0.11128 -0.09953 -0.10885 -0.10416 -0.10885 -0.10416 C -0.10625 -0.11828 -0.09357 -0.12662 -0.08489 -0.13264 C -0.08194 -0.13472 -0.07916 -0.13703 -0.07604 -0.13889 C -0.0743 -0.13981 -0.07083 -0.14097 -0.07083 -0.14097 C -0.0625 -0.13865 -0.05399 -0.1324 -0.04791 -0.1243 C -0.04653 -0.11527 -0.04045 -0.11203 -0.03646 -0.10555 C -0.03437 -0.10231 -0.0335 -0.09953 -0.03073 -0.09722 C -0.03038 -0.09583 -0.03021 -0.09444 -0.02968 -0.09305 C -0.02934 -0.09213 -0.02847 -0.09189 -0.02812 -0.09097 C -0.02778 -0.08958 -0.02795 -0.08819 -0.0276 -0.0868 C -0.02743 -0.08588 -0.02691 -0.08495 -0.02656 -0.08402 C -0.02604 -0.08078 -0.02552 -0.0787 -0.02448 -0.07569 C -0.02396 -0.07222 -0.02309 -0.06875 -0.02239 -0.06527 C -0.02205 -0.06319 -0.02083 -0.05902 -0.02083 -0.05902 C -0.01996 -0.05023 -0.01458 -0.04143 -0.01146 -0.03333 C -0.01041 -0.03078 -0.01041 -0.02777 -0.00937 -0.025 C -0.00625 -0.01666 -0.0026 -0.00856 0 0 Z " pathEditMode="relative" ptsTypes="fffffffffffffffffffffffffffffffffffffffffffffffffffffffffffffffffffffffffff">
                                      <p:cBhvr>
                                        <p:cTn id="179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42 0.01273 -0.02552 0.01458 -0.03541 0.01528 C -0.04288 0.01574 -0.05035 0.0162 -0.05781 0.01666 C -0.06719 0.01597 -0.07621 0.01574 -0.08541 0.01319 C -0.08923 0.01065 -0.08576 0.0125 -0.09166 0.01111 C -0.09548 0.01018 -0.09948 0.00787 -0.10312 0.00625 C -0.1026 0.00092 -0.10173 -0.00394 -0.10052 -0.00903 C -0.09982 -0.01713 -0.09791 -0.02593 -0.09635 -0.03403 C -0.09687 -0.04144 -0.09635 -0.04908 -0.09791 -0.05625 C -0.09861 -0.05903 -0.10017 -0.06111 -0.10104 -0.06389 C -0.1026 -0.06898 -0.10382 -0.07222 -0.10521 -0.07778 C -0.10538 -0.07847 -0.10573 -0.07986 -0.10573 -0.07986 C -0.10607 -0.0838 -0.10677 -0.08727 -0.10729 -0.09097 C -0.10677 -0.10533 -0.10573 -0.12292 -0.09739 -0.13403 C -0.09531 -0.14491 -0.08333 -0.15023 -0.07604 -0.15209 C -0.06875 -0.15162 -0.06632 -0.15347 -0.0625 -0.14653 C -0.05833 -0.13009 -0.05087 -0.11459 -0.04531 -0.09861 C -0.04236 -0.09028 -0.03837 -0.08218 -0.03594 -0.07361 C -0.03246 -0.06158 -0.03559 -0.06898 -0.03229 -0.06181 C -0.03177 -0.05695 -0.03055 -0.05347 -0.02864 -0.04931 C -0.0276 -0.04398 -0.02882 -0.04861 -0.02552 -0.04236 C -0.01753 -0.02709 -0.01163 -0.02176 0.00156 -0.01528 C 0.00486 -0.01366 0.00799 -0.01065 0.01146 -0.00972 C 0.01632 -0.00857 0.02136 -0.00787 0.02604 -0.00625 C 0.02847 -0.00533 0.03334 -0.00347 0.03334 -0.00347 C 0.04219 -0.00394 0.04462 -0.00278 0.05104 -0.00764 C 0.05695 -0.01204 0.06337 -0.02292 0.06979 -0.025 C 0.07101 -0.02963 0.07327 -0.03357 0.07448 -0.0382 C 0.07587 -0.04329 0.07778 -0.05232 0.07917 -0.05834 C 0.08004 -0.0669 0.08073 -0.07547 0.08125 -0.08403 C 0.08038 -0.10209 0.07743 -0.1169 0.07031 -0.13195 C 0.06788 -0.13704 0.06597 -0.14144 0.0625 -0.14514 C 0.06111 -0.14653 0.05781 -0.14792 0.05781 -0.14792 C 0.05469 -0.15116 0.05018 -0.15209 0.04636 -0.15278 C 0.01875 -0.15185 0.02917 -0.15394 0.0125 -0.14514 C 0.00504 -0.13519 0.01875 -0.15301 0.00834 -0.14097 C 0.00174 -0.13334 0.00087 -0.11922 -0.00208 -0.10903 C -0.00538 -0.09746 -0.01111 -0.08588 -0.0151 -0.075 C -0.01823 -0.06667 -0.02135 -0.05834 -0.02448 -0.05 C -0.02587 -0.04653 -0.02864 -0.03959 -0.02864 -0.03959 C -0.03038 -0.02824 -0.03229 -0.01551 -0.03698 -0.00556 C -0.03871 0.00347 -0.04149 0.01065 -0.04427 0.01944 C -0.04861 0.03264 -0.05191 0.04653 -0.05469 0.06041 C -0.05555 0.07245 -0.05642 0.08472 -0.05416 0.09653 C -0.05347 0.10903 -0.05069 0.12315 -0.04583 0.13403 C -0.04496 0.13588 -0.04357 0.13703 -0.04271 0.13889 C -0.03837 0.14907 -0.03698 0.15949 -0.02812 0.16389 C -0.02413 0.16921 -0.01753 0.17361 -0.01198 0.17569 C -0.00955 0.17662 -0.00469 0.17708 -0.00469 0.17708 C 0.02257 0.17639 0.03959 0.17592 0.06302 0.17361 C 0.0684 0.17199 0.07587 0.17106 0.08021 0.16528 C 0.08229 0.1625 0.08594 0.15625 0.08594 0.15625 C 0.08976 0.14328 0.09358 0.13032 0.0974 0.11736 C 0.09792 0.1118 0.09844 0.10625 0.09896 0.10069 C 0.09879 0.09166 0.09931 0.08264 0.09844 0.07361 C 0.09566 0.04722 0.08195 0.02754 0.06667 0.0125 C 0.06476 0.01065 0.06198 0.01111 0.0599 0.00972 C 0.05608 0.00741 0.05261 0.00416 0.04896 0.00139 C 0.04618 -0.0007 0.04254 -0.00047 0.03959 -0.00209 C 0.03403 -0.00486 0.02917 -0.00972 0.02344 -0.01181 C 0.02153 -0.0125 0.01962 -0.0132 0.01771 -0.01389 C 0.0158 -0.01482 0.01406 -0.01621 0.01198 -0.01667 C 0.00834 -0.01759 0.00104 -0.01806 0.00104 -0.01806 C -0.00382 -0.01783 -0.00868 -0.01806 -0.01354 -0.01736 C -0.02465 -0.01574 -0.03437 0.01574 -0.03854 0.02708 C -0.03923 0.03657 -0.04219 0.04421 -0.04323 0.05347 C -0.04392 0.05926 -0.04479 0.07083 -0.04479 0.07083 C -0.04462 0.08009 -0.04496 0.08935 -0.04427 0.09861 C -0.04375 0.10532 -0.03958 0.1125 -0.03698 0.11805 C -0.02882 0.13565 -0.02083 0.14166 -0.00781 0.15208 C -0.00087 0.15764 0.00417 0.16273 0.0125 0.16389 C 0.03386 0.17338 0.05104 0.13634 0.06406 0.12014 C 0.07084 0.1118 0.0783 0.10393 0.08177 0.09236 C 0.08299 0.08102 0.0842 0.07639 0.08281 0.0625 C 0.08143 0.0493 0.07153 0.03634 0.06511 0.02639 C 0.06163 0.01412 0.05139 0.01018 0.04323 0.00486 C 0.03143 -0.00301 0.02084 -0.01019 0.00781 -0.0132 C -0.01024 -0.0125 -0.00399 -0.0125 -0.01094 -0.0125 " pathEditMode="relative" ptsTypes="fffffffffffffffffffffffffffffffffffffffffffffffffffffffffffffffffffffffffffffA">
                                      <p:cBhvr>
                                        <p:cTn id="181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649 -0.00225 0.01204 -0.0059 0.01667 C -0.00711 0.02269 -0.00764 0.02616 -0.01007 0.03125 C -0.0125 0.04283 -0.01736 0.05255 -0.02257 0.06227 C -0.025 0.07361 -0.03385 0.08704 -0.04253 0.09005 C -0.046 0.09468 -0.0493 0.09746 -0.05416 0.09885 C -0.06093 0.10348 -0.06788 0.10463 -0.075 0.10787 C -0.096 0.10348 -0.08611 0.10486 -0.10503 0.10348 C -0.11007 0.1007 -0.11458 0.09908 -0.11996 0.09792 C -0.12882 0.08982 -0.12777 0.08218 -0.13333 0.07107 C -0.13541 0.05533 -0.13628 0.03843 -0.13159 0.02338 C -0.1302 0.01412 -0.12864 0.00463 -0.12673 -0.00439 C -0.12777 -0.02361 -0.12725 -0.01851 -0.14253 -0.0199 C -0.15642 -0.02476 -0.16684 -0.02893 -0.18159 -0.02986 C -0.1875 -0.03148 -0.19236 -0.03518 -0.19826 -0.03657 C -0.20173 -0.03958 -0.20173 -0.04189 -0.2059 -0.04328 C -0.20902 -0.04745 -0.21215 -0.04976 -0.2158 -0.05324 C -0.2177 -0.05787 -0.21961 -0.06064 -0.22257 -0.06435 C -0.225 -0.07106 -0.22777 -0.07824 -0.2309 -0.08449 C -0.23211 -0.09213 -0.23489 -0.09791 -0.23923 -0.10324 C -0.24062 -0.11018 -0.24305 -0.1162 -0.24409 -0.12338 C -0.24236 -0.14514 -0.23611 -0.15648 -0.22257 -0.16782 C -0.22014 -0.17245 -0.21562 -0.17847 -0.2125 -0.18217 C -0.20955 -0.18541 -0.20416 -0.1875 -0.20086 -0.19004 C -0.19635 -0.19351 -0.19236 -0.1993 -0.1875 -0.20208 C -0.18073 -0.20601 -0.17378 -0.2074 -0.16666 -0.20995 C -0.13524 -0.2081 -0.1243 -0.21041 -0.1 -0.19328 C -0.09514 -0.18518 -0.09531 -0.17731 -0.09253 -0.16782 C -0.09132 -0.16389 -0.08836 -0.15671 -0.08836 -0.15671 C -0.08593 -0.13726 -0.08524 -0.11551 -0.09253 -0.09768 C -0.09861 -0.0831 -0.10972 -0.07615 -0.11996 -0.06782 C -0.12326 -0.06527 -0.12586 -0.06134 -0.12916 -0.05879 C -0.14514 -0.04606 -0.1684 -0.03819 -0.18663 -0.03657 C -0.19583 -0.03703 -0.20503 -0.03703 -0.21423 -0.03773 C -0.21545 -0.03773 -0.21684 -0.03773 -0.21753 -0.03889 C -0.22187 -0.04652 -0.22135 -0.05787 -0.22586 -0.06551 C -0.23038 -0.07291 -0.22847 -0.06898 -0.23159 -0.07777 C -0.23316 -0.08958 -0.2368 -0.10092 -0.23836 -0.11319 C -0.23923 -0.13125 -0.24461 -0.15926 -0.23333 -0.1743 C -0.23125 -0.17708 -0.22812 -0.17801 -0.22586 -0.17986 C -0.21736 -0.18657 -0.22465 -0.18402 -0.21336 -0.18541 C -0.20173 -0.1949 -0.1868 -0.20254 -0.17326 -0.20555 C -0.16961 -0.20648 -0.16614 -0.20694 -0.1625 -0.20764 C -0.16059 -0.2081 -0.15659 -0.20879 -0.15659 -0.20879 C -0.14288 -0.20694 -0.13264 -0.20347 -0.12083 -0.19444 C -0.11944 -0.18726 -0.11718 -0.18101 -0.11336 -0.17546 C -0.1125 -0.17083 -0.11076 -0.16759 -0.1092 -0.16319 C -0.10677 -0.14814 -0.10607 -0.13264 -0.11007 -0.11782 C -0.11059 -0.11273 -0.11093 -0.10185 -0.11336 -0.09768 C -0.11389 -0.09676 -0.1151 -0.09652 -0.1158 -0.0956 C -0.12448 -0.08402 -0.13455 -0.06967 -0.1467 -0.06435 C -0.15642 -0.05486 -0.14409 -0.0662 -0.1533 -0.05995 C -0.15885 -0.05625 -0.15885 -0.05486 -0.16493 -0.05324 C -0.17048 -0.04976 -0.17586 -0.04722 -0.18159 -0.04444 C -0.1835 -0.0449 -0.18576 -0.04444 -0.1875 -0.0456 C -0.20104 -0.05463 -0.18489 -0.0493 -0.19496 -0.05208 C -0.19705 -0.05393 -0.19982 -0.05463 -0.20173 -0.05671 C -0.20243 -0.0574 -0.2026 -0.05902 -0.2033 -0.05995 C -0.20416 -0.06111 -0.20555 -0.06157 -0.20659 -0.06226 C -0.21093 -0.06944 -0.20816 -0.06527 -0.21493 -0.0743 C -0.2177 -0.07801 -0.21927 -0.08472 -0.2217 -0.08889 C -0.22257 -0.09189 -0.22343 -0.09467 -0.22413 -0.09768 C -0.22465 -0.1 -0.22586 -0.10439 -0.22586 -0.10439 C -0.22708 -0.11574 -0.2283 -0.13889 -0.2283 -0.13889 C -0.22708 -0.15578 -0.225 -0.16759 -0.2217 -0.18333 C -0.22066 -0.18842 -0.21961 -0.19375 -0.21666 -0.19768 C -0.21267 -0.20301 -0.20451 -0.20648 -0.19913 -0.20764 C -0.19184 -0.21111 -0.18593 -0.21412 -0.1783 -0.21551 C -0.17222 -0.21875 -0.16614 -0.21805 -0.16007 -0.22106 C -0.1552 -0.22708 -0.14705 -0.23148 -0.1408 -0.23541 C -0.13541 -0.24305 -0.13489 -0.25231 -0.1309 -0.26111 C -0.12777 -0.28125 -0.13211 -0.28588 -0.1342 -0.30439 C -0.13524 -0.31435 -0.13663 -0.32291 -0.1434 -0.32893 C -0.14652 -0.33541 -0.15034 -0.33842 -0.15503 -0.34213 C -0.1526 -0.35185 -0.1717 -0.34884 -0.17326 -0.34884 C -0.17916 -0.34791 -0.18455 -0.34699 -0.18993 -0.34328 C -0.19218 -0.33912 -0.19479 -0.33657 -0.19757 -0.33333 C -0.1993 -0.33125 -0.20069 -0.32893 -0.20243 -0.32662 C -0.2033 -0.32546 -0.20503 -0.32338 -0.20503 -0.32338 C -0.20659 -0.31551 -0.20972 -0.30926 -0.2125 -0.30208 C -0.21597 -0.29328 -0.2184 -0.28379 -0.22257 -0.27546 C -0.22205 -0.25555 -0.2243 -0.23564 -0.21336 -0.22106 C -0.21163 -0.21574 -0.20746 -0.2081 -0.2033 -0.20555 C -0.20121 -0.20416 -0.1967 -0.20324 -0.1967 -0.20324 C -0.1901 -0.1949 -0.19427 -0.19861 -0.17673 -0.20115 C -0.17187 -0.20185 -0.16857 -0.20625 -0.16423 -0.20879 C -0.15017 -0.21713 -0.14548 -0.21828 -0.1342 -0.23333 " pathEditMode="relative" ptsTypes="ffffffffffffffffffffffffffffffffffffffffffffffffffffffffffffffffffffffffffffffffffffffA">
                                      <p:cBhvr>
                                        <p:cTn id="183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4 0.00649 -0.00225 0.01204 -0.0059 0.01667 C -0.00711 0.02269 -0.00764 0.02616 -0.01007 0.03125 C -0.0125 0.04283 -0.01736 0.05255 -0.02257 0.06227 C -0.025 0.07361 -0.03385 0.08704 -0.04253 0.09005 C -0.046 0.09468 -0.0493 0.09746 -0.05416 0.09885 C -0.06093 0.10348 -0.06788 0.10463 -0.075 0.10787 C -0.096 0.10348 -0.08611 0.10486 -0.10503 0.10348 C -0.11007 0.1007 -0.11458 0.09908 -0.11996 0.09792 C -0.12882 0.08982 -0.12777 0.08218 -0.13333 0.07107 C -0.13541 0.05533 -0.13628 0.03843 -0.13159 0.02338 C -0.1302 0.01412 -0.12864 0.00463 -0.12673 -0.00439 C -0.12777 -0.02361 -0.12725 -0.01851 -0.14253 -0.0199 C -0.15642 -0.02476 -0.16684 -0.02893 -0.18159 -0.02986 C -0.1875 -0.03148 -0.19236 -0.03518 -0.19826 -0.03657 C -0.20173 -0.03958 -0.20173 -0.04189 -0.2059 -0.04328 C -0.20902 -0.04745 -0.21215 -0.04976 -0.2158 -0.05324 C -0.2177 -0.05787 -0.21961 -0.06064 -0.22257 -0.06435 C -0.225 -0.07106 -0.22777 -0.07824 -0.2309 -0.08449 C -0.23211 -0.09213 -0.23489 -0.09791 -0.23923 -0.10324 C -0.24062 -0.11018 -0.24305 -0.1162 -0.24409 -0.12338 C -0.24236 -0.14514 -0.23611 -0.15648 -0.22257 -0.16782 C -0.22014 -0.17245 -0.21562 -0.17847 -0.2125 -0.18217 C -0.20955 -0.18541 -0.20416 -0.1875 -0.20086 -0.19004 C -0.19635 -0.19351 -0.19236 -0.1993 -0.1875 -0.20208 C -0.18073 -0.20601 -0.17378 -0.2074 -0.16666 -0.20995 C -0.13524 -0.2081 -0.1243 -0.21041 -0.1 -0.19328 C -0.09514 -0.18518 -0.09531 -0.17731 -0.09253 -0.16782 C -0.09132 -0.16389 -0.08836 -0.15671 -0.08836 -0.15671 C -0.08593 -0.13726 -0.08524 -0.11551 -0.09253 -0.09768 C -0.09861 -0.0831 -0.10972 -0.07615 -0.11996 -0.06782 C -0.12326 -0.06527 -0.12586 -0.06134 -0.12916 -0.05879 C -0.14514 -0.04606 -0.1684 -0.03819 -0.18663 -0.03657 C -0.19583 -0.03703 -0.20503 -0.03703 -0.21423 -0.03773 C -0.21545 -0.03773 -0.21684 -0.03773 -0.21753 -0.03889 C -0.22187 -0.04652 -0.22135 -0.05787 -0.22586 -0.06551 C -0.23038 -0.07291 -0.22847 -0.06898 -0.23159 -0.07777 C -0.23316 -0.08958 -0.2368 -0.10092 -0.23836 -0.11319 C -0.23923 -0.13125 -0.24461 -0.15926 -0.23333 -0.1743 C -0.23125 -0.17708 -0.22812 -0.17801 -0.22586 -0.17986 C -0.21736 -0.18657 -0.22465 -0.18402 -0.21336 -0.18541 C -0.20173 -0.1949 -0.1868 -0.20254 -0.17326 -0.20555 C -0.16961 -0.20648 -0.16614 -0.20694 -0.1625 -0.20764 C -0.16059 -0.2081 -0.15659 -0.20879 -0.15659 -0.20879 C -0.14288 -0.20694 -0.13264 -0.20347 -0.12083 -0.19444 C -0.11944 -0.18726 -0.11718 -0.18101 -0.11336 -0.17546 C -0.1125 -0.17083 -0.11076 -0.16759 -0.1092 -0.16319 C -0.10677 -0.14814 -0.10607 -0.13264 -0.11007 -0.11782 C -0.11059 -0.11273 -0.11093 -0.10185 -0.11336 -0.09768 C -0.11389 -0.09676 -0.1151 -0.09652 -0.1158 -0.0956 C -0.12448 -0.08402 -0.13455 -0.06967 -0.1467 -0.06435 C -0.15642 -0.05486 -0.14409 -0.0662 -0.1533 -0.05995 C -0.15885 -0.05625 -0.15885 -0.05486 -0.16493 -0.05324 C -0.17048 -0.04976 -0.17586 -0.04722 -0.18159 -0.04444 C -0.1835 -0.0449 -0.18576 -0.04444 -0.1875 -0.0456 C -0.20104 -0.05463 -0.18489 -0.0493 -0.19496 -0.05208 C -0.19705 -0.05393 -0.19982 -0.05463 -0.20173 -0.05671 C -0.20243 -0.0574 -0.2026 -0.05902 -0.2033 -0.05995 C -0.20416 -0.06111 -0.20555 -0.06157 -0.20659 -0.06226 C -0.21093 -0.06944 -0.20816 -0.06527 -0.21493 -0.0743 C -0.2177 -0.07801 -0.21927 -0.08472 -0.2217 -0.08889 C -0.22257 -0.09189 -0.22343 -0.09467 -0.22413 -0.09768 C -0.22465 -0.1 -0.22586 -0.10439 -0.22586 -0.10439 C -0.22708 -0.11574 -0.2283 -0.13889 -0.2283 -0.13889 C -0.22708 -0.15578 -0.225 -0.16759 -0.2217 -0.18333 C -0.22066 -0.18842 -0.21961 -0.19375 -0.21666 -0.19768 C -0.21267 -0.20301 -0.20451 -0.20648 -0.19913 -0.20764 C -0.19184 -0.21111 -0.18593 -0.21412 -0.1783 -0.21551 C -0.17222 -0.21875 -0.16614 -0.21805 -0.16007 -0.22106 C -0.1552 -0.22708 -0.14705 -0.23148 -0.1408 -0.23541 C -0.13541 -0.24305 -0.13489 -0.25231 -0.1309 -0.26111 C -0.12777 -0.28125 -0.13211 -0.28588 -0.1342 -0.30439 C -0.13524 -0.31435 -0.13663 -0.32291 -0.1434 -0.32893 C -0.14652 -0.33541 -0.15034 -0.33842 -0.15503 -0.34213 C -0.1526 -0.35185 -0.1717 -0.34884 -0.17326 -0.34884 C -0.17916 -0.34791 -0.18455 -0.34699 -0.18993 -0.34328 C -0.19218 -0.33912 -0.19479 -0.33657 -0.19757 -0.33333 C -0.1993 -0.33125 -0.20069 -0.32893 -0.20243 -0.32662 C -0.2033 -0.32546 -0.20503 -0.32338 -0.20503 -0.32338 C -0.20659 -0.31551 -0.20972 -0.30926 -0.2125 -0.30208 C -0.21597 -0.29328 -0.2184 -0.28379 -0.22257 -0.27546 C -0.22205 -0.25555 -0.2243 -0.23564 -0.21336 -0.22106 C -0.21163 -0.21574 -0.20746 -0.2081 -0.2033 -0.20555 C -0.20121 -0.20416 -0.1967 -0.20324 -0.1967 -0.20324 C -0.1901 -0.1949 -0.19427 -0.19861 -0.17673 -0.20115 C -0.17187 -0.20185 -0.16857 -0.20625 -0.16423 -0.20879 C -0.15017 -0.21713 -0.14548 -0.21828 -0.1342 -0.23333 " pathEditMode="relative" ptsTypes="ffffffffffffffffffffffffffffffffffffffffffffffffffffffffffffffffffffffffffffffffffffffA">
                                      <p:cBhvr>
                                        <p:cTn id="185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0763 C 0.01685 0.00579 0.02084 0.01482 0.02883 0.02246 C 0.03595 0.0294 0.02692 0.02524 0.03473 0.02801 C 0.04046 0.03334 0.04463 0.03565 0.0514 0.03797 C 0.05695 0.0375 0.06286 0.03889 0.06806 0.03588 C 0.07258 0.03334 0.0764 0.03149 0.08143 0.03033 C 0.08525 0.02848 0.08699 0.02662 0.09133 0.0257 C 0.09515 0.02269 0.10383 0.01922 0.10383 0.01922 C 0.11598 0.00811 0.11633 -1.85185E-6 0.12223 -0.01759 C 0.12292 -0.01944 0.12345 -0.02129 0.12397 -0.02314 C 0.12431 -0.02453 0.12414 -0.02615 0.12466 -0.02754 C 0.1257 -0.03055 0.12813 -0.03634 0.12813 -0.03634 C 0.12987 -0.05949 0.13351 -0.09768 0.10973 -0.10301 C 0.09897 -0.11851 0.08108 -0.12824 0.06563 -0.13078 C 0.06164 -0.13217 0.05799 -0.13426 0.05383 -0.13541 C 0.04827 -0.14027 0.04202 -0.14236 0.0356 -0.14421 C 0.03299 -0.14907 0.02883 -0.15115 0.02553 -0.15532 C 0.0224 -0.16713 0.01581 -0.17708 0.01216 -0.18865 C 0.01251 -0.1949 0.01164 -0.22476 0.01633 -0.2375 C 0.01754 -0.24051 0.02015 -0.24236 0.02136 -0.24537 C 0.02431 -0.25231 0.02119 -0.25 0.02553 -0.25208 C 0.02674 -0.25787 0.02935 -0.25856 0.03299 -0.26203 C 0.04063 -0.26921 0.04792 -0.27291 0.0573 -0.2743 C 0.07379 -0.27268 0.07987 -0.27222 0.09306 -0.26759 C 0.09358 -0.26643 0.09393 -0.26481 0.0948 -0.26412 C 0.09601 -0.26319 0.09758 -0.26365 0.09897 -0.26319 C 0.10365 -0.26157 0.10713 -0.25879 0.1106 -0.25416 C 0.11164 -0.2456 0.11442 -0.24004 0.11806 -0.2331 C 0.12171 -0.21481 0.11841 -0.18888 0.10973 -0.17314 C 0.10886 -0.16365 0.10799 -0.16088 0.10226 -0.15532 C 0.09983 -0.14768 0.09723 -0.14421 0.09306 -0.13865 C 0.08768 -0.13148 0.08473 -0.11851 0.07726 -0.11412 C 0.07518 -0.11296 0.07275 -0.11296 0.07049 -0.11203 C 0.0573 -0.11388 0.05921 -0.11597 0.04897 -0.1243 C 0.04723 -0.12569 0.04497 -0.12615 0.04306 -0.12754 C 0.03404 -0.13379 0.02536 -0.14699 0.02136 -0.15972 C 0.02101 -0.16273 0.02084 -0.16574 0.02049 -0.16875 C 0.02032 -0.1699 0.01997 -0.17083 0.0198 -0.17199 C 0.01911 -0.17708 0.01806 -0.1875 0.01806 -0.1875 C 0.02015 -0.21226 0.02258 -0.22152 0.03299 -0.24097 C 0.03664 -0.24768 0.04115 -0.25625 0.04723 -0.25856 C 0.05088 -0.26388 0.04879 -0.2618 0.05556 -0.26527 C 0.0573 -0.2662 0.0606 -0.26759 0.0606 -0.26759 C 0.08473 -0.26643 0.07883 -0.26805 0.09306 -0.26203 C 0.09688 -0.25879 0.10036 -0.25694 0.1047 -0.25532 C 0.11233 -0.24814 0.10851 -0.25138 0.11633 -0.24537 C 0.12206 -0.23611 0.12466 -0.22476 0.12726 -0.21319 C 0.12674 -0.20463 0.1264 -0.19606 0.12553 -0.1875 C 0.12327 -0.16412 0.11077 -0.14467 0.09723 -0.13078 C 0.09254 -0.12592 0.08577 -0.12338 0.08056 -0.11967 C 0.06858 -0.12013 0.06008 -0.11597 0.0514 -0.1243 C 0.0481 -0.13171 0.04862 -0.13194 0.0422 -0.13865 C 0.03976 -0.1412 0.03473 -0.14652 0.03473 -0.14652 C 0.03386 -0.15208 0.03404 -0.15439 0.03056 -0.15763 C 0.029 -0.16597 0.02674 -0.16875 0.02466 -0.17638 C 0.02397 -0.1824 0.0231 -0.1875 0.02136 -0.19305 C 0.02049 -0.19976 0.01841 -0.20555 0.0172 -0.21203 C 0.01633 -0.23588 0.01841 -0.24537 -0.00034 -0.24652 C -0.01006 -0.24699 -0.01978 -0.24722 -0.02951 -0.24745 C -0.04079 -0.24722 -0.05225 -0.24814 -0.06353 -0.24652 C -0.06839 -0.24583 -0.0736 -0.23541 -0.07603 -0.23078 C -0.08194 -0.21967 -0.08437 -0.19652 -0.08697 -0.1831 C -0.08749 -0.17407 -0.08853 -0.16064 -0.08853 -0.15208 C -0.08853 -0.14189 -0.0861 -0.13518 -0.0861 -0.12638 " pathEditMode="relative" ptsTypes="fffffffffffffffffffffffffffffffffffffffffffffffffffffffffffffffA">
                                      <p:cBhvr>
                                        <p:cTn id="187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Bonds – Formation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Electrons are shared in order to give each atom a full octet.</a:t>
            </a:r>
          </a:p>
          <a:p>
            <a:r>
              <a:rPr lang="en-US" dirty="0"/>
              <a:t>A molecular compound is formed from covalent bonds.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85800" y="4038600"/>
            <a:ext cx="2895600" cy="1143000"/>
            <a:chOff x="685800" y="3276600"/>
            <a:chExt cx="2895600" cy="1143000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3276600"/>
              <a:ext cx="2895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/>
                <a:t>Cl </a:t>
              </a:r>
              <a:r>
                <a:rPr lang="en-US" sz="6600" dirty="0" err="1"/>
                <a:t>Cl</a:t>
              </a:r>
              <a:endParaRPr lang="en-US" sz="66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029968" y="3581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3352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2600" y="334704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52600" y="418524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07698" y="35974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19200" y="38701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1981200" y="3830598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2667000" y="414690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2362200" y="413085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2667000" y="330870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2362200" y="329265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2898475" y="353730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>
              <a:off x="2895600" y="381000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86400" y="4038600"/>
            <a:ext cx="2895600" cy="1126950"/>
            <a:chOff x="5486400" y="3276600"/>
            <a:chExt cx="2895600" cy="1126950"/>
          </a:xfrm>
        </p:grpSpPr>
        <p:sp>
          <p:nvSpPr>
            <p:cNvPr id="8" name="TextBox 7"/>
            <p:cNvSpPr txBox="1"/>
            <p:nvPr/>
          </p:nvSpPr>
          <p:spPr>
            <a:xfrm>
              <a:off x="5486400" y="3276600"/>
              <a:ext cx="2895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/>
                <a:t>Cl–Cl 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259902" y="33367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564702" y="33309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59902" y="417495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564702" y="416919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43600" y="3581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55102" y="38541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ultiply 28"/>
            <p:cNvSpPr/>
            <p:nvPr/>
          </p:nvSpPr>
          <p:spPr>
            <a:xfrm>
              <a:off x="7479102" y="413085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7174302" y="411480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ultiply 30"/>
            <p:cNvSpPr/>
            <p:nvPr/>
          </p:nvSpPr>
          <p:spPr>
            <a:xfrm>
              <a:off x="7479102" y="329265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7174302" y="327660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7710577" y="352125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7707702" y="3793950"/>
              <a:ext cx="228600" cy="27270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ular Callout 34"/>
          <p:cNvSpPr/>
          <p:nvPr/>
        </p:nvSpPr>
        <p:spPr>
          <a:xfrm>
            <a:off x="5149251" y="5486400"/>
            <a:ext cx="2526102" cy="1219200"/>
          </a:xfrm>
          <a:prstGeom prst="wedgeRoundRectCallout">
            <a:avLst>
              <a:gd name="adj1" fmla="val 20982"/>
              <a:gd name="adj2" fmla="val -10560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Shared electron pair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61076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 to continue.</a:t>
            </a:r>
          </a:p>
        </p:txBody>
      </p:sp>
    </p:spTree>
    <p:extLst>
      <p:ext uri="{BB962C8B-B14F-4D97-AF65-F5344CB8AC3E}">
        <p14:creationId xmlns:p14="http://schemas.microsoft.com/office/powerpoint/2010/main" val="33896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Bonds – Formation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Polar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 element is more electronegative than the other; pulls electrons harder; unequal sharing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Nonpolar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Elements have similar or the same electronegativity; electrons are shared equally.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343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34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8028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 to return.</a:t>
            </a:r>
          </a:p>
        </p:txBody>
      </p:sp>
    </p:spTree>
    <p:extLst>
      <p:ext uri="{BB962C8B-B14F-4D97-AF65-F5344CB8AC3E}">
        <p14:creationId xmlns:p14="http://schemas.microsoft.com/office/powerpoint/2010/main" val="2351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that we know the bond types…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that the bonds in a substance are ionic or covalent? Metallic?</a:t>
            </a:r>
          </a:p>
          <a:p>
            <a:r>
              <a:rPr lang="en-US" dirty="0"/>
              <a:t>Each bond type has different properties: </a:t>
            </a:r>
          </a:p>
          <a:p>
            <a:pPr lvl="1"/>
            <a:r>
              <a:rPr lang="en-US" dirty="0">
                <a:hlinkClick r:id="rId2" action="ppaction://hlinksldjump"/>
              </a:rPr>
              <a:t>Ionic</a:t>
            </a:r>
            <a:endParaRPr lang="en-US" dirty="0"/>
          </a:p>
          <a:p>
            <a:pPr lvl="1"/>
            <a:r>
              <a:rPr lang="en-US" dirty="0">
                <a:hlinkClick r:id="rId3" action="ppaction://hlinksldjump"/>
              </a:rPr>
              <a:t>Metallic</a:t>
            </a:r>
            <a:endParaRPr lang="en-US" dirty="0"/>
          </a:p>
          <a:p>
            <a:pPr lvl="1"/>
            <a:r>
              <a:rPr lang="en-US" dirty="0">
                <a:hlinkClick r:id="rId4" action="ppaction://hlinksldjump"/>
              </a:rPr>
              <a:t>Covalent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Bonds -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Dissolves in a polar solvent. Click </a:t>
            </a:r>
            <a:r>
              <a:rPr lang="en-US" dirty="0">
                <a:hlinkClick r:id="rId2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Poor conductors as solids, but good conductors when dissolved in water or melted. See it </a:t>
            </a:r>
            <a:r>
              <a:rPr lang="en-US" dirty="0">
                <a:hlinkClick r:id="rId3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melting and boiling points. Check </a:t>
            </a:r>
            <a:r>
              <a:rPr lang="en-US" dirty="0">
                <a:hlinkClick r:id="rId4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Brittle – not malleable. Click </a:t>
            </a:r>
            <a:r>
              <a:rPr lang="en-US" dirty="0">
                <a:hlinkClick r:id="rId5" action="ppaction://hlinksldjump"/>
              </a:rPr>
              <a:t>here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you are finished, click </a:t>
            </a:r>
            <a:r>
              <a:rPr lang="en-US" dirty="0">
                <a:hlinkClick r:id="rId6" action="ppaction://hlinksldjump"/>
              </a:rPr>
              <a:t>here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876</TotalTime>
  <Words>1617</Words>
  <Application>Microsoft Office PowerPoint</Application>
  <PresentationFormat>On-screen Show (4:3)</PresentationFormat>
  <Paragraphs>242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Bonding Types Virtual Lab</vt:lpstr>
      <vt:lpstr>Bond Types</vt:lpstr>
      <vt:lpstr>Formation of Bonds</vt:lpstr>
      <vt:lpstr>Ionic Bonds – Formation</vt:lpstr>
      <vt:lpstr>Metallic Bonds – Formation</vt:lpstr>
      <vt:lpstr>Covalent Bonds – Formation</vt:lpstr>
      <vt:lpstr>Covalent Bonds – Formation</vt:lpstr>
      <vt:lpstr>Now that we know the bond types…</vt:lpstr>
      <vt:lpstr>Ionic Bonds - Properties</vt:lpstr>
      <vt:lpstr>Ionic Dissolving - what will happen?</vt:lpstr>
      <vt:lpstr>Ionic Conducting – what will happen?</vt:lpstr>
      <vt:lpstr>What if we dissolve the salt in water?</vt:lpstr>
      <vt:lpstr>Ionic High Melting and Boiling Points</vt:lpstr>
      <vt:lpstr>Ionic Compounds are Brittle</vt:lpstr>
      <vt:lpstr>Metallic Bonds - Properties</vt:lpstr>
      <vt:lpstr>Metallic Dissolving - what will happen?</vt:lpstr>
      <vt:lpstr>Metallic Conducting – what will happen?</vt:lpstr>
      <vt:lpstr>Metallic High Melting and Boiling Points</vt:lpstr>
      <vt:lpstr>Metallic Malleability</vt:lpstr>
      <vt:lpstr>Covalent Bonds - Properties</vt:lpstr>
      <vt:lpstr>Covalent Conducting – what will happen?</vt:lpstr>
      <vt:lpstr>Covalent Dissolving – what will happen?</vt:lpstr>
      <vt:lpstr>Covalent Low Melting and Boiling Points</vt:lpstr>
      <vt:lpstr>Covalent Malleability</vt:lpstr>
      <vt:lpstr>Bond Types</vt:lpstr>
      <vt:lpstr>Bond Types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Ionic, Metallic, or Covalent?</dc:title>
  <dc:creator>Jennifer Leffel</dc:creator>
  <cp:lastModifiedBy>Trish Waeschle</cp:lastModifiedBy>
  <cp:revision>59</cp:revision>
  <dcterms:created xsi:type="dcterms:W3CDTF">2011-12-01T22:37:06Z</dcterms:created>
  <dcterms:modified xsi:type="dcterms:W3CDTF">2020-01-30T14:08:36Z</dcterms:modified>
</cp:coreProperties>
</file>