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2" autoAdjust="0"/>
    <p:restoredTop sz="94660"/>
  </p:normalViewPr>
  <p:slideViewPr>
    <p:cSldViewPr>
      <p:cViewPr>
        <p:scale>
          <a:sx n="109" d="100"/>
          <a:sy n="109" d="100"/>
        </p:scale>
        <p:origin x="-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4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5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4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6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8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3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9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9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9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6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4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43D22-88F3-4273-8DF1-56688D6BB97C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1460A-2367-4837-AEE2-D0976CF2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6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/>
          <a:lstStyle/>
          <a:p>
            <a:r>
              <a:rPr lang="en-US" dirty="0" smtClean="0"/>
              <a:t>The Constitution Of Michigan ; Article 11.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57800"/>
            <a:ext cx="6400800" cy="1752600"/>
          </a:xfrm>
        </p:spPr>
        <p:txBody>
          <a:bodyPr/>
          <a:lstStyle/>
          <a:p>
            <a:r>
              <a:rPr lang="en-US" dirty="0" smtClean="0"/>
              <a:t>Donyaye A. Kirk-Ware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3200"/>
            <a:ext cx="2590800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89560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419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XI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24200" cy="4525963"/>
          </a:xfrm>
        </p:spPr>
        <p:txBody>
          <a:bodyPr/>
          <a:lstStyle/>
          <a:p>
            <a:r>
              <a:rPr lang="en-US" dirty="0" smtClean="0"/>
              <a:t>The House Of Representatives Can Fire A Person If He/She Has Committed A Crime.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10982"/>
            <a:ext cx="2667000" cy="307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1713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XI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590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Person Cannot participate in an election if within 20 years of being in jail for lying, fraud or any action breaking the trust of the public.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3" y="2247900"/>
            <a:ext cx="193357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185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XI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276600" cy="2743200"/>
          </a:xfrm>
        </p:spPr>
        <p:txBody>
          <a:bodyPr/>
          <a:lstStyle/>
          <a:p>
            <a:r>
              <a:rPr lang="en-US" dirty="0" smtClean="0"/>
              <a:t>Promise To Do Your Best When Agreeing To Take On A New Responsibility.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53887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11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XI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525963"/>
          </a:xfrm>
        </p:spPr>
        <p:txBody>
          <a:bodyPr/>
          <a:lstStyle/>
          <a:p>
            <a:r>
              <a:rPr lang="en-US" dirty="0" smtClean="0"/>
              <a:t>Government Officers Must Start Working At 12 O` Clock Noon On The First Day Of January After Succeeding An Election.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7443">
            <a:off x="5029200" y="1828800"/>
            <a:ext cx="23336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545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XI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676400"/>
            <a:ext cx="4191000" cy="4525963"/>
          </a:xfrm>
        </p:spPr>
        <p:txBody>
          <a:bodyPr/>
          <a:lstStyle/>
          <a:p>
            <a:r>
              <a:rPr lang="en-US" dirty="0" smtClean="0"/>
              <a:t>It Is Not Okay For Elected Person To Promise More Money To A Worker After A Deal On Payment Has Been Made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34610"/>
            <a:ext cx="3124200" cy="3194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949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XI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810000" cy="4754563"/>
          </a:xfrm>
        </p:spPr>
        <p:txBody>
          <a:bodyPr/>
          <a:lstStyle/>
          <a:p>
            <a:r>
              <a:rPr lang="en-US" dirty="0" smtClean="0"/>
              <a:t>If You Have Control Of Public Money You May Not Become A Member Of The Legislature Or Allowed Under Any Office Of Profit In That State.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752600"/>
            <a:ext cx="298063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929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XI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/>
          <a:lstStyle/>
          <a:p>
            <a:r>
              <a:rPr lang="en-US" dirty="0" smtClean="0"/>
              <a:t>No person can be moved forward in a classified job who has not been  trained for that promotion.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76450"/>
            <a:ext cx="13525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5" y="3200400"/>
            <a:ext cx="3811884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5730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Article </a:t>
            </a:r>
            <a:r>
              <a:rPr lang="en-US" dirty="0"/>
              <a:t>XI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4038600" cy="4297363"/>
          </a:xfrm>
        </p:spPr>
        <p:txBody>
          <a:bodyPr/>
          <a:lstStyle/>
          <a:p>
            <a:r>
              <a:rPr lang="en-US" dirty="0" smtClean="0"/>
              <a:t>No promotion, demotion </a:t>
            </a:r>
            <a:r>
              <a:rPr lang="en-US" dirty="0"/>
              <a:t>o</a:t>
            </a:r>
            <a:r>
              <a:rPr lang="en-US" dirty="0" smtClean="0"/>
              <a:t>r removal of job can be made based on race, gender or religion.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752600"/>
            <a:ext cx="3200400" cy="33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69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 Article XI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Employers cant get rid of a service except for inefficiency. </a:t>
            </a:r>
          </a:p>
          <a:p>
            <a:r>
              <a:rPr lang="en-US" dirty="0" smtClean="0"/>
              <a:t>Any </a:t>
            </a:r>
            <a:r>
              <a:rPr lang="en-US" dirty="0"/>
              <a:t>employee </a:t>
            </a:r>
            <a:r>
              <a:rPr lang="en-US" dirty="0" smtClean="0"/>
              <a:t>misjudged by </a:t>
            </a:r>
            <a:r>
              <a:rPr lang="en-US" dirty="0"/>
              <a:t>the abolition </a:t>
            </a:r>
            <a:r>
              <a:rPr lang="en-US" dirty="0" smtClean="0"/>
              <a:t>have </a:t>
            </a:r>
            <a:r>
              <a:rPr lang="en-US" dirty="0"/>
              <a:t>a right </a:t>
            </a:r>
            <a:r>
              <a:rPr lang="en-US" dirty="0" smtClean="0"/>
              <a:t>to appeal the </a:t>
            </a:r>
            <a:r>
              <a:rPr lang="en-US" dirty="0"/>
              <a:t>commission through </a:t>
            </a:r>
            <a:r>
              <a:rPr lang="en-US" dirty="0" smtClean="0"/>
              <a:t>grievance </a:t>
            </a:r>
            <a:r>
              <a:rPr lang="en-US" dirty="0"/>
              <a:t>procedures.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85966"/>
            <a:ext cx="4282904" cy="282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5717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XI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895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state civil service commission , on the request of help, can furnish a service and if there is damage or lost in pay that company must pay it back.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05000"/>
            <a:ext cx="3362325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2439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273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Constitution Of Michigan ; Article 11.</vt:lpstr>
      <vt:lpstr>Article XI 1</vt:lpstr>
      <vt:lpstr>Article XI 2</vt:lpstr>
      <vt:lpstr>Article XI 3</vt:lpstr>
      <vt:lpstr>Article XI 4</vt:lpstr>
      <vt:lpstr>Article XI 5</vt:lpstr>
      <vt:lpstr>Cont. Article XI 5</vt:lpstr>
      <vt:lpstr>Cont. Article XI 5</vt:lpstr>
      <vt:lpstr>Article XI 6</vt:lpstr>
      <vt:lpstr>Article XI 7</vt:lpstr>
      <vt:lpstr>Article XI 8</vt:lpstr>
    </vt:vector>
  </TitlesOfParts>
  <Company>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Clarenceville User</cp:lastModifiedBy>
  <cp:revision>8</cp:revision>
  <dcterms:created xsi:type="dcterms:W3CDTF">2013-01-16T13:08:01Z</dcterms:created>
  <dcterms:modified xsi:type="dcterms:W3CDTF">2013-03-26T13:18:26Z</dcterms:modified>
</cp:coreProperties>
</file>