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D63A60-5E78-413A-AC1A-BD153AA27221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80BC5C-C17E-4CD3-B78A-9267BAD6DA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229600" cy="18288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Article 8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BY: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Malik and </a:t>
            </a:r>
            <a:r>
              <a:rPr lang="en-US" sz="6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Big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Steve</a:t>
            </a:r>
          </a:p>
        </p:txBody>
      </p:sp>
    </p:spTree>
    <p:extLst>
      <p:ext uri="{BB962C8B-B14F-4D97-AF65-F5344CB8AC3E}">
        <p14:creationId xmlns:p14="http://schemas.microsoft.com/office/powerpoint/2010/main" val="20024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Local Settings\Temporary Internet Files\Content.IE5\FYTN7XOL\MP9004422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9" y="2340244"/>
            <a:ext cx="3429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legislator has to provide public library's for all residents</a:t>
            </a:r>
          </a:p>
          <a:p>
            <a:r>
              <a:rPr lang="en-US" dirty="0" smtClean="0"/>
              <a:t>And will help the library's financially stay running so the community can learn.  </a:t>
            </a:r>
            <a:endParaRPr lang="en-US" dirty="0"/>
          </a:p>
        </p:txBody>
      </p:sp>
      <p:pic>
        <p:nvPicPr>
          <p:cNvPr id="9219" name="Picture 3" descr="C:\Documents and Settings\Admin\Local Settings\Temporary Internet Files\Content.IE5\7G0F4KKP\MP9004423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38034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Section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government will always encourage religion, morality, and knowledge of the government.</a:t>
            </a:r>
            <a:endParaRPr lang="en-US" sz="4000" dirty="0"/>
          </a:p>
        </p:txBody>
      </p:sp>
      <p:pic>
        <p:nvPicPr>
          <p:cNvPr id="1026" name="Picture 2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767">
            <a:off x="4435255" y="3552905"/>
            <a:ext cx="1972147" cy="23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034">
            <a:off x="6477000" y="3962400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Local Settings\Temporary Internet Files\Content.IE5\7G0F4KKP\MP900446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747720" cy="31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027" y="464949"/>
            <a:ext cx="4267200" cy="9144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Section 2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52727" y="1352227"/>
            <a:ext cx="2971800" cy="42061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2971800"/>
            <a:ext cx="5111750" cy="5853113"/>
          </a:xfrm>
        </p:spPr>
        <p:txBody>
          <a:bodyPr/>
          <a:lstStyle/>
          <a:p>
            <a:r>
              <a:rPr lang="en-US" dirty="0" smtClean="0"/>
              <a:t>The legislature shall not charge for elementary and secondary schools.</a:t>
            </a:r>
          </a:p>
          <a:p>
            <a:r>
              <a:rPr lang="en-US" dirty="0" smtClean="0"/>
              <a:t>School districts cant judge against religion, race, color, and national origin. </a:t>
            </a:r>
            <a:endParaRPr lang="en-US" dirty="0"/>
          </a:p>
        </p:txBody>
      </p:sp>
      <p:pic>
        <p:nvPicPr>
          <p:cNvPr id="2050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960370" cy="280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Local Settings\Temporary Internet Files\Content.IE5\DL784K54\MP9004423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2766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Section 3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676400"/>
            <a:ext cx="4041775" cy="750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143000" y="2057400"/>
            <a:ext cx="7010400" cy="3763963"/>
          </a:xfrm>
        </p:spPr>
        <p:txBody>
          <a:bodyPr/>
          <a:lstStyle/>
          <a:p>
            <a:r>
              <a:rPr lang="en-US" dirty="0" smtClean="0"/>
              <a:t>The state board of education controls all education in Michigan.</a:t>
            </a:r>
          </a:p>
          <a:p>
            <a:r>
              <a:rPr lang="en-US" dirty="0" smtClean="0"/>
              <a:t>They also control the money that the schools receive from the government.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075" name="Picture 3" descr="C:\Documents and Settings\Admin\Local Settings\Temporary Internet Files\Content.IE5\DL784K54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1" y="1985745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Local Settings\Temporary Internet Files\Content.IE5\DL784K54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7187"/>
            <a:ext cx="10096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legislature also controls the money that comes in to higher educations such as university of Michigan, Michigan state, northern Michigan, western Michigan, grand valley state and most other colleges </a:t>
            </a:r>
            <a:endParaRPr lang="en-US" dirty="0"/>
          </a:p>
        </p:txBody>
      </p:sp>
      <p:pic>
        <p:nvPicPr>
          <p:cNvPr id="4098" name="Picture 2" descr="C:\Documents and Settings\Admin\Local Settings\Temporary Internet Files\Content.IE5\GD3EZCZA\MP9003419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6090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T3YF31OWPxFqylvW1S0I0ODMSdA2DC8gQQvjBPi21ohYxVddaE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040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QEBUQExETFREWERQRFhgVEBcUFhgUExUVFxoWGRkYHCYeGRkjGRUYIC8gJScpLCwsFR4xNTAqNSYrLCkBCQoKDgwOGA8PGi0kHSUqLCk1LCwpNSkvNSksNSopLCwtNjApKSwqKTEpLC0pKSwwLC8pLCkpLCwtKSkpLCwsKf/AABEIAPsAyQMBIgACEQEDEQH/xAAcAAEAAwADAQEAAAAAAAAAAAAABQYHAQIECAP/xABIEAABAwIDAwgFBwkHBQAAAAABAAIDBBEFEiEGBzETIkFRYXGBkRQyobHBIzVScnOT0TM0QlRigpKysxUWJFN0osMXQ4Ph8P/EABoBAQADAQEBAAAAAAAAAAAAAAABAgUEAwb/xAAwEQEAAgIABAQDBwUBAAAAAAAAAQIDEQQSITETQVFhBXGhIjJCgZGx0RUjM8HhFP/aAAwDAQACEQMRAD8A3FERAREQEREBERAREQEREBEXF0HKIiAiIgIiICIiAiIgIiICIiAiIgIiICIiAiKsbV7eQ0Ay35Se2kbTw7XH9Ee1FL3rSOa06hZXvAFyQAOJJsFVsY3l0dPdokMrx0RDNr2u4LJtoNsqmtJ5SQhnRGw5WDw6fFQitpk5fiM9scfq0eu3zSE2ip2NHW9xcfIWCiJt61c7g+NvdEPjdU9FOnFbi81vxStzN6deP+4w98TfgpOj3yVDfykETx+ySw/ELPkTSI4rNH4pbXhG9akmIbJmhcfpi7f4h8bK4U9Q2Roexwc06gtIIPiF8yLa91WDugouUcTeZ3KBpOgaNBYdvHyVZhp8HxeTLbltH5roiIoagiIgIiICIiAiIgIiICIiAuLrlVDeLtb6FBkjPy8oIb+y3pf8B2opkvGOs2lG7fbxBT5qamIM/B7+Ij7B1v8AcsjllLiXOJLibkk3JJ6SVw55JJJJJNyTxJPSuFeIfNZ89s1tz+gisuy+wNRXWeBycP8AmOHH6o/S9yuuz2FYXBVCkb8vVc67pG3aHNFy2x0B06jwTa2Lhb31M9In1ZdS4ZLL+Tikf9WNzvcFIM2MrTqKSb+Cy0fZjbySpr/QzBHFGOUBDb5rs9nsVZrNvsQkqnwwPueVexjWRNJIDiB0a6Dio29fAwxWJm0z110hWKjZiqj1dSzAfZuPuUa9hBsQQeoix9q3jZ2HErB1VLBbpaIyX+JaQAfNTNdg0M4yywxvH7TAT58Qm3v/AE+LRuszHzhgGzeDmrqo4Bwc7nHqYNXHyX0RBCGNDGizWgNA6gBYBQmB7E09FM+aFrgXNy2Lrhovc5b666eSn1Ey7eD4ecNZ5u8iIih2iIiAiIgIiICIiAiIgIiIOHFfPu2eNGrrZZb8wO5Nn1GaDz1Pitu2qruQop5RxbC63eRYe0r51VoZHxLJ92n5iu+xuyMfJHEK05aZmrWn9MjpI6RfQDpUPsTs56dVtjP5Jvykh/ZB4eJ0V1x/a+ndO/D6qmLaRpDGOALXNLRbOB9HqI9qS5OHxViPEv8AKN9t+/s67WY7O30bEKWTNQty8xgyhrhoWyAdY07FG7V5YqumxeDWGVzHut0Pb6wPaW38QV66LB5cPdeIemYZUWY4M5xAdoHWHSOscexWPDdkYaOnmjqJWvozIJWtlFhGBrqb6n8O1Q7OS+Te+nn8pjzj2lB4dhvJbQ52g8lKx0zSAbWkjJ48OIKm93+zPIGepe35WSaRouLZYw88O86+Sj8R3s00PydPE6QNGUH8myw6BfW3gon/AK0SX/NY7fauv7kTXJw+O25tvrM/q1ey5VBwre/TyENmjfCev12+zUeSu9FXRzMEkb2vYeBabhQ0MeamT7s7fuiIj1EREBERAREQEREBERAREQEREFW3mSWwybtyDze1YSt63jQZ8MnHU1r/AOF7SsFVoYXxL/JHyanu8w2WPDJp4Gg1MriI7kDRnNGp00JJX5z1tcW8lX4aKmMaZmtGcdoLenusvPiNW+PZ+l5JzmudKASwkH1pDa414gKa2O2ZrgGTVFbK0XDuRJzkjjZ5dwv1BQ96RM8uOu+0emuvrtJYLS0+GUb6kcqyJ4EpZKbubpowDrJWUbU7Wy18uZ5IjB5kYPNaOs9bu1WzfDjRMkdIDzWt5V/a51w2/cBfxWbqYc3GZtT4Ve0CIiszhSuz2001DJnidpfnMPqOHUR8VFIoWraazuH0RsztHHXQCaPQ8HtPFruo/AqXWFbt8dNNXMaTaOX5J+ulz6p8D71ugVZfScLn8am57uURFDqEREBERAREQEREBERAREQeLGqLlqeWH6cT2eJBt7V83PYWktOhBIPeNCvp0rDd5uD+j17nAWZKBKO86O9ov4q0Mr4lj3WL+nRcdgKIVWHU4dYiCrLyD+zcgf7rrQSs53MVF4J4/oytd/E3/wBLR1EuvhNTirPt+3Rgu8dxOJz362Ad2RqrSvW93DeTrWzW5ssQ/iZofZZUVWhg8TExltE+oiIpc714Vhr6mZkEds73ZRc2HiVqlBuep2sHKySPf0lpDG37BZZCx5BBBIINwQbEHrCumEb16qFoZIGTNAsC+4f/ABDj4hVl28LfDXfiw9e127J1Kw1FM9z2M5zmu9doH6QI4gLRdkMcFZSRzX52XK/se3Q/j4qM2K2yOJ8qHQhjWBoPPzXz304dQVS2OxoUGJT0TjaB8zmNvwa8E5fMaeSho0nHivF6fdt0/NrSLgLlQ0hERAREQEREBERAREQEREBZrvopRydPL0h74/AgH4LSlne+aYCnhZ0mYu8GtP4qYcvGa8G23m3LMOWpd0Zox4gOPxWmqn7rsKMFA1zhZ0rjL+6dG+wX8VcFEp4Ss1w1iVG3u4dnoRL0xSA/uv5p+Cxlb3vGcBhlRf6LQO/O1YIrQyfiMRGXfsIu8ULnnK1pcepoJPkFIVGzFVHFyz6eVsY4uLLW7SOIHapcEUtPaEYiIirTdy0utS3sjd/MFOY3urgqJXzCWWOR7i88HDMeoHUeaqW56qy1skf04T5scD8StjVZb/CUplwRFo3rbw4PSyRQtjlkEj2jLny5S4DgSOuy9yIoaERqNCIiJEREBERAREQEREBERB1keGgkkAAXJJsAB1lZzXYS/Ga4SEEUEPNa4i3KkG7snWCdL9QWiyxBwyuAIPEEXHkV2aLCyPHJj8TUT2cRxhoDQLAAAAdAHQuyIj2Qu1ezxroRBypjZnDn2bckN4AdWvuUVh262iisXMdK7rkcSPIWCt6I8rYaWtzWjcvLR4bFCLRxMYP2WBvuXoc0EWIuDobrsiPSIiOkM82t3VslvNS2ZJxMZ0Y49n0T7O5ZXXYfJA8xyscx44hwt49o7V9LqOxjAIKtmSaNrx0Hg4dzhqFMSz+I4Ct+tOk/RiW7+s5LEYHdDnmM/vgt99lvoWYV+6V8UjZqWYHK9rw2TRwykHRw0PjZacw6a8bJK3BY74otS8ebsiIod4iIgIiICIiAiIgIiICIiAiIgIiICIiAiIgIiICIiAiIgIiICIiAiIgIiICIiAiIgIiICIiAiIgIiICIiAiIgIiICIiAiIgIiICIiAiIgIiICIiAiIgIi65xe1xdB2Rfiatg4vbxy+sOPV3ru2YElocLjiLi47wiNu6LgOuuUSIiICIiAiIgIiICIiAiIgIiICIiCj43vVgpp3wCKSQsOVxBDRmHEC6/Ks3p8i1rpKGoY14u0uLQHDs61mW1f59Ufbye8q7b0vzKi7v+NqnTG/8ATlmMk77ey0bNbeiuL8lPI2ONhc97ntsNLgWHEmxUHiO9EvopJoWiOUTtiaHkPOUgnNbwK8m6n80re7/jcobAdiJZ+SkbGcr6eUku5oEoztbe/XcFF5zZrUry95if4Wykxyd9RhrXyO+WgfJILAZnBrrE2Xm2YwcTmKufUuZN6ZKDmcSJA12URgXsNFJjBxFLRTTTwximpzE5pkFy4ttp2KL2ewGlNWwMxHlhHK+eOEcA43JN+Gl0X1bmiLdevnPtHX91axKofnqI+TJjOKtcZL6Bwc4Blu0a+Ctc8pFbipaSCKJtiOg5F6toMGoaRp9IlkaJqr0nTU8oy+gsPV5ylMOwenquWq45HubVxcm7oFhzdARcHREUw2i013179/n/ACrOwgZHUU4bLKHvoy+Rjg4skJuc7XE2BHDwX7bI7UVElZK2R5dC9k8sINtOSkLdDa9tF5sIpaKnmuMTzSRxy07WyiwaHAiw6rFerAtjzBJFLDO2draeaOS0gcA940yN6GkojHF45Yr5T5T8v+pbZveAyq5FhjLZZXSNs03DTEAdb62IKjsT3rimmfDJRyB7DY/KtPaDw6Rqq3sdgktNiNIZGubyjZXFrhazmhzSPKx8VE7yPnOfvZ/I1TpS/E5a4ubz3r6L5Ub0zHG2V+Hztjf6ri8BrunQ2Vi2V2rjxCIyMa5pa7K5ruIPEajiCqTtv8yUfdD/AEyvVuZgeIp3FpDHPZlJFgbA3selQ9sebJ40UmdxMb7NIREUNIREQEREBERAREQEREHzrtYP8dUfbv8AerxtcP7SoKd1IeVMI+UY38o3mAat48Qvxx6ioq+qliDvRqxsjm3P5OUgga9TlTpIqnDKjXNFK3gehw6x0OarPnp/tzbfWs+cLRsRjZoKCrn5PM4TRsyu01cCNenwUZiO02IVcb58z2U7CAeS5jG8Ba41PFWWkrH41QSRCJjKjl4WyOaLAtvfORx0F1M7Z4UylwaSCMWaxrB2k523ce0nVHR4drY/s2+zFd+nXqzDZjATiNTyBlyksc/MRm1Hj2q3bGbLTUGKtZKLtMUhY9vquFh5HsUTun+cR9jJ8Fr2NV7aeCSd1vk2OcO+2ntSThMFLUjLPeJ/ZkG9LGOXrjGDzIWiMfWOrj52HgrFucxi7JaUn1SJWa9DtHDzAPis5o6OWsqMjRmlkc52p6dXEn2r37I4oaOuie4loD+TkuP0Xc1wI7D7k10c2PNMZ/FntMpjDd309dPNJcRxcvIA5wJzHOfVHSO1Vkukpp3xxyPa5shjuxxZctdboPWvo5gFtLW7OC+dcWP+Nl/1L/6hSHrxfD1wxWa95nut+FbwqqlmEFZFyjg5oGYBsjc3Tfp0Kg94/wA5T97P6bVo+3WyXpcUc8bbzxFpsOL2XF2944hZvvF+cpv/AB/02pBxVb0pNbTuNxr6r2ytw+ooaSGpqYwI2RuLM9rlrLZXW4C5VvwbEYJmWp3sdGyzOZ6rdOHksZwrdzV1MLJ4xHkeLtvJY8bai3Yte2XwuOkgbSsc1z2NBfa18zuJIH/2iiXbwt8lp3auo139UyiIoaAiIgIiICIiAiIgIi/KoqWxtLnua1o4lxAHmUHz1tWf8dUfbv8AeVd96hvR0RPG3vjaqFtBVNlqppGG7XTPc09YJNirTt9tJBU0tLHFJmcxvPFiMvMAsb9oVnztbRy5evf+U1uW9Wp+tH7nKybzXWwybtyD/eFAbmqVzYp5C0hrnsDSRa+UG9uzUKV3pV8YoJIi9vKF0dm5hm9YHhxUebRxdOE6+k/7UXdP84j7GT4K074MZyQMpQedI7O76jOvvdbyVO3a4lFBXCSWRrGck8XcbC5tYLybc44Kutkka68YtGwg6ZWdI7zc+Klw1yxThZrHeZSW7XE6alnfPUSBjgzJGMrnesecdAegAeKhtrnwurJX0788T3coDlIsXaubqBwN/NXI7rOVw+F8fNq8udwJ5rg/UNPUQCNV+G2O7xlJQMmju6Rjhyzr8Q7S9ugA280LYcvhcsxGo67XrYPGPSaGJ5N3tHJP+szT3WWJ4x+ey/6l/wDOVa91e0zKaSWKaRjIntDwXEAZ26ce0e5U/FagOqZZGkFpne4HrGckFIOIyxkw4/V9Hw+qO4e5YTvH+c5+9n8jVtmEYpHUQtkie1zS0eqb2NuB6isZ3nUrmYjK5ws14Y5p6CMoHHvCiHZ8Q+1hiY9VmqcYlpcApnwvyOdaMkDUAl97dR04puakLjVOJJcTGSSbknn6kqvYttJDJg9PSNcTMx4LhY6AF2t+HSFJ7oMWiikmjkkaxzwwszGwJaXXF+F9QpeFMkTnx9emvrpriLgFcqraEREBERAREQEREBfjU0jJW5Xsa9t72c0OFx2FfsiCP/u/Tfq8P3TfwXIwCn/V4fum/gveiK8lfR1jiDRYAADgALBeWoweGR2d8MbnHiXRtJ07SF7ERMxE90edn6b9Xh+6b+C6DZmlGvo0P3TfwUmiI5K+jgNsus0LXtLXNDmnQgi4PeCu6Isj/wC79N+rw/dN/BP7v036vD9038FIIivJX0fhS0McQIjjYwE3OVobc+C7T0jH+uxrvrNDvev1RE6jWnk/siH/ACYvu2/gn9kw/wCTF9238F60RHLHoWRERY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QEBUQExETFREWERQRFhgVEBcUFhgUExUVFxoWGRkYHCYeGRkjGRUYIC8gJScpLCwsFR4xNTAqNSYrLCkBCQoKDgwOGA8PGi0kHSUqLCk1LCwpNSkvNSksNSopLCwtNjApKSwqKTEpLC0pKSwwLC8pLCkpLCwtKSkpLCwsKf/AABEIAPsAyQMBIgACEQEDEQH/xAAcAAEAAwADAQEAAAAAAAAAAAAABQYHAQIECAP/xABIEAABAwIDAwgFBwkHBQAAAAABAAIDBBEFEiEGBzETIkFRYXGBkRQyobHBIzVScnOT0TM0QlRigpKysxUWJFN0osMXQ4Ph8P/EABoBAQADAQEBAAAAAAAAAAAAAAABAgUEAwb/xAAwEQEAAgIABAQDBwUBAAAAAAAAAQIDEQQSITETQVFhBXGhIjJCgZGx0RUjM8HhFP/aAAwDAQACEQMRAD8A3FERAREQEREBERAREQEREBEXF0HKIiAiIgIiICIiAiIgIiICIiAiIgIiICIiAiKsbV7eQ0Ay35Se2kbTw7XH9Ee1FL3rSOa06hZXvAFyQAOJJsFVsY3l0dPdokMrx0RDNr2u4LJtoNsqmtJ5SQhnRGw5WDw6fFQitpk5fiM9scfq0eu3zSE2ip2NHW9xcfIWCiJt61c7g+NvdEPjdU9FOnFbi81vxStzN6deP+4w98TfgpOj3yVDfykETx+ySw/ELPkTSI4rNH4pbXhG9akmIbJmhcfpi7f4h8bK4U9Q2Roexwc06gtIIPiF8yLa91WDugouUcTeZ3KBpOgaNBYdvHyVZhp8HxeTLbltH5roiIoagiIgIiICIiAiIgIiICIiAuLrlVDeLtb6FBkjPy8oIb+y3pf8B2opkvGOs2lG7fbxBT5qamIM/B7+Ij7B1v8AcsjllLiXOJLibkk3JJ6SVw55JJJJJNyTxJPSuFeIfNZ89s1tz+gisuy+wNRXWeBycP8AmOHH6o/S9yuuz2FYXBVCkb8vVc67pG3aHNFy2x0B06jwTa2Lhb31M9In1ZdS4ZLL+Tikf9WNzvcFIM2MrTqKSb+Cy0fZjbySpr/QzBHFGOUBDb5rs9nsVZrNvsQkqnwwPueVexjWRNJIDiB0a6Dio29fAwxWJm0z110hWKjZiqj1dSzAfZuPuUa9hBsQQeoix9q3jZ2HErB1VLBbpaIyX+JaQAfNTNdg0M4yywxvH7TAT58Qm3v/AE+LRuszHzhgGzeDmrqo4Bwc7nHqYNXHyX0RBCGNDGizWgNA6gBYBQmB7E09FM+aFrgXNy2Lrhovc5b666eSn1Ey7eD4ecNZ5u8iIih2iIiAiIgIiICIiAiIgIiIOHFfPu2eNGrrZZb8wO5Nn1GaDz1Pitu2qruQop5RxbC63eRYe0r51VoZHxLJ92n5iu+xuyMfJHEK05aZmrWn9MjpI6RfQDpUPsTs56dVtjP5Jvykh/ZB4eJ0V1x/a+ndO/D6qmLaRpDGOALXNLRbOB9HqI9qS5OHxViPEv8AKN9t+/s67WY7O30bEKWTNQty8xgyhrhoWyAdY07FG7V5YqumxeDWGVzHut0Pb6wPaW38QV66LB5cPdeIemYZUWY4M5xAdoHWHSOscexWPDdkYaOnmjqJWvozIJWtlFhGBrqb6n8O1Q7OS+Te+nn8pjzj2lB4dhvJbQ52g8lKx0zSAbWkjJ48OIKm93+zPIGepe35WSaRouLZYw88O86+Sj8R3s00PydPE6QNGUH8myw6BfW3gon/AK0SX/NY7fauv7kTXJw+O25tvrM/q1ey5VBwre/TyENmjfCev12+zUeSu9FXRzMEkb2vYeBabhQ0MeamT7s7fuiIj1EREBERAREQEREBERAREQEREFW3mSWwybtyDze1YSt63jQZ8MnHU1r/AOF7SsFVoYXxL/JHyanu8w2WPDJp4Gg1MriI7kDRnNGp00JJX5z1tcW8lX4aKmMaZmtGcdoLenusvPiNW+PZ+l5JzmudKASwkH1pDa414gKa2O2ZrgGTVFbK0XDuRJzkjjZ5dwv1BQ96RM8uOu+0emuvrtJYLS0+GUb6kcqyJ4EpZKbubpowDrJWUbU7Wy18uZ5IjB5kYPNaOs9bu1WzfDjRMkdIDzWt5V/a51w2/cBfxWbqYc3GZtT4Ve0CIiszhSuz2001DJnidpfnMPqOHUR8VFIoWraazuH0RsztHHXQCaPQ8HtPFruo/AqXWFbt8dNNXMaTaOX5J+ulz6p8D71ugVZfScLn8am57uURFDqEREBERAREQEREBERAREQeLGqLlqeWH6cT2eJBt7V83PYWktOhBIPeNCvp0rDd5uD+j17nAWZKBKO86O9ov4q0Mr4lj3WL+nRcdgKIVWHU4dYiCrLyD+zcgf7rrQSs53MVF4J4/oytd/E3/wBLR1EuvhNTirPt+3Rgu8dxOJz362Ad2RqrSvW93DeTrWzW5ssQ/iZofZZUVWhg8TExltE+oiIpc714Vhr6mZkEds73ZRc2HiVqlBuep2sHKySPf0lpDG37BZZCx5BBBIINwQbEHrCumEb16qFoZIGTNAsC+4f/ABDj4hVl28LfDXfiw9e127J1Kw1FM9z2M5zmu9doH6QI4gLRdkMcFZSRzX52XK/se3Q/j4qM2K2yOJ8qHQhjWBoPPzXz304dQVS2OxoUGJT0TjaB8zmNvwa8E5fMaeSho0nHivF6fdt0/NrSLgLlQ0hERAREQEREBERAREQEREBZrvopRydPL0h74/AgH4LSlne+aYCnhZ0mYu8GtP4qYcvGa8G23m3LMOWpd0Zox4gOPxWmqn7rsKMFA1zhZ0rjL+6dG+wX8VcFEp4Ss1w1iVG3u4dnoRL0xSA/uv5p+Cxlb3vGcBhlRf6LQO/O1YIrQyfiMRGXfsIu8ULnnK1pcepoJPkFIVGzFVHFyz6eVsY4uLLW7SOIHapcEUtPaEYiIirTdy0utS3sjd/MFOY3urgqJXzCWWOR7i88HDMeoHUeaqW56qy1skf04T5scD8StjVZb/CUplwRFo3rbw4PSyRQtjlkEj2jLny5S4DgSOuy9yIoaERqNCIiJEREBERAREQEREBERB1keGgkkAAXJJsAB1lZzXYS/Ga4SEEUEPNa4i3KkG7snWCdL9QWiyxBwyuAIPEEXHkV2aLCyPHJj8TUT2cRxhoDQLAAAAdAHQuyIj2Qu1ezxroRBypjZnDn2bckN4AdWvuUVh262iisXMdK7rkcSPIWCt6I8rYaWtzWjcvLR4bFCLRxMYP2WBvuXoc0EWIuDobrsiPSIiOkM82t3VslvNS2ZJxMZ0Y49n0T7O5ZXXYfJA8xyscx44hwt49o7V9LqOxjAIKtmSaNrx0Hg4dzhqFMSz+I4Ct+tOk/RiW7+s5LEYHdDnmM/vgt99lvoWYV+6V8UjZqWYHK9rw2TRwykHRw0PjZacw6a8bJK3BY74otS8ebsiIod4iIgIiICIiAiIgIiICIiAiIgIiICIiAiIgIiICIiAiIgIiICIiAiIgIiICIiAiIgIiICIiAiIgIiICIiAiIgIiICIiAiIgIiICIiAiIgIiICIiAiIgIi65xe1xdB2Rfiatg4vbxy+sOPV3ru2YElocLjiLi47wiNu6LgOuuUSIiICIiAiIgIiICIiAiIgIiICIiCj43vVgpp3wCKSQsOVxBDRmHEC6/Ks3p8i1rpKGoY14u0uLQHDs61mW1f59Ufbye8q7b0vzKi7v+NqnTG/8ATlmMk77ey0bNbeiuL8lPI2ONhc97ntsNLgWHEmxUHiO9EvopJoWiOUTtiaHkPOUgnNbwK8m6n80re7/jcobAdiJZ+SkbGcr6eUku5oEoztbe/XcFF5zZrUry95if4Wykxyd9RhrXyO+WgfJILAZnBrrE2Xm2YwcTmKufUuZN6ZKDmcSJA12URgXsNFJjBxFLRTTTwximpzE5pkFy4ttp2KL2ewGlNWwMxHlhHK+eOEcA43JN+Gl0X1bmiLdevnPtHX91axKofnqI+TJjOKtcZL6Bwc4Blu0a+Ctc8pFbipaSCKJtiOg5F6toMGoaRp9IlkaJqr0nTU8oy+gsPV5ylMOwenquWq45HubVxcm7oFhzdARcHREUw2i013179/n/ACrOwgZHUU4bLKHvoy+Rjg4skJuc7XE2BHDwX7bI7UVElZK2R5dC9k8sINtOSkLdDa9tF5sIpaKnmuMTzSRxy07WyiwaHAiw6rFerAtjzBJFLDO2draeaOS0gcA940yN6GkojHF45Yr5T5T8v+pbZveAyq5FhjLZZXSNs03DTEAdb62IKjsT3rimmfDJRyB7DY/KtPaDw6Rqq3sdgktNiNIZGubyjZXFrhazmhzSPKx8VE7yPnOfvZ/I1TpS/E5a4ubz3r6L5Ub0zHG2V+Hztjf6ri8BrunQ2Vi2V2rjxCIyMa5pa7K5ruIPEajiCqTtv8yUfdD/AEyvVuZgeIp3FpDHPZlJFgbA3selQ9sebJ40UmdxMb7NIREUNIREQEREBERAREQEREHzrtYP8dUfbv8AerxtcP7SoKd1IeVMI+UY38o3mAat48Qvxx6ioq+qliDvRqxsjm3P5OUgga9TlTpIqnDKjXNFK3gehw6x0OarPnp/tzbfWs+cLRsRjZoKCrn5PM4TRsyu01cCNenwUZiO02IVcb58z2U7CAeS5jG8Ba41PFWWkrH41QSRCJjKjl4WyOaLAtvfORx0F1M7Z4UylwaSCMWaxrB2k523ce0nVHR4drY/s2+zFd+nXqzDZjATiNTyBlyksc/MRm1Hj2q3bGbLTUGKtZKLtMUhY9vquFh5HsUTun+cR9jJ8Fr2NV7aeCSd1vk2OcO+2ntSThMFLUjLPeJ/ZkG9LGOXrjGDzIWiMfWOrj52HgrFucxi7JaUn1SJWa9DtHDzAPis5o6OWsqMjRmlkc52p6dXEn2r37I4oaOuie4loD+TkuP0Xc1wI7D7k10c2PNMZ/FntMpjDd309dPNJcRxcvIA5wJzHOfVHSO1Vkukpp3xxyPa5shjuxxZctdboPWvo5gFtLW7OC+dcWP+Nl/1L/6hSHrxfD1wxWa95nut+FbwqqlmEFZFyjg5oGYBsjc3Tfp0Kg94/wA5T97P6bVo+3WyXpcUc8bbzxFpsOL2XF2944hZvvF+cpv/AB/02pBxVb0pNbTuNxr6r2ytw+ooaSGpqYwI2RuLM9rlrLZXW4C5VvwbEYJmWp3sdGyzOZ6rdOHksZwrdzV1MLJ4xHkeLtvJY8bai3Yte2XwuOkgbSsc1z2NBfa18zuJIH/2iiXbwt8lp3auo139UyiIoaAiIgIiICIiAiIgIi/KoqWxtLnua1o4lxAHmUHz1tWf8dUfbv8AeVd96hvR0RPG3vjaqFtBVNlqppGG7XTPc09YJNirTt9tJBU0tLHFJmcxvPFiMvMAsb9oVnztbRy5evf+U1uW9Wp+tH7nKybzXWwybtyD/eFAbmqVzYp5C0hrnsDSRa+UG9uzUKV3pV8YoJIi9vKF0dm5hm9YHhxUebRxdOE6+k/7UXdP84j7GT4K074MZyQMpQedI7O76jOvvdbyVO3a4lFBXCSWRrGck8XcbC5tYLybc44Kutkka68YtGwg6ZWdI7zc+Klw1yxThZrHeZSW7XE6alnfPUSBjgzJGMrnesecdAegAeKhtrnwurJX0788T3coDlIsXaubqBwN/NXI7rOVw+F8fNq8udwJ5rg/UNPUQCNV+G2O7xlJQMmju6Rjhyzr8Q7S9ugA280LYcvhcsxGo67XrYPGPSaGJ5N3tHJP+szT3WWJ4x+ey/6l/wDOVa91e0zKaSWKaRjIntDwXEAZ26ce0e5U/FagOqZZGkFpne4HrGckFIOIyxkw4/V9Hw+qO4e5YTvH+c5+9n8jVtmEYpHUQtkie1zS0eqb2NuB6isZ3nUrmYjK5ws14Y5p6CMoHHvCiHZ8Q+1hiY9VmqcYlpcApnwvyOdaMkDUAl97dR04puakLjVOJJcTGSSbknn6kqvYttJDJg9PSNcTMx4LhY6AF2t+HSFJ7oMWiikmjkkaxzwwszGwJaXXF+F9QpeFMkTnx9emvrpriLgFcqraEREBERAREQEREBfjU0jJW5Xsa9t72c0OFx2FfsiCP/u/Tfq8P3TfwXIwCn/V4fum/gveiK8lfR1jiDRYAADgALBeWoweGR2d8MbnHiXRtJ07SF7ERMxE90edn6b9Xh+6b+C6DZmlGvo0P3TfwUmiI5K+jgNsus0LXtLXNDmnQgi4PeCu6Isj/wC79N+rw/dN/BP7v036vD9038FIIivJX0fhS0McQIjjYwE3OVobc+C7T0jH+uxrvrNDvev1RE6jWnk/siH/ACYvu2/gn9kw/wCTF9238F60RHLHoWRERY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QEBUQExETFREWERQRFhgVEBcUFhgUExUVFxoWGRkYHCYeGRkjGRUYIC8gJScpLCwsFR4xNTAqNSYrLCkBCQoKDgwOGA8PGi0kHSUqLCk1LCwpNSkvNSksNSopLCwtNjApKSwqKTEpLC0pKSwwLC8pLCkpLCwtKSkpLCwsKf/AABEIAPsAyQMBIgACEQEDEQH/xAAcAAEAAwADAQEAAAAAAAAAAAAABQYHAQIECAP/xABIEAABAwIDAwgFBwkHBQAAAAABAAIDBBEFEiEGBzETIkFRYXGBkRQyobHBIzVScnOT0TM0QlRigpKysxUWJFN0osMXQ4Ph8P/EABoBAQADAQEBAAAAAAAAAAAAAAABAgUEAwb/xAAwEQEAAgIABAQDBwUBAAAAAAAAAQIDEQQSITETQVFhBXGhIjJCgZGx0RUjM8HhFP/aAAwDAQACEQMRAD8A3FERAREQEREBERAREQEREBEXF0HKIiAiIgIiICIiAiIgIiICIiAiIgIiICIiAiKsbV7eQ0Ay35Se2kbTw7XH9Ee1FL3rSOa06hZXvAFyQAOJJsFVsY3l0dPdokMrx0RDNr2u4LJtoNsqmtJ5SQhnRGw5WDw6fFQitpk5fiM9scfq0eu3zSE2ip2NHW9xcfIWCiJt61c7g+NvdEPjdU9FOnFbi81vxStzN6deP+4w98TfgpOj3yVDfykETx+ySw/ELPkTSI4rNH4pbXhG9akmIbJmhcfpi7f4h8bK4U9Q2Roexwc06gtIIPiF8yLa91WDugouUcTeZ3KBpOgaNBYdvHyVZhp8HxeTLbltH5roiIoagiIgIiICIiAiIgIiICIiAuLrlVDeLtb6FBkjPy8oIb+y3pf8B2opkvGOs2lG7fbxBT5qamIM/B7+Ij7B1v8AcsjllLiXOJLibkk3JJ6SVw55JJJJJNyTxJPSuFeIfNZ89s1tz+gisuy+wNRXWeBycP8AmOHH6o/S9yuuz2FYXBVCkb8vVc67pG3aHNFy2x0B06jwTa2Lhb31M9In1ZdS4ZLL+Tikf9WNzvcFIM2MrTqKSb+Cy0fZjbySpr/QzBHFGOUBDb5rs9nsVZrNvsQkqnwwPueVexjWRNJIDiB0a6Dio29fAwxWJm0z110hWKjZiqj1dSzAfZuPuUa9hBsQQeoix9q3jZ2HErB1VLBbpaIyX+JaQAfNTNdg0M4yywxvH7TAT58Qm3v/AE+LRuszHzhgGzeDmrqo4Bwc7nHqYNXHyX0RBCGNDGizWgNA6gBYBQmB7E09FM+aFrgXNy2Lrhovc5b666eSn1Ey7eD4ecNZ5u8iIih2iIiAiIgIiICIiAiIgIiIOHFfPu2eNGrrZZb8wO5Nn1GaDz1Pitu2qruQop5RxbC63eRYe0r51VoZHxLJ92n5iu+xuyMfJHEK05aZmrWn9MjpI6RfQDpUPsTs56dVtjP5Jvykh/ZB4eJ0V1x/a+ndO/D6qmLaRpDGOALXNLRbOB9HqI9qS5OHxViPEv8AKN9t+/s67WY7O30bEKWTNQty8xgyhrhoWyAdY07FG7V5YqumxeDWGVzHut0Pb6wPaW38QV66LB5cPdeIemYZUWY4M5xAdoHWHSOscexWPDdkYaOnmjqJWvozIJWtlFhGBrqb6n8O1Q7OS+Te+nn8pjzj2lB4dhvJbQ52g8lKx0zSAbWkjJ48OIKm93+zPIGepe35WSaRouLZYw88O86+Sj8R3s00PydPE6QNGUH8myw6BfW3gon/AK0SX/NY7fauv7kTXJw+O25tvrM/q1ey5VBwre/TyENmjfCev12+zUeSu9FXRzMEkb2vYeBabhQ0MeamT7s7fuiIj1EREBERAREQEREBERAREQEREFW3mSWwybtyDze1YSt63jQZ8MnHU1r/AOF7SsFVoYXxL/JHyanu8w2WPDJp4Gg1MriI7kDRnNGp00JJX5z1tcW8lX4aKmMaZmtGcdoLenusvPiNW+PZ+l5JzmudKASwkH1pDa414gKa2O2ZrgGTVFbK0XDuRJzkjjZ5dwv1BQ96RM8uOu+0emuvrtJYLS0+GUb6kcqyJ4EpZKbubpowDrJWUbU7Wy18uZ5IjB5kYPNaOs9bu1WzfDjRMkdIDzWt5V/a51w2/cBfxWbqYc3GZtT4Ve0CIiszhSuz2001DJnidpfnMPqOHUR8VFIoWraazuH0RsztHHXQCaPQ8HtPFruo/AqXWFbt8dNNXMaTaOX5J+ulz6p8D71ugVZfScLn8am57uURFDqEREBERAREQEREBERAREQeLGqLlqeWH6cT2eJBt7V83PYWktOhBIPeNCvp0rDd5uD+j17nAWZKBKO86O9ov4q0Mr4lj3WL+nRcdgKIVWHU4dYiCrLyD+zcgf7rrQSs53MVF4J4/oytd/E3/wBLR1EuvhNTirPt+3Rgu8dxOJz362Ad2RqrSvW93DeTrWzW5ssQ/iZofZZUVWhg8TExltE+oiIpc714Vhr6mZkEds73ZRc2HiVqlBuep2sHKySPf0lpDG37BZZCx5BBBIINwQbEHrCumEb16qFoZIGTNAsC+4f/ABDj4hVl28LfDXfiw9e127J1Kw1FM9z2M5zmu9doH6QI4gLRdkMcFZSRzX52XK/se3Q/j4qM2K2yOJ8qHQhjWBoPPzXz304dQVS2OxoUGJT0TjaB8zmNvwa8E5fMaeSho0nHivF6fdt0/NrSLgLlQ0hERAREQEREBERAREQEREBZrvopRydPL0h74/AgH4LSlne+aYCnhZ0mYu8GtP4qYcvGa8G23m3LMOWpd0Zox4gOPxWmqn7rsKMFA1zhZ0rjL+6dG+wX8VcFEp4Ss1w1iVG3u4dnoRL0xSA/uv5p+Cxlb3vGcBhlRf6LQO/O1YIrQyfiMRGXfsIu8ULnnK1pcepoJPkFIVGzFVHFyz6eVsY4uLLW7SOIHapcEUtPaEYiIirTdy0utS3sjd/MFOY3urgqJXzCWWOR7i88HDMeoHUeaqW56qy1skf04T5scD8StjVZb/CUplwRFo3rbw4PSyRQtjlkEj2jLny5S4DgSOuy9yIoaERqNCIiJEREBERAREQEREBERB1keGgkkAAXJJsAB1lZzXYS/Ga4SEEUEPNa4i3KkG7snWCdL9QWiyxBwyuAIPEEXHkV2aLCyPHJj8TUT2cRxhoDQLAAAAdAHQuyIj2Qu1ezxroRBypjZnDn2bckN4AdWvuUVh262iisXMdK7rkcSPIWCt6I8rYaWtzWjcvLR4bFCLRxMYP2WBvuXoc0EWIuDobrsiPSIiOkM82t3VslvNS2ZJxMZ0Y49n0T7O5ZXXYfJA8xyscx44hwt49o7V9LqOxjAIKtmSaNrx0Hg4dzhqFMSz+I4Ct+tOk/RiW7+s5LEYHdDnmM/vgt99lvoWYV+6V8UjZqWYHK9rw2TRwykHRw0PjZacw6a8bJK3BY74otS8ebsiIod4iIgIiICIiAiIgIiICIiAiIgIiICIiAiIgIiICIiAiIgIiICIiAiIgIiICIiAiIgIiICIiAiIgIiICIiAiIgIiICIiAiIgIiICIiAiIgIiICIiAiIgIi65xe1xdB2Rfiatg4vbxy+sOPV3ru2YElocLjiLi47wiNu6LgOuuUSIiICIiAiIgIiICIiAiIgIiICIiCj43vVgpp3wCKSQsOVxBDRmHEC6/Ks3p8i1rpKGoY14u0uLQHDs61mW1f59Ufbye8q7b0vzKi7v+NqnTG/8ATlmMk77ey0bNbeiuL8lPI2ONhc97ntsNLgWHEmxUHiO9EvopJoWiOUTtiaHkPOUgnNbwK8m6n80re7/jcobAdiJZ+SkbGcr6eUku5oEoztbe/XcFF5zZrUry95if4Wykxyd9RhrXyO+WgfJILAZnBrrE2Xm2YwcTmKufUuZN6ZKDmcSJA12URgXsNFJjBxFLRTTTwximpzE5pkFy4ttp2KL2ewGlNWwMxHlhHK+eOEcA43JN+Gl0X1bmiLdevnPtHX91axKofnqI+TJjOKtcZL6Bwc4Blu0a+Ctc8pFbipaSCKJtiOg5F6toMGoaRp9IlkaJqr0nTU8oy+gsPV5ylMOwenquWq45HubVxcm7oFhzdARcHREUw2i013179/n/ACrOwgZHUU4bLKHvoy+Rjg4skJuc7XE2BHDwX7bI7UVElZK2R5dC9k8sINtOSkLdDa9tF5sIpaKnmuMTzSRxy07WyiwaHAiw6rFerAtjzBJFLDO2draeaOS0gcA940yN6GkojHF45Yr5T5T8v+pbZveAyq5FhjLZZXSNs03DTEAdb62IKjsT3rimmfDJRyB7DY/KtPaDw6Rqq3sdgktNiNIZGubyjZXFrhazmhzSPKx8VE7yPnOfvZ/I1TpS/E5a4ubz3r6L5Ub0zHG2V+Hztjf6ri8BrunQ2Vi2V2rjxCIyMa5pa7K5ruIPEajiCqTtv8yUfdD/AEyvVuZgeIp3FpDHPZlJFgbA3selQ9sebJ40UmdxMb7NIREUNIREQEREBERAREQEREHzrtYP8dUfbv8AerxtcP7SoKd1IeVMI+UY38o3mAat48Qvxx6ioq+qliDvRqxsjm3P5OUgga9TlTpIqnDKjXNFK3gehw6x0OarPnp/tzbfWs+cLRsRjZoKCrn5PM4TRsyu01cCNenwUZiO02IVcb58z2U7CAeS5jG8Ba41PFWWkrH41QSRCJjKjl4WyOaLAtvfORx0F1M7Z4UylwaSCMWaxrB2k523ce0nVHR4drY/s2+zFd+nXqzDZjATiNTyBlyksc/MRm1Hj2q3bGbLTUGKtZKLtMUhY9vquFh5HsUTun+cR9jJ8Fr2NV7aeCSd1vk2OcO+2ntSThMFLUjLPeJ/ZkG9LGOXrjGDzIWiMfWOrj52HgrFucxi7JaUn1SJWa9DtHDzAPis5o6OWsqMjRmlkc52p6dXEn2r37I4oaOuie4loD+TkuP0Xc1wI7D7k10c2PNMZ/FntMpjDd309dPNJcRxcvIA5wJzHOfVHSO1Vkukpp3xxyPa5shjuxxZctdboPWvo5gFtLW7OC+dcWP+Nl/1L/6hSHrxfD1wxWa95nut+FbwqqlmEFZFyjg5oGYBsjc3Tfp0Kg94/wA5T97P6bVo+3WyXpcUc8bbzxFpsOL2XF2944hZvvF+cpv/AB/02pBxVb0pNbTuNxr6r2ytw+ooaSGpqYwI2RuLM9rlrLZXW4C5VvwbEYJmWp3sdGyzOZ6rdOHksZwrdzV1MLJ4xHkeLtvJY8bai3Yte2XwuOkgbSsc1z2NBfa18zuJIH/2iiXbwt8lp3auo139UyiIoaAiIgIiICIiAiIgIi/KoqWxtLnua1o4lxAHmUHz1tWf8dUfbv8AeVd96hvR0RPG3vjaqFtBVNlqppGG7XTPc09YJNirTt9tJBU0tLHFJmcxvPFiMvMAsb9oVnztbRy5evf+U1uW9Wp+tH7nKybzXWwybtyD/eFAbmqVzYp5C0hrnsDSRa+UG9uzUKV3pV8YoJIi9vKF0dm5hm9YHhxUebRxdOE6+k/7UXdP84j7GT4K074MZyQMpQedI7O76jOvvdbyVO3a4lFBXCSWRrGck8XcbC5tYLybc44Kutkka68YtGwg6ZWdI7zc+Klw1yxThZrHeZSW7XE6alnfPUSBjgzJGMrnesecdAegAeKhtrnwurJX0788T3coDlIsXaubqBwN/NXI7rOVw+F8fNq8udwJ5rg/UNPUQCNV+G2O7xlJQMmju6Rjhyzr8Q7S9ugA280LYcvhcsxGo67XrYPGPSaGJ5N3tHJP+szT3WWJ4x+ey/6l/wDOVa91e0zKaSWKaRjIntDwXEAZ26ce0e5U/FagOqZZGkFpne4HrGckFIOIyxkw4/V9Hw+qO4e5YTvH+c5+9n8jVtmEYpHUQtkie1zS0eqb2NuB6isZ3nUrmYjK5ws14Y5p6CMoHHvCiHZ8Q+1hiY9VmqcYlpcApnwvyOdaMkDUAl97dR04puakLjVOJJcTGSSbknn6kqvYttJDJg9PSNcTMx4LhY6AF2t+HSFJ7oMWiikmjkkaxzwwszGwJaXXF+F9QpeFMkTnx9emvrpriLgFcqraEREBERAREQEREBfjU0jJW5Xsa9t72c0OFx2FfsiCP/u/Tfq8P3TfwXIwCn/V4fum/gveiK8lfR1jiDRYAADgALBeWoweGR2d8MbnHiXRtJ07SF7ERMxE90edn6b9Xh+6b+C6DZmlGvo0P3TfwUmiI5K+jgNsus0LXtLXNDmnQgi4PeCu6Isj/wC79N+rw/dN/BP7v036vD9038FIIivJX0fhS0McQIjjYwE3OVobc+C7T0jH+uxrvrNDvev1RE6jWnk/siH/ACYvu2/gn9kw/wCTF9238F60RHLHoWRERY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hQQEBUQEhITDxIVDxgQEBIVExQUExAXFxQXFxUSEhcXGzIfGBkjGRgTHy8gJScqLCwsFR4xNTIqNiYrLCkBCQoKDgwOGg8PGiwiHyQ1LC0sKikpNS4sNCwpKSwpNSkqLCotLCwtMDUyKSwpLC0sKSwsLCwvLCopKikpLCwsKf/AABEIAPsAyQMBIgACEQEDEQH/xAAcAAEAAgMBAQEAAAAAAAAAAAAABgcEBQgBAwL/xABIEAABAwICBwMIBgYIBwAAAAABAAIDBBEFIQYHEjFBUWETcYEUIjJCUoKRoSNicpKisSSys8HC0TM0Q1NUdIPwFRdjc5PD4f/EABoBAQADAQEBAAAAAAAAAAAAAAABAgQFAwb/xAAtEQEAAgECBQMDAgcAAAAAAAAAAQIDBBESITFBUQUTMiIzgWGxFCNCcZGh8P/aAAwDAQACEQMRAD8AvFERAREQEREBERAREQEREBERAREQEREBERAREQEREBERAREQEREBERAREQEREBERAREQEREBERAREQEREBERAREQEREBERAREQEREBFHdJNO6Whu2R/aS2yhjs5/Ta4M8T8VV2P606upu2M+SR8oz9IR9aTf92yjdly6rHi5TO8+IXDi2kdNSC88zIjvDSbvPcwecfAKGYprogZlBDJMfaeRE3w3u+QVQPeXEuJJJNySbk9SeK8Ubudk9QyT8eSb12t+tk9ARQDhss2neJeSPktJU6c10npVcw+y7s/1LLRojJbPkt1tLNkxuod6VRO7vmkP5lfNuKTDdNKP9R/81jIoefFby2cOlFWz0aqoH+tJb4ErbUes6vj/ALftBykYx3zADvmosileMt69LT/lZuG663iwqKZrhxdE4tP3X3v94KZ4NrDoqqzWzCJ59SX6N3cCfNJ7iVz+ibtNNdlr15upQUXPOj2nNVRECOQviG+F93MtybxZ7tvFX/QzmSJj3MMbnRte5hNywloJaTzBy8FO7q4NRXNHJ90RFLSIiICIiAiIgIi1WkeksNBCZZj0YwenI72Wj9+4IibRWN5ZtfiEcEbpZXtjY0Xc5xsB/M9N5VR6Xa2JJ7xUm1BFuMu6V/2f7sfPqNyjOlOl02ISbcp2WA/RRNPmRj+J3Nx+QyWkVd3F1Gtm/wBNOUDnXNzmSbk8T1KIihzxERECIiAiIgIiICIiCTau9H/LK5gcLxxfTS8iGkbLT3u2fC6v9QvVVo/5NRCVwtJUESnmGf2bfgS731NFaH0Ojxe3j59Z5iIilrEREBERARF8qqqbEx0j3BjGNL3uO5oAuSfBBr9JNIoqGAzynoxg9KR3Bjf58BmqB0g0glrpjNMbk5MaPRjbwYwcvz3rL0x0pfiFQZTdsbbtgj9ht95+scifAcAtEqy4Gq1M5Z4Y6CIihiERbrR7Q6prj9DH5l7GV/mxj3vWPQAlFq1m07VjdpV9qWjfK7ZjY+V3ssaXH4NCtSj1d0FA0S187ZHbw17uzj7msB2n/wC8lvtJtKYcJgidFTteyQkRiMtjjFmggkgcQeA4Kdm2uj2jiyW22/MquotWtfLn5OYxzkexnyJ2vkttDqZrD6UlOzptSOPyYtvgWtmaprIYDDFHHJKGHN7nAHkbgX8F99aOmNTSTxQ08vZB0HaPsxjiSXkDNwNvRO5OT0jFpopN+cxDUf8AJWo/xEPwf/JfGXUxVj0Zad3vSN/gUfOnteTfyuX4t/Ky2uC6c4rK7Zhe+qI3t7Fj7faIbcfEJyecTprTtwyxqvVhiEefYCQDjHIx3yJB+Sj9dhU0BtNFJCfrsc2/dcZq8sAxXEn2FVRRMHFzZmtcPcu79YKTyRBwLXAOBFiCLg94KnZo/gaXjeszH94cuLcaI4Ea2sig9Uu2pTyjbm/4jLvcFcONasqKpBIj8nefXh80X6s9E/AHqvzoLoGMNdK90gme8hrHBuzssGdiLmxLt+fqhRs8q6G8ZI4uiWsYAAALACwA3AcgvURWdoREQEREBERAVYa4tJdlraFhzcBLPb2b+Yw95G0fst5qzJpgxpe42a1pc48gBcn4LmvHcWdV1MtQ7fJIXAey3cxvg0NHgolg12Xgpwx3YKIiq4QvWMLiGgEkmwAFySdwAG8oxhcQACSTYAC5JO4AcSrd0V0WhwinNfWkCbZuAc+xvujjHrSHcSOoGVyZe+HDOWfER1lrNHNXEVNF5bibgxjRtdiTk3l2ts3OJ9QeN9ymei2mlNXOfBTh8PZsBYC1jbt9HajaCbAHZyI9YZKO4zOzSCiJpnOjngeX+TucPP3gXtlmNzuBuON1W2A4vJQ1TJ2gh0b7PYci4bnxuvuNrjobckb/AHYwWrFI+me/l+dIWzNqpW1D3STNkLHvcSS6xyIv6pFiBusQptic3lmjsUm99LK1j+YDfox+B8ZXmtLCmTMixWDzo5WNZKR3fRvPI2uw8i1oWNqvmEzavDnnzZ6cuZfg4DZJHWzmn3EeNacOW2Of6o5fvCNaGutiFL/mox8XgKR65Hfp7BypGftJVHNFmFmI0zXCzhWxtcOREoBHxUz1i4OarGaenBt2sEbSfZaHyl7vBocfBFMcTOCYjzDX6vNXnlv6TUXFOHWY0XBnIOefBgOVxmTcZWVx0dDHCwRxMbEwbmtAaB4BKKjbDGyKMbLGMDGDkALBfdS6+DBXFXaOvkREUtAiIgIiICIiAiIgIiIIrrMxPsMNlsbOktA33z534A9UIrY121do6aH2pHyEfYaGj9cqp1WXC19t8u3gRFuNEsANdVx0+eyTtSkerG3Nx7zkB1cFDFWs2mIhN9V+ijI2HE6mzWtBMG1kGgelOb+IHieS2esPApcThiqKOVtRExpIhaR55O97TexcBlsmxGfE2X11qUk5o44KaFzoAbzdmL7LWAdmzZGezx3WGwFVuj+k89DJtwvsCfPjOccluD28+osRzUunktTDHs2jl3n9XywrFZqGoEsd45GOs5rgRf2o5G8jxH7wFM9KMKixSn/4pRttK0fpsAzcCBm8W3kDj6wz3gg7ZktDj7dlw8krg3I5bTrD1Tulb0NnDpvWq0Z0UxCgxJjGNuwn6WTMwSRXG1c8HDgN9+l0edcUxHD8qT3jtL5atMZbK2TCqjzoZ2u7L6rrXc0cr22geDm9Vu9ENV81JVipfOwNje7YDAXOlaQW+fewZdp3ZqaUuB0lEZKhkcVOXXdLJuAF7nMmzW34CwUK0k1xtYTHRsEp3dtICGe4ze7vNu4qWr26Ya1nNPOOiYM0JoxOansGmYy9ttlzzZ+1tbQBdYZ55BbCoggEjZpGxCVo2WSODA9oN7hrjmBmfiVz/iemNZUE9pUykH1Wu7Nn3WWC0zjfM5nqm7ynXUr8KOn462N3ovY7ucD+RX2XLNlssP0jqaf+iqJY7cA92z4tPmn4JumvqMd6/wC3SiKn8C1yTMIbVRtnbxewBkg629F34VZuBaSQVrNuCQPt6Tdz2dHtOY79x4Kd27FqMeX4z+GzRER7iIiAiIgIiICIiCntdct6qBvKnLvvPI/hVdqf66B+mxf5QftZFAFWXzmq+9YVs6osObBSz10mV7tBtujiG08jvdf7gVTK+8HdDRYNEaj+hFK0zDZ2trts3Ntxu59rdUh7aGu95tPaFeQ63ats75LMkic8lsLm/wBG3g1r253tbffO+Sz6nSXC8T/rUL6KY/27M8/rOaPO95visuQYBPx7Anl5RHb4jZX4GrfDqj+rYhmdze0hl/CLFHtEZp5cVbR43YlHqnc6aKSCqjnpTIHGaN2zI1ozOza42srXByJvZWrimKR0sLppXbDGDMnMnk0cyTkAtToVoiMNhfH2naufLtufs7OVgGi1zyPHiqr1j6XmtqDGx36PE4tjtukdudKefEDp3lT0e0zXS4+LbaZ7MPTDTebEJLEmOBpvHCDl0c/2nfIcOZjiIquPe9rzxWEREUEREBZGH4jJTyCWF7opG7nNNj3HmOhyKx0RMTMc4XnoJrBZXjsZbR1IF9nc2YDe6Przb4i4vaZLl6nqHRvbIxxY9rg5rgbFpG4gq+9A9LhiFPd1hPHZs7Rz4SNHsuse4gjgrRLt6TVe59FuqTIiKXQEREBERAREQVFrsgtUU7+cL2/deD/Eq3Vu666O9PBN7Ezoz77L/wDrVRKsvn9bG2aXhVxayZ7YNCBue6Bvh2ZcP1QqeVq6Zv7XR+kfyFOT4ROYfmUTp5+jJH6Kyw7DpKiRsMLDJI42a0b+pPAAczkFZeAanHMfHNUTtu2RshiYzaB2XB2yXkjlbIKRatdFG0dK2Vzfp5mh7yd7GnNsY5WFiep6BTBTs26fRVisWv1RbWRjhpcPkLTaSU9hGeI2wdojuYHeNlQas/XbWedTQ8mySkd5a1v5O+KrBRLHrr8WXbwIiKGEREQEREBEXl0S9Ui1f455JXxPJtG93Yy8tl+QJ7nbJ8Co5deotS00tFo7OpUWh0Hx3yyhilJu8N7OXntsyJPeLO95b5XfT1tFoi0CIiLCIiAiIgjWsTCzUYdM1o2nNaJmjjeMhxt12doeK5/XUhC520zwTyOtlhAsza24vsP85oHdm33VEuT6hj6X/DSK39HcP8vwKKDeRO1jujW1QLj4RkqoFcepepvRyx+zUk+DmM/eCohn0W05JrPeJWCAvURWd5T2uph8qgPA05A8JDf8wq7Vs67KC8VPP7Mjoj77Q4fqH4qplWXz2sjbNIiIoZBERAREQS7QHQP/AIi50j39nBG4Ndskdo82vsgeqLesR3XztcmFaNU1KzYhhYwcTa7ndXOOZ8SufsCx+ailE0D9l25wObHj2Xt4j5jhZWrgeuCmlAFQ11M/iQDJGe4tG0PEeKtDraPJhrG08p8ymVbgkEw2ZYIpB9ZjT8DbJVTrB1bClaaqlBMI/pYySTD9ZpOZZzvmOo3WVBpjRPF21dP4ysafg43WbTV0NSxwjkiqGeg/Yc2RuYza6xtmDu6o25cWPNG3LdU2qDSDsal1K42ZOLs5CRo3e82472tVyrnTSPDXYfXyRsJaYpRJC7iBk+M94BHiCr20Xx5tbSx1DbAubaRvsPGT2/Hd0ISGfRZJiJxW6w2qIil0RERAREQFVuuvCsoKoDiYHn4vZ+UnxVpKKaz6PtMMmyuWbEo6bLxf8Jcoln1NOPFaP+5KFVpakJf603/tO/aA/uVWqzdSI+kqj/04v1pFEONo/vV/P7LYREVn0KO6wML8ow6dgF3NZ2zOd4ztWHeA4eK58XUjm3FjmOPVc1Y/hvk1VNBwjmcxvVt/NP3bFRLkeo05xf8ADAREVXKEREBERAREQFcupdn6FKedWR8Io/5qmlcupd/6FKOVWfnFH/JTDdofvItrlhAr2OHrUrSe8PkH5ALG1ZaW+R1HYyOtBMQ1xJyjfua/oD6J8DwU8031dHEZhO2fsnNiEYaY9pps5zr3DgR6R5qC1uqKuj9ARTj6kmyfhIB+aPXLizUzTkrC8EUR0BrqpsfktbBLG+Nto5XC7ZGDINc8XG0O/MdQVLlZ1qX467iIiLiIiAtRpezaw+qB/wAJKfhG4rbrR6cVIjw6qceNO9g73jYHzcEUyfCXOytrUlSEQ1EvB0rIx7jS4/tAqlK6E0BwY0lBFG4We5vayDiHP86x6gbLfdVYcXQU3y8XhIURFZ3RUbrbo+zxJzv7yGOTxsWfwK8lTGudw8ujHEUjb/8AkkUSw6+P5SAoiKrgiIvEHqL1zSMiLLxEiIiIFbGpGe8VTHykjf8Aea4fwqp1Yepar2auaL26fa7yx4/c8qYa9HO2aFxIiKz6EREQEREBERAVea5MaEdMylB86aTbcPqMzz737P3SpljuPw0UJmndst3NAzc88GsHE/7NlUUWDVWPVbqktMMBOyJHXLI2DcyP23bzllcm9rqJY9Vknh9uvOZYerrRU1tUHOH0EJEkpO5xGbY/EjPoD0V9LAwPBIqOFsELdljd5ObnuO97zxcf/m4BZ6QvpsHs0279xERS0i591hYuKnEZntN2NIhYeYYLEjoXbZ8V0Etbh2jlNT5w08UZ9oMG34uPnH4qJZtThnNEVidoUFhuiVXUW7KmlcDucW7DPvPsPmpThupqqfYzSRQDiBeR48BZv4lcyJs8Ken44+W8oDh2pukjsZXy1B4i4jYfBvnfiUpw3RWlp7dlTRMI3O2AX/edd3zW1RS10w46fGIaLSfQ2nxBtpW7MgFmTNsHt6E+s3oflvVL6U6E1GHu+kb2kRNmTNB2DyDvYd0PgSuhV+J4GvaWPaHtcLOa4AtcDvBByIUbPHPpaZefSfLl1Fael2qK95qHLiadxy/0nHd9l3x4KsKmlfE8xyNdG9ps5rgWuaeoKhxcuC+KdrQ+ak2rat7LE4Ccg8uiPvsIH4tlRlZGHVhhmjmG+OVsg91wd+5Qpjtw3i3h06i8Y4EAjMEXHUL1XfUCIiAiIgIiIMGvwOCoc180LJnMvsbbQ4Nva9gcuA+CzWtAFgLACwA3DoF6iI2jqIiIkREQEREBERAREQEREBajSDRWnrm7M8YJAs2QebIz7LuXQ3HRbdERasWjaVK6RapKiC76c+VR77CzZWjq3c7wN+ig80DmOLHtcxwyc1wLXDvBzC6iWDimBwVQ2Z4Y5hw2mgkfZdvHgVGznZfT6zzpOzD0Lru2w+mk3kwNa7vYNh3zaVulhYRhEdJEIIQWxguLWlxds7Ti4gE52uSs1S6FImKxE9RERFh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hQQEBUQEhITDxIVDxgQEBIVExQUExAXFxQXFxUSEhcXGzIfGBkjGRgTHy8gJScqLCwsFR4xNTIqNiYrLCkBCQoKDgwOGg8PGiwiHyQ1LC0sKikpNS4sNCwpKSwpNSkqLCotLCwtMDUyKSwpLC0sKSwsLCwvLCopKikpLCwsKf/AABEIAPsAyQMBIgACEQEDEQH/xAAcAAEAAgMBAQEAAAAAAAAAAAAABgcEBQgBAwL/xABIEAABAwICBwMIBgYIBwAAAAABAAIDBBEFIQYHEjFBUWETcYEUIjJCUoKRoSNicpKisSSys8HC0TM0Q1NUdIPwFRdjc5PD4f/EABoBAQADAQEBAAAAAAAAAAAAAAABAgQFAwb/xAAtEQEAAgECBQMDAgcAAAAAAAAAAQIDBBESITFBUQUTMiIzgWGxFCNCcZGh8P/aAAwDAQACEQMRAD8AvFERAREQEREBERAREQEREBERAREQEREBERAREQEREBERAREQEREBERAREQEREBERAREQEREBERAREQEREBERAREQEREBERAREQEREBFHdJNO6Whu2R/aS2yhjs5/Ta4M8T8VV2P606upu2M+SR8oz9IR9aTf92yjdly6rHi5TO8+IXDi2kdNSC88zIjvDSbvPcwecfAKGYprogZlBDJMfaeRE3w3u+QVQPeXEuJJJNySbk9SeK8Ubudk9QyT8eSb12t+tk9ARQDhss2neJeSPktJU6c10npVcw+y7s/1LLRojJbPkt1tLNkxuod6VRO7vmkP5lfNuKTDdNKP9R/81jIoefFby2cOlFWz0aqoH+tJb4ErbUes6vj/ALftBykYx3zADvmosileMt69LT/lZuG663iwqKZrhxdE4tP3X3v94KZ4NrDoqqzWzCJ59SX6N3cCfNJ7iVz+ibtNNdlr15upQUXPOj2nNVRECOQviG+F93MtybxZ7tvFX/QzmSJj3MMbnRte5hNywloJaTzBy8FO7q4NRXNHJ90RFLSIiICIiAiIgIi1WkeksNBCZZj0YwenI72Wj9+4IibRWN5ZtfiEcEbpZXtjY0Xc5xsB/M9N5VR6Xa2JJ7xUm1BFuMu6V/2f7sfPqNyjOlOl02ISbcp2WA/RRNPmRj+J3Nx+QyWkVd3F1Gtm/wBNOUDnXNzmSbk8T1KIihzxERECIiAiIgIiICIiCTau9H/LK5gcLxxfTS8iGkbLT3u2fC6v9QvVVo/5NRCVwtJUESnmGf2bfgS731NFaH0Ojxe3j59Z5iIilrEREBERARF8qqqbEx0j3BjGNL3uO5oAuSfBBr9JNIoqGAzynoxg9KR3Bjf58BmqB0g0glrpjNMbk5MaPRjbwYwcvz3rL0x0pfiFQZTdsbbtgj9ht95+scifAcAtEqy4Gq1M5Z4Y6CIihiERbrR7Q6prj9DH5l7GV/mxj3vWPQAlFq1m07VjdpV9qWjfK7ZjY+V3ssaXH4NCtSj1d0FA0S187ZHbw17uzj7msB2n/wC8lvtJtKYcJgidFTteyQkRiMtjjFmggkgcQeA4Kdm2uj2jiyW22/MquotWtfLn5OYxzkexnyJ2vkttDqZrD6UlOzptSOPyYtvgWtmaprIYDDFHHJKGHN7nAHkbgX8F99aOmNTSTxQ08vZB0HaPsxjiSXkDNwNvRO5OT0jFpopN+cxDUf8AJWo/xEPwf/JfGXUxVj0Zad3vSN/gUfOnteTfyuX4t/Ky2uC6c4rK7Zhe+qI3t7Fj7faIbcfEJyecTprTtwyxqvVhiEefYCQDjHIx3yJB+Sj9dhU0BtNFJCfrsc2/dcZq8sAxXEn2FVRRMHFzZmtcPcu79YKTyRBwLXAOBFiCLg94KnZo/gaXjeszH94cuLcaI4Ea2sig9Uu2pTyjbm/4jLvcFcONasqKpBIj8nefXh80X6s9E/AHqvzoLoGMNdK90gme8hrHBuzssGdiLmxLt+fqhRs8q6G8ZI4uiWsYAAALACwA3AcgvURWdoREQEREBERAVYa4tJdlraFhzcBLPb2b+Yw95G0fst5qzJpgxpe42a1pc48gBcn4LmvHcWdV1MtQ7fJIXAey3cxvg0NHgolg12Xgpwx3YKIiq4QvWMLiGgEkmwAFySdwAG8oxhcQACSTYAC5JO4AcSrd0V0WhwinNfWkCbZuAc+xvujjHrSHcSOoGVyZe+HDOWfER1lrNHNXEVNF5bibgxjRtdiTk3l2ts3OJ9QeN9ymei2mlNXOfBTh8PZsBYC1jbt9HajaCbAHZyI9YZKO4zOzSCiJpnOjngeX+TucPP3gXtlmNzuBuON1W2A4vJQ1TJ2gh0b7PYci4bnxuvuNrjobckb/AHYwWrFI+me/l+dIWzNqpW1D3STNkLHvcSS6xyIv6pFiBusQptic3lmjsUm99LK1j+YDfox+B8ZXmtLCmTMixWDzo5WNZKR3fRvPI2uw8i1oWNqvmEzavDnnzZ6cuZfg4DZJHWzmn3EeNacOW2Of6o5fvCNaGutiFL/mox8XgKR65Hfp7BypGftJVHNFmFmI0zXCzhWxtcOREoBHxUz1i4OarGaenBt2sEbSfZaHyl7vBocfBFMcTOCYjzDX6vNXnlv6TUXFOHWY0XBnIOefBgOVxmTcZWVx0dDHCwRxMbEwbmtAaB4BKKjbDGyKMbLGMDGDkALBfdS6+DBXFXaOvkREUtAiIgIiICIiAiIgIiIIrrMxPsMNlsbOktA33z534A9UIrY121do6aH2pHyEfYaGj9cqp1WXC19t8u3gRFuNEsANdVx0+eyTtSkerG3Nx7zkB1cFDFWs2mIhN9V+ijI2HE6mzWtBMG1kGgelOb+IHieS2esPApcThiqKOVtRExpIhaR55O97TexcBlsmxGfE2X11qUk5o44KaFzoAbzdmL7LWAdmzZGezx3WGwFVuj+k89DJtwvsCfPjOccluD28+osRzUunktTDHs2jl3n9XywrFZqGoEsd45GOs5rgRf2o5G8jxH7wFM9KMKixSn/4pRttK0fpsAzcCBm8W3kDj6wz3gg7ZktDj7dlw8krg3I5bTrD1Tulb0NnDpvWq0Z0UxCgxJjGNuwn6WTMwSRXG1c8HDgN9+l0edcUxHD8qT3jtL5atMZbK2TCqjzoZ2u7L6rrXc0cr22geDm9Vu9ENV81JVipfOwNje7YDAXOlaQW+fewZdp3ZqaUuB0lEZKhkcVOXXdLJuAF7nMmzW34CwUK0k1xtYTHRsEp3dtICGe4ze7vNu4qWr26Ya1nNPOOiYM0JoxOansGmYy9ttlzzZ+1tbQBdYZ55BbCoggEjZpGxCVo2WSODA9oN7hrjmBmfiVz/iemNZUE9pUykH1Wu7Nn3WWC0zjfM5nqm7ynXUr8KOn462N3ovY7ucD+RX2XLNlssP0jqaf+iqJY7cA92z4tPmn4JumvqMd6/wC3SiKn8C1yTMIbVRtnbxewBkg629F34VZuBaSQVrNuCQPt6Tdz2dHtOY79x4Kd27FqMeX4z+GzRER7iIiAiIgIiICIiCntdct6qBvKnLvvPI/hVdqf66B+mxf5QftZFAFWXzmq+9YVs6osObBSz10mV7tBtujiG08jvdf7gVTK+8HdDRYNEaj+hFK0zDZ2trts3Ntxu59rdUh7aGu95tPaFeQ63ats75LMkic8lsLm/wBG3g1r253tbffO+Sz6nSXC8T/rUL6KY/27M8/rOaPO95visuQYBPx7Anl5RHb4jZX4GrfDqj+rYhmdze0hl/CLFHtEZp5cVbR43YlHqnc6aKSCqjnpTIHGaN2zI1ozOza42srXByJvZWrimKR0sLppXbDGDMnMnk0cyTkAtToVoiMNhfH2naufLtufs7OVgGi1zyPHiqr1j6XmtqDGx36PE4tjtukdudKefEDp3lT0e0zXS4+LbaZ7MPTDTebEJLEmOBpvHCDl0c/2nfIcOZjiIquPe9rzxWEREUEREBZGH4jJTyCWF7opG7nNNj3HmOhyKx0RMTMc4XnoJrBZXjsZbR1IF9nc2YDe6Przb4i4vaZLl6nqHRvbIxxY9rg5rgbFpG4gq+9A9LhiFPd1hPHZs7Rz4SNHsuse4gjgrRLt6TVe59FuqTIiKXQEREBERAREQVFrsgtUU7+cL2/deD/Eq3Vu666O9PBN7Ezoz77L/wDrVRKsvn9bG2aXhVxayZ7YNCBue6Bvh2ZcP1QqeVq6Zv7XR+kfyFOT4ROYfmUTp5+jJH6Kyw7DpKiRsMLDJI42a0b+pPAAczkFZeAanHMfHNUTtu2RshiYzaB2XB2yXkjlbIKRatdFG0dK2Vzfp5mh7yd7GnNsY5WFiep6BTBTs26fRVisWv1RbWRjhpcPkLTaSU9hGeI2wdojuYHeNlQas/XbWedTQ8mySkd5a1v5O+KrBRLHrr8WXbwIiKGEREQEREBEXl0S9Ui1f455JXxPJtG93Yy8tl+QJ7nbJ8Co5deotS00tFo7OpUWh0Hx3yyhilJu8N7OXntsyJPeLO95b5XfT1tFoi0CIiLCIiAiIgjWsTCzUYdM1o2nNaJmjjeMhxt12doeK5/XUhC520zwTyOtlhAsza24vsP85oHdm33VEuT6hj6X/DSK39HcP8vwKKDeRO1jujW1QLj4RkqoFcepepvRyx+zUk+DmM/eCohn0W05JrPeJWCAvURWd5T2uph8qgPA05A8JDf8wq7Vs67KC8VPP7Mjoj77Q4fqH4qplWXz2sjbNIiIoZBERAREQS7QHQP/AIi50j39nBG4Ndskdo82vsgeqLesR3XztcmFaNU1KzYhhYwcTa7ndXOOZ8SufsCx+ailE0D9l25wObHj2Xt4j5jhZWrgeuCmlAFQ11M/iQDJGe4tG0PEeKtDraPJhrG08p8ymVbgkEw2ZYIpB9ZjT8DbJVTrB1bClaaqlBMI/pYySTD9ZpOZZzvmOo3WVBpjRPF21dP4ysafg43WbTV0NSxwjkiqGeg/Yc2RuYza6xtmDu6o25cWPNG3LdU2qDSDsal1K42ZOLs5CRo3e82472tVyrnTSPDXYfXyRsJaYpRJC7iBk+M94BHiCr20Xx5tbSx1DbAubaRvsPGT2/Hd0ISGfRZJiJxW6w2qIil0RERAREQFVuuvCsoKoDiYHn4vZ+UnxVpKKaz6PtMMmyuWbEo6bLxf8Jcoln1NOPFaP+5KFVpakJf603/tO/aA/uVWqzdSI+kqj/04v1pFEONo/vV/P7LYREVn0KO6wML8ow6dgF3NZ2zOd4ztWHeA4eK58XUjm3FjmOPVc1Y/hvk1VNBwjmcxvVt/NP3bFRLkeo05xf8ADAREVXKEREBERAREQFcupdn6FKedWR8Io/5qmlcupd/6FKOVWfnFH/JTDdofvItrlhAr2OHrUrSe8PkH5ALG1ZaW+R1HYyOtBMQ1xJyjfua/oD6J8DwU8031dHEZhO2fsnNiEYaY9pps5zr3DgR6R5qC1uqKuj9ARTj6kmyfhIB+aPXLizUzTkrC8EUR0BrqpsfktbBLG+Nto5XC7ZGDINc8XG0O/MdQVLlZ1qX467iIiLiIiAtRpezaw+qB/wAJKfhG4rbrR6cVIjw6qceNO9g73jYHzcEUyfCXOytrUlSEQ1EvB0rIx7jS4/tAqlK6E0BwY0lBFG4We5vayDiHP86x6gbLfdVYcXQU3y8XhIURFZ3RUbrbo+zxJzv7yGOTxsWfwK8lTGudw8ujHEUjb/8AkkUSw6+P5SAoiKrgiIvEHqL1zSMiLLxEiIiIFbGpGe8VTHykjf8Aea4fwqp1Yepar2auaL26fa7yx4/c8qYa9HO2aFxIiKz6EREQEREBERAVea5MaEdMylB86aTbcPqMzz737P3SpljuPw0UJmndst3NAzc88GsHE/7NlUUWDVWPVbqktMMBOyJHXLI2DcyP23bzllcm9rqJY9Vknh9uvOZYerrRU1tUHOH0EJEkpO5xGbY/EjPoD0V9LAwPBIqOFsELdljd5ObnuO97zxcf/m4BZ6QvpsHs0279xERS0i591hYuKnEZntN2NIhYeYYLEjoXbZ8V0Etbh2jlNT5w08UZ9oMG34uPnH4qJZtThnNEVidoUFhuiVXUW7KmlcDucW7DPvPsPmpThupqqfYzSRQDiBeR48BZv4lcyJs8Ken44+W8oDh2pukjsZXy1B4i4jYfBvnfiUpw3RWlp7dlTRMI3O2AX/edd3zW1RS10w46fGIaLSfQ2nxBtpW7MgFmTNsHt6E+s3oflvVL6U6E1GHu+kb2kRNmTNB2DyDvYd0PgSuhV+J4GvaWPaHtcLOa4AtcDvBByIUbPHPpaZefSfLl1Fael2qK95qHLiadxy/0nHd9l3x4KsKmlfE8xyNdG9ps5rgWuaeoKhxcuC+KdrQ+ak2rat7LE4Ccg8uiPvsIH4tlRlZGHVhhmjmG+OVsg91wd+5Qpjtw3i3h06i8Y4EAjMEXHUL1XfUCIiAiIgIiIMGvwOCoc180LJnMvsbbQ4Nva9gcuA+CzWtAFgLACwA3DoF6iI2jqIiIkREQEREBERAREQEREBajSDRWnrm7M8YJAs2QebIz7LuXQ3HRbdERasWjaVK6RapKiC76c+VR77CzZWjq3c7wN+ig80DmOLHtcxwyc1wLXDvBzC6iWDimBwVQ2Z4Y5hw2mgkfZdvHgVGznZfT6zzpOzD0Lru2w+mk3kwNa7vYNh3zaVulhYRhEdJEIIQWxguLWlxds7Ti4gE52uSs1S6FImKxE9RERFh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AAAQABAAD/2wCEAAkGBhQQEBUQEhITDxIVDxgQEBIVExQUExAXFxQXFxUSEhcXGzIfGBkjGRgTHy8gJScqLCwsFR4xNTIqNiYrLCkBCQoKDgwOGg8PGiwiHyQ1LC0sKikpNS4sNCwpKSwpNSkqLCotLCwtMDUyKSwpLC0sKSwsLCwvLCopKikpLCwsKf/AABEIAPsAyQMBIgACEQEDEQH/xAAcAAEAAgMBAQEAAAAAAAAAAAAABgcEBQgBAwL/xABIEAABAwICBwMIBgYIBwAAAAABAAIDBBEFIQYHEjFBUWETcYEUIjJCUoKRoSNicpKisSSys8HC0TM0Q1NUdIPwFRdjc5PD4f/EABoBAQADAQEBAAAAAAAAAAAAAAABAgQFAwb/xAAtEQEAAgECBQMDAgcAAAAAAAAAAQIDBBESITFBUQUTMiIzgWGxFCNCcZGh8P/aAAwDAQACEQMRAD8AvFERAREQEREBERAREQEREBERAREQEREBERAREQEREBERAREQEREBERAREQEREBERAREQEREBERAREQEREBERAREQEREBERAREQEREBFHdJNO6Whu2R/aS2yhjs5/Ta4M8T8VV2P606upu2M+SR8oz9IR9aTf92yjdly6rHi5TO8+IXDi2kdNSC88zIjvDSbvPcwecfAKGYprogZlBDJMfaeRE3w3u+QVQPeXEuJJJNySbk9SeK8Ubudk9QyT8eSb12t+tk9ARQDhss2neJeSPktJU6c10npVcw+y7s/1LLRojJbPkt1tLNkxuod6VRO7vmkP5lfNuKTDdNKP9R/81jIoefFby2cOlFWz0aqoH+tJb4ErbUes6vj/ALftBykYx3zADvmosileMt69LT/lZuG663iwqKZrhxdE4tP3X3v94KZ4NrDoqqzWzCJ59SX6N3cCfNJ7iVz+ibtNNdlr15upQUXPOj2nNVRECOQviG+F93MtybxZ7tvFX/QzmSJj3MMbnRte5hNywloJaTzBy8FO7q4NRXNHJ90RFLSIiICIiAiIgIi1WkeksNBCZZj0YwenI72Wj9+4IibRWN5ZtfiEcEbpZXtjY0Xc5xsB/M9N5VR6Xa2JJ7xUm1BFuMu6V/2f7sfPqNyjOlOl02ISbcp2WA/RRNPmRj+J3Nx+QyWkVd3F1Gtm/wBNOUDnXNzmSbk8T1KIihzxERECIiAiIgIiICIiCTau9H/LK5gcLxxfTS8iGkbLT3u2fC6v9QvVVo/5NRCVwtJUESnmGf2bfgS731NFaH0Ojxe3j59Z5iIilrEREBERARF8qqqbEx0j3BjGNL3uO5oAuSfBBr9JNIoqGAzynoxg9KR3Bjf58BmqB0g0glrpjNMbk5MaPRjbwYwcvz3rL0x0pfiFQZTdsbbtgj9ht95+scifAcAtEqy4Gq1M5Z4Y6CIihiERbrR7Q6prj9DH5l7GV/mxj3vWPQAlFq1m07VjdpV9qWjfK7ZjY+V3ssaXH4NCtSj1d0FA0S187ZHbw17uzj7msB2n/wC8lvtJtKYcJgidFTteyQkRiMtjjFmggkgcQeA4Kdm2uj2jiyW22/MquotWtfLn5OYxzkexnyJ2vkttDqZrD6UlOzptSOPyYtvgWtmaprIYDDFHHJKGHN7nAHkbgX8F99aOmNTSTxQ08vZB0HaPsxjiSXkDNwNvRO5OT0jFpopN+cxDUf8AJWo/xEPwf/JfGXUxVj0Zad3vSN/gUfOnteTfyuX4t/Ky2uC6c4rK7Zhe+qI3t7Fj7faIbcfEJyecTprTtwyxqvVhiEefYCQDjHIx3yJB+Sj9dhU0BtNFJCfrsc2/dcZq8sAxXEn2FVRRMHFzZmtcPcu79YKTyRBwLXAOBFiCLg94KnZo/gaXjeszH94cuLcaI4Ea2sig9Uu2pTyjbm/4jLvcFcONasqKpBIj8nefXh80X6s9E/AHqvzoLoGMNdK90gme8hrHBuzssGdiLmxLt+fqhRs8q6G8ZI4uiWsYAAALACwA3AcgvURWdoREQEREBERAVYa4tJdlraFhzcBLPb2b+Yw95G0fst5qzJpgxpe42a1pc48gBcn4LmvHcWdV1MtQ7fJIXAey3cxvg0NHgolg12Xgpwx3YKIiq4QvWMLiGgEkmwAFySdwAG8oxhcQACSTYAC5JO4AcSrd0V0WhwinNfWkCbZuAc+xvujjHrSHcSOoGVyZe+HDOWfER1lrNHNXEVNF5bibgxjRtdiTk3l2ts3OJ9QeN9ymei2mlNXOfBTh8PZsBYC1jbt9HajaCbAHZyI9YZKO4zOzSCiJpnOjngeX+TucPP3gXtlmNzuBuON1W2A4vJQ1TJ2gh0b7PYci4bnxuvuNrjobckb/AHYwWrFI+me/l+dIWzNqpW1D3STNkLHvcSS6xyIv6pFiBusQptic3lmjsUm99LK1j+YDfox+B8ZXmtLCmTMixWDzo5WNZKR3fRvPI2uw8i1oWNqvmEzavDnnzZ6cuZfg4DZJHWzmn3EeNacOW2Of6o5fvCNaGutiFL/mox8XgKR65Hfp7BypGftJVHNFmFmI0zXCzhWxtcOREoBHxUz1i4OarGaenBt2sEbSfZaHyl7vBocfBFMcTOCYjzDX6vNXnlv6TUXFOHWY0XBnIOefBgOVxmTcZWVx0dDHCwRxMbEwbmtAaB4BKKjbDGyKMbLGMDGDkALBfdS6+DBXFXaOvkREUtAiIgIiICIiAiIgIiIIrrMxPsMNlsbOktA33z534A9UIrY121do6aH2pHyEfYaGj9cqp1WXC19t8u3gRFuNEsANdVx0+eyTtSkerG3Nx7zkB1cFDFWs2mIhN9V+ijI2HE6mzWtBMG1kGgelOb+IHieS2esPApcThiqKOVtRExpIhaR55O97TexcBlsmxGfE2X11qUk5o44KaFzoAbzdmL7LWAdmzZGezx3WGwFVuj+k89DJtwvsCfPjOccluD28+osRzUunktTDHs2jl3n9XywrFZqGoEsd45GOs5rgRf2o5G8jxH7wFM9KMKixSn/4pRttK0fpsAzcCBm8W3kDj6wz3gg7ZktDj7dlw8krg3I5bTrD1Tulb0NnDpvWq0Z0UxCgxJjGNuwn6WTMwSRXG1c8HDgN9+l0edcUxHD8qT3jtL5atMZbK2TCqjzoZ2u7L6rrXc0cr22geDm9Vu9ENV81JVipfOwNje7YDAXOlaQW+fewZdp3ZqaUuB0lEZKhkcVOXXdLJuAF7nMmzW34CwUK0k1xtYTHRsEp3dtICGe4ze7vNu4qWr26Ya1nNPOOiYM0JoxOansGmYy9ttlzzZ+1tbQBdYZ55BbCoggEjZpGxCVo2WSODA9oN7hrjmBmfiVz/iemNZUE9pUykH1Wu7Nn3WWC0zjfM5nqm7ynXUr8KOn462N3ovY7ucD+RX2XLNlssP0jqaf+iqJY7cA92z4tPmn4JumvqMd6/wC3SiKn8C1yTMIbVRtnbxewBkg629F34VZuBaSQVrNuCQPt6Tdz2dHtOY79x4Kd27FqMeX4z+GzRER7iIiAiIgIiICIiCntdct6qBvKnLvvPI/hVdqf66B+mxf5QftZFAFWXzmq+9YVs6osObBSz10mV7tBtujiG08jvdf7gVTK+8HdDRYNEaj+hFK0zDZ2trts3Ntxu59rdUh7aGu95tPaFeQ63ats75LMkic8lsLm/wBG3g1r253tbffO+Sz6nSXC8T/rUL6KY/27M8/rOaPO95visuQYBPx7Anl5RHb4jZX4GrfDqj+rYhmdze0hl/CLFHtEZp5cVbR43YlHqnc6aKSCqjnpTIHGaN2zI1ozOza42srXByJvZWrimKR0sLppXbDGDMnMnk0cyTkAtToVoiMNhfH2naufLtufs7OVgGi1zyPHiqr1j6XmtqDGx36PE4tjtukdudKefEDp3lT0e0zXS4+LbaZ7MPTDTebEJLEmOBpvHCDl0c/2nfIcOZjiIquPe9rzxWEREUEREBZGH4jJTyCWF7opG7nNNj3HmOhyKx0RMTMc4XnoJrBZXjsZbR1IF9nc2YDe6Przb4i4vaZLl6nqHRvbIxxY9rg5rgbFpG4gq+9A9LhiFPd1hPHZs7Rz4SNHsuse4gjgrRLt6TVe59FuqTIiKXQEREBERAREQVFrsgtUU7+cL2/deD/Eq3Vu666O9PBN7Ezoz77L/wDrVRKsvn9bG2aXhVxayZ7YNCBue6Bvh2ZcP1QqeVq6Zv7XR+kfyFOT4ROYfmUTp5+jJH6Kyw7DpKiRsMLDJI42a0b+pPAAczkFZeAanHMfHNUTtu2RshiYzaB2XB2yXkjlbIKRatdFG0dK2Vzfp5mh7yd7GnNsY5WFiep6BTBTs26fRVisWv1RbWRjhpcPkLTaSU9hGeI2wdojuYHeNlQas/XbWedTQ8mySkd5a1v5O+KrBRLHrr8WXbwIiKGEREQEREBEXl0S9Ui1f455JXxPJtG93Yy8tl+QJ7nbJ8Co5deotS00tFo7OpUWh0Hx3yyhilJu8N7OXntsyJPeLO95b5XfT1tFoi0CIiLCIiAiIgjWsTCzUYdM1o2nNaJmjjeMhxt12doeK5/XUhC520zwTyOtlhAsza24vsP85oHdm33VEuT6hj6X/DSK39HcP8vwKKDeRO1jujW1QLj4RkqoFcepepvRyx+zUk+DmM/eCohn0W05JrPeJWCAvURWd5T2uph8qgPA05A8JDf8wq7Vs67KC8VPP7Mjoj77Q4fqH4qplWXz2sjbNIiIoZBERAREQS7QHQP/AIi50j39nBG4Ndskdo82vsgeqLesR3XztcmFaNU1KzYhhYwcTa7ndXOOZ8SufsCx+ailE0D9l25wObHj2Xt4j5jhZWrgeuCmlAFQ11M/iQDJGe4tG0PEeKtDraPJhrG08p8ymVbgkEw2ZYIpB9ZjT8DbJVTrB1bClaaqlBMI/pYySTD9ZpOZZzvmOo3WVBpjRPF21dP4ysafg43WbTV0NSxwjkiqGeg/Yc2RuYza6xtmDu6o25cWPNG3LdU2qDSDsal1K42ZOLs5CRo3e82472tVyrnTSPDXYfXyRsJaYpRJC7iBk+M94BHiCr20Xx5tbSx1DbAubaRvsPGT2/Hd0ISGfRZJiJxW6w2qIil0RERAREQFVuuvCsoKoDiYHn4vZ+UnxVpKKaz6PtMMmyuWbEo6bLxf8Jcoln1NOPFaP+5KFVpakJf603/tO/aA/uVWqzdSI+kqj/04v1pFEONo/vV/P7LYREVn0KO6wML8ow6dgF3NZ2zOd4ztWHeA4eK58XUjm3FjmOPVc1Y/hvk1VNBwjmcxvVt/NP3bFRLkeo05xf8ADAREVXKEREBERAREQFcupdn6FKedWR8Io/5qmlcupd/6FKOVWfnFH/JTDdofvItrlhAr2OHrUrSe8PkH5ALG1ZaW+R1HYyOtBMQ1xJyjfua/oD6J8DwU8031dHEZhO2fsnNiEYaY9pps5zr3DgR6R5qC1uqKuj9ARTj6kmyfhIB+aPXLizUzTkrC8EUR0BrqpsfktbBLG+Nto5XC7ZGDINc8XG0O/MdQVLlZ1qX467iIiLiIiAtRpezaw+qB/wAJKfhG4rbrR6cVIjw6qceNO9g73jYHzcEUyfCXOytrUlSEQ1EvB0rIx7jS4/tAqlK6E0BwY0lBFG4We5vayDiHP86x6gbLfdVYcXQU3y8XhIURFZ3RUbrbo+zxJzv7yGOTxsWfwK8lTGudw8ujHEUjb/8AkkUSw6+P5SAoiKrgiIvEHqL1zSMiLLxEiIiIFbGpGe8VTHykjf8Aea4fwqp1Yepar2auaL26fa7yx4/c8qYa9HO2aFxIiKz6EREQEREBERAVea5MaEdMylB86aTbcPqMzz737P3SpljuPw0UJmndst3NAzc88GsHE/7NlUUWDVWPVbqktMMBOyJHXLI2DcyP23bzllcm9rqJY9Vknh9uvOZYerrRU1tUHOH0EJEkpO5xGbY/EjPoD0V9LAwPBIqOFsELdljd5ObnuO97zxcf/m4BZ6QvpsHs0279xERS0i591hYuKnEZntN2NIhYeYYLEjoXbZ8V0Etbh2jlNT5w08UZ9oMG34uPnH4qJZtThnNEVidoUFhuiVXUW7KmlcDucW7DPvPsPmpThupqqfYzSRQDiBeR48BZv4lcyJs8Ken44+W8oDh2pukjsZXy1B4i4jYfBvnfiUpw3RWlp7dlTRMI3O2AX/edd3zW1RS10w46fGIaLSfQ2nxBtpW7MgFmTNsHt6E+s3oflvVL6U6E1GHu+kb2kRNmTNB2DyDvYd0PgSuhV+J4GvaWPaHtcLOa4AtcDvBByIUbPHPpaZefSfLl1Fael2qK95qHLiadxy/0nHd9l3x4KsKmlfE8xyNdG9ps5rgWuaeoKhxcuC+KdrQ+ak2rat7LE4Ccg8uiPvsIH4tlRlZGHVhhmjmG+OVsg91wd+5Qpjtw3i3h06i8Y4EAjMEXHUL1XfUCIiAiIgIiIMGvwOCoc180LJnMvsbbQ4Nva9gcuA+CzWtAFgLACwA3DoF6iI2jqIiIkREQEREBERAREQEREBajSDRWnrm7M8YJAs2QebIz7LuXQ3HRbdERasWjaVK6RapKiC76c+VR77CzZWjq3c7wN+ig80DmOLHtcxwyc1wLXDvBzC6iWDimBwVQ2Z4Y5hw2mgkfZdvHgVGznZfT6zzpOzD0Lru2w+mk3kwNa7vYNh3zaVulhYRhEdJEIIQWxguLWlxds7Ti4gE52uSs1S6FImKxE9RERFh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college comes up with a board of trustees. The group comes up with the rules of each school.</a:t>
            </a:r>
            <a:endParaRPr lang="en-US" dirty="0"/>
          </a:p>
        </p:txBody>
      </p:sp>
      <p:pic>
        <p:nvPicPr>
          <p:cNvPr id="5122" name="Picture 2" descr="C:\Documents and Settings\Admin\Local Settings\Temporary Internet Files\Content.IE5\FYTN7XOL\MC900231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708400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346">
            <a:off x="4914471" y="2055182"/>
            <a:ext cx="1829714" cy="24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institutions of higher educations will be govern by a board of control that will control the institutions money and expenses. </a:t>
            </a:r>
            <a:endParaRPr lang="en-US" dirty="0"/>
          </a:p>
        </p:txBody>
      </p:sp>
      <p:pic>
        <p:nvPicPr>
          <p:cNvPr id="6146" name="Picture 2" descr="C:\Documents and Settings\Admin\Local Settings\Temporary Internet Files\Content.IE5\7G0F4KKP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1819656" cy="206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Local Settings\Temporary Internet Files\Content.IE5\DL784K54\MP9003418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24384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46248"/>
          </a:xfrm>
        </p:spPr>
        <p:txBody>
          <a:bodyPr/>
          <a:lstStyle/>
          <a:p>
            <a:r>
              <a:rPr lang="en-US" dirty="0" smtClean="0"/>
              <a:t>The government has to create public community, and junior colleges</a:t>
            </a:r>
          </a:p>
          <a:p>
            <a:r>
              <a:rPr lang="en-US" dirty="0" smtClean="0"/>
              <a:t>They have to support them </a:t>
            </a:r>
          </a:p>
          <a:p>
            <a:r>
              <a:rPr lang="en-US" dirty="0" smtClean="0"/>
              <a:t>There supervised by the people of the community </a:t>
            </a:r>
          </a:p>
          <a:p>
            <a:endParaRPr lang="en-US" dirty="0"/>
          </a:p>
        </p:txBody>
      </p:sp>
      <p:pic>
        <p:nvPicPr>
          <p:cNvPr id="7170" name="Picture 2" descr="http://t2.gstatic.com/images?q=tbn:ANd9GcTRxsMib2Wx06VMJiSFppQZfwq7T-TgvvcORzcuoEATy6qDYW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Local Settings\Temporary Internet Files\Content.IE5\7G0F4KKP\MP9003987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505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Local Settings\Temporary Internet Files\Content.IE5\GD3EZCZA\MP9000495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643">
            <a:off x="862110" y="2744192"/>
            <a:ext cx="2432304" cy="252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disabled community will always be supported by the institution program and services for the care, treatment, education, or rehabilitation of those inhabitants, who are physically, mentally disabled.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250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Article 8</vt:lpstr>
      <vt:lpstr>Section 1</vt:lpstr>
      <vt:lpstr>Section 2</vt:lpstr>
      <vt:lpstr>Section 3</vt:lpstr>
      <vt:lpstr>Section 4</vt:lpstr>
      <vt:lpstr>Section 5</vt:lpstr>
      <vt:lpstr>Section 6</vt:lpstr>
      <vt:lpstr>Section 7</vt:lpstr>
      <vt:lpstr>Section 8</vt:lpstr>
      <vt:lpstr>Section 9</vt:lpstr>
    </vt:vector>
  </TitlesOfParts>
  <Company>Clarenceville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8</dc:title>
  <dc:creator>Clarenceville User</dc:creator>
  <cp:lastModifiedBy>Teacher</cp:lastModifiedBy>
  <cp:revision>7</cp:revision>
  <dcterms:created xsi:type="dcterms:W3CDTF">2013-03-25T13:19:19Z</dcterms:created>
  <dcterms:modified xsi:type="dcterms:W3CDTF">2013-03-26T18:01:50Z</dcterms:modified>
</cp:coreProperties>
</file>