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95" r:id="rId2"/>
    <p:sldId id="296" r:id="rId3"/>
    <p:sldId id="297" r:id="rId4"/>
    <p:sldId id="298" r:id="rId5"/>
    <p:sldId id="256" r:id="rId6"/>
    <p:sldId id="278" r:id="rId7"/>
    <p:sldId id="288" r:id="rId8"/>
    <p:sldId id="257" r:id="rId9"/>
    <p:sldId id="258" r:id="rId10"/>
    <p:sldId id="259" r:id="rId11"/>
    <p:sldId id="290" r:id="rId12"/>
    <p:sldId id="261" r:id="rId13"/>
    <p:sldId id="292" r:id="rId14"/>
    <p:sldId id="285" r:id="rId15"/>
    <p:sldId id="263" r:id="rId16"/>
    <p:sldId id="267" r:id="rId17"/>
    <p:sldId id="269" r:id="rId18"/>
    <p:sldId id="271" r:id="rId19"/>
    <p:sldId id="272" r:id="rId20"/>
    <p:sldId id="274" r:id="rId21"/>
    <p:sldId id="299" r:id="rId22"/>
  </p:sldIdLst>
  <p:sldSz cx="9144000" cy="6858000" type="screen4x3"/>
  <p:notesSz cx="6858000" cy="910748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FF9933"/>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474"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643BBD0E-E7AA-46C2-B38E-C80E488A3800}"/>
              </a:ext>
            </a:extLst>
          </p:cNvPr>
          <p:cNvSpPr>
            <a:spLocks noGrp="1" noChangeArrowheads="1"/>
          </p:cNvSpPr>
          <p:nvPr>
            <p:ph type="hdr" sz="quarter"/>
          </p:nvPr>
        </p:nvSpPr>
        <p:spPr bwMode="auto">
          <a:xfrm>
            <a:off x="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3075" name="Rectangle 3">
            <a:extLst>
              <a:ext uri="{FF2B5EF4-FFF2-40B4-BE49-F238E27FC236}">
                <a16:creationId xmlns:a16="http://schemas.microsoft.com/office/drawing/2014/main" id="{BF062ACE-793C-409D-B963-7CED201B69EB}"/>
              </a:ext>
            </a:extLst>
          </p:cNvPr>
          <p:cNvSpPr>
            <a:spLocks noGrp="1" noChangeArrowheads="1"/>
          </p:cNvSpPr>
          <p:nvPr>
            <p:ph type="dt" sz="quarter" idx="1"/>
          </p:nvPr>
        </p:nvSpPr>
        <p:spPr bwMode="auto">
          <a:xfrm>
            <a:off x="3884613"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3076" name="Rectangle 4">
            <a:extLst>
              <a:ext uri="{FF2B5EF4-FFF2-40B4-BE49-F238E27FC236}">
                <a16:creationId xmlns:a16="http://schemas.microsoft.com/office/drawing/2014/main" id="{4FB5A395-ACA6-4ABC-9978-792BC68C9CB3}"/>
              </a:ext>
            </a:extLst>
          </p:cNvPr>
          <p:cNvSpPr>
            <a:spLocks noGrp="1" noChangeArrowheads="1"/>
          </p:cNvSpPr>
          <p:nvPr>
            <p:ph type="ftr" sz="quarter" idx="2"/>
          </p:nvPr>
        </p:nvSpPr>
        <p:spPr bwMode="auto">
          <a:xfrm>
            <a:off x="0" y="8650288"/>
            <a:ext cx="2971800" cy="4556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3077" name="Rectangle 5">
            <a:extLst>
              <a:ext uri="{FF2B5EF4-FFF2-40B4-BE49-F238E27FC236}">
                <a16:creationId xmlns:a16="http://schemas.microsoft.com/office/drawing/2014/main" id="{0F0ECF2B-970E-401D-AE01-1F3E9B1DBF65}"/>
              </a:ext>
            </a:extLst>
          </p:cNvPr>
          <p:cNvSpPr>
            <a:spLocks noGrp="1" noChangeArrowheads="1"/>
          </p:cNvSpPr>
          <p:nvPr>
            <p:ph type="sldNum" sz="quarter" idx="3"/>
          </p:nvPr>
        </p:nvSpPr>
        <p:spPr bwMode="auto">
          <a:xfrm>
            <a:off x="3884613" y="8650288"/>
            <a:ext cx="2971800" cy="4556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380BE33A-251C-4D5F-9D0E-E8C28558E0DF}"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6DBB2AF9-B73E-40F1-9755-2448CC06CFF3}"/>
              </a:ext>
            </a:extLst>
          </p:cNvPr>
          <p:cNvSpPr>
            <a:spLocks noGrp="1" noChangeArrowheads="1"/>
          </p:cNvSpPr>
          <p:nvPr>
            <p:ph type="hdr" sz="quarter"/>
          </p:nvPr>
        </p:nvSpPr>
        <p:spPr bwMode="auto">
          <a:xfrm>
            <a:off x="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4099" name="Rectangle 3">
            <a:extLst>
              <a:ext uri="{FF2B5EF4-FFF2-40B4-BE49-F238E27FC236}">
                <a16:creationId xmlns:a16="http://schemas.microsoft.com/office/drawing/2014/main" id="{7F364790-280D-4FFF-B4F7-94FF777F63D9}"/>
              </a:ext>
            </a:extLst>
          </p:cNvPr>
          <p:cNvSpPr>
            <a:spLocks noGrp="1" noChangeArrowheads="1"/>
          </p:cNvSpPr>
          <p:nvPr>
            <p:ph type="dt" idx="1"/>
          </p:nvPr>
        </p:nvSpPr>
        <p:spPr bwMode="auto">
          <a:xfrm>
            <a:off x="3884613"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0484" name="Rectangle 4">
            <a:extLst>
              <a:ext uri="{FF2B5EF4-FFF2-40B4-BE49-F238E27FC236}">
                <a16:creationId xmlns:a16="http://schemas.microsoft.com/office/drawing/2014/main" id="{46CC1317-4645-40B1-97C5-E2049E1E9D85}"/>
              </a:ext>
            </a:extLst>
          </p:cNvPr>
          <p:cNvSpPr>
            <a:spLocks noGrp="1" noRot="1" noChangeAspect="1" noChangeArrowheads="1" noTextEdit="1"/>
          </p:cNvSpPr>
          <p:nvPr>
            <p:ph type="sldImg" idx="2"/>
          </p:nvPr>
        </p:nvSpPr>
        <p:spPr bwMode="auto">
          <a:xfrm>
            <a:off x="1150938" y="682625"/>
            <a:ext cx="4556125" cy="34163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65A8A9EA-1108-410C-8CD7-66071B064E75}"/>
              </a:ext>
            </a:extLst>
          </p:cNvPr>
          <p:cNvSpPr>
            <a:spLocks noGrp="1" noChangeArrowheads="1"/>
          </p:cNvSpPr>
          <p:nvPr>
            <p:ph type="body" sz="quarter" idx="3"/>
          </p:nvPr>
        </p:nvSpPr>
        <p:spPr bwMode="auto">
          <a:xfrm>
            <a:off x="685800" y="4325938"/>
            <a:ext cx="5486400" cy="4098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a:extLst>
              <a:ext uri="{FF2B5EF4-FFF2-40B4-BE49-F238E27FC236}">
                <a16:creationId xmlns:a16="http://schemas.microsoft.com/office/drawing/2014/main" id="{1D01E260-14C2-4B1C-91E2-4DDEF78AE95F}"/>
              </a:ext>
            </a:extLst>
          </p:cNvPr>
          <p:cNvSpPr>
            <a:spLocks noGrp="1" noChangeArrowheads="1"/>
          </p:cNvSpPr>
          <p:nvPr>
            <p:ph type="ftr" sz="quarter" idx="4"/>
          </p:nvPr>
        </p:nvSpPr>
        <p:spPr bwMode="auto">
          <a:xfrm>
            <a:off x="0" y="8650288"/>
            <a:ext cx="2971800" cy="4556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4103" name="Rectangle 7">
            <a:extLst>
              <a:ext uri="{FF2B5EF4-FFF2-40B4-BE49-F238E27FC236}">
                <a16:creationId xmlns:a16="http://schemas.microsoft.com/office/drawing/2014/main" id="{A9A88377-B796-4649-97DA-0790287C9DB1}"/>
              </a:ext>
            </a:extLst>
          </p:cNvPr>
          <p:cNvSpPr>
            <a:spLocks noGrp="1" noChangeArrowheads="1"/>
          </p:cNvSpPr>
          <p:nvPr>
            <p:ph type="sldNum" sz="quarter" idx="5"/>
          </p:nvPr>
        </p:nvSpPr>
        <p:spPr bwMode="auto">
          <a:xfrm>
            <a:off x="3884613" y="8650288"/>
            <a:ext cx="2971800" cy="4556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04C5B854-DC57-49D3-BC34-9A892F74BCE3}"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979AB00C-F99F-4E8B-926D-0A7803F3B1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06C3AB7-922E-49DD-AF66-65A88977F379}" type="slidenum">
              <a:rPr lang="en-US" altLang="en-US"/>
              <a:pPr/>
              <a:t>5</a:t>
            </a:fld>
            <a:endParaRPr lang="en-US" altLang="en-US"/>
          </a:p>
        </p:txBody>
      </p:sp>
      <p:sp>
        <p:nvSpPr>
          <p:cNvPr id="21507" name="Rectangle 2">
            <a:extLst>
              <a:ext uri="{FF2B5EF4-FFF2-40B4-BE49-F238E27FC236}">
                <a16:creationId xmlns:a16="http://schemas.microsoft.com/office/drawing/2014/main" id="{28483282-273D-49D8-BAFF-FD226FDFD6AB}"/>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D77CC827-EC43-490E-9A3C-DE26E793D0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4CBED42E-11CB-44E2-87F2-17E9301744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DAAD025-5A5E-4FA9-9097-B36DE5586B53}" type="slidenum">
              <a:rPr lang="en-US" altLang="en-US"/>
              <a:pPr/>
              <a:t>15</a:t>
            </a:fld>
            <a:endParaRPr lang="en-US" altLang="en-US"/>
          </a:p>
        </p:txBody>
      </p:sp>
      <p:sp>
        <p:nvSpPr>
          <p:cNvPr id="30723" name="Rectangle 2">
            <a:extLst>
              <a:ext uri="{FF2B5EF4-FFF2-40B4-BE49-F238E27FC236}">
                <a16:creationId xmlns:a16="http://schemas.microsoft.com/office/drawing/2014/main" id="{E9EEDB3B-4F1A-45AA-8574-70687BC69287}"/>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B1FE4CF3-0C5E-41B0-BA88-C6953330D5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2B65A0C8-CB60-4CD7-A144-C16967D3CF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AA4732F-A0EC-426C-9BEA-1217BB61B48F}" type="slidenum">
              <a:rPr lang="en-US" altLang="en-US"/>
              <a:pPr/>
              <a:t>16</a:t>
            </a:fld>
            <a:endParaRPr lang="en-US" altLang="en-US"/>
          </a:p>
        </p:txBody>
      </p:sp>
      <p:sp>
        <p:nvSpPr>
          <p:cNvPr id="31747" name="Rectangle 2">
            <a:extLst>
              <a:ext uri="{FF2B5EF4-FFF2-40B4-BE49-F238E27FC236}">
                <a16:creationId xmlns:a16="http://schemas.microsoft.com/office/drawing/2014/main" id="{D3DB084E-A2DD-4E63-A313-418F70379301}"/>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459C7E31-6380-4A30-A85F-93A9F1153F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1E903E16-ABC0-42E0-A92C-0CE20714CA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B8172B4-713E-41D9-B130-97851B174DA9}" type="slidenum">
              <a:rPr lang="en-US" altLang="en-US"/>
              <a:pPr/>
              <a:t>17</a:t>
            </a:fld>
            <a:endParaRPr lang="en-US" altLang="en-US"/>
          </a:p>
        </p:txBody>
      </p:sp>
      <p:sp>
        <p:nvSpPr>
          <p:cNvPr id="32771" name="Rectangle 2">
            <a:extLst>
              <a:ext uri="{FF2B5EF4-FFF2-40B4-BE49-F238E27FC236}">
                <a16:creationId xmlns:a16="http://schemas.microsoft.com/office/drawing/2014/main" id="{92980B60-2010-4BF2-B8C4-219199C63069}"/>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F56858AB-9948-46B7-B0E4-9E785142FF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02CBAF1B-3661-4066-B84C-629BE7CB2FE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CA4B257-01A4-4561-8A56-2CB8D9A1F634}" type="slidenum">
              <a:rPr lang="en-US" altLang="en-US"/>
              <a:pPr/>
              <a:t>18</a:t>
            </a:fld>
            <a:endParaRPr lang="en-US" altLang="en-US"/>
          </a:p>
        </p:txBody>
      </p:sp>
      <p:sp>
        <p:nvSpPr>
          <p:cNvPr id="33795" name="Rectangle 2">
            <a:extLst>
              <a:ext uri="{FF2B5EF4-FFF2-40B4-BE49-F238E27FC236}">
                <a16:creationId xmlns:a16="http://schemas.microsoft.com/office/drawing/2014/main" id="{FB4F3799-051C-4F64-A460-0152138C1B27}"/>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D4E1E2A3-E836-44EF-8FBA-5B91A36BEC4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24EE5F25-ADD2-4559-834F-1F0CA06F1B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EAAFA4D-951B-4494-8CC3-30D072689B85}" type="slidenum">
              <a:rPr lang="en-US" altLang="en-US"/>
              <a:pPr/>
              <a:t>19</a:t>
            </a:fld>
            <a:endParaRPr lang="en-US" altLang="en-US"/>
          </a:p>
        </p:txBody>
      </p:sp>
      <p:sp>
        <p:nvSpPr>
          <p:cNvPr id="34819" name="Rectangle 2">
            <a:extLst>
              <a:ext uri="{FF2B5EF4-FFF2-40B4-BE49-F238E27FC236}">
                <a16:creationId xmlns:a16="http://schemas.microsoft.com/office/drawing/2014/main" id="{676C51D5-5E9A-47C7-9110-1F5FA4819D24}"/>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153DAD13-E45B-4478-B7F8-BC4950CA89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43C8C07D-1BDE-42E1-81C2-3543884AE90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837618F-70BA-46A7-91BF-6DE3EA4C2C0B}" type="slidenum">
              <a:rPr lang="en-US" altLang="en-US"/>
              <a:pPr/>
              <a:t>20</a:t>
            </a:fld>
            <a:endParaRPr lang="en-US" altLang="en-US"/>
          </a:p>
        </p:txBody>
      </p:sp>
      <p:sp>
        <p:nvSpPr>
          <p:cNvPr id="35843" name="Rectangle 2">
            <a:extLst>
              <a:ext uri="{FF2B5EF4-FFF2-40B4-BE49-F238E27FC236}">
                <a16:creationId xmlns:a16="http://schemas.microsoft.com/office/drawing/2014/main" id="{D7E4399D-7642-4D60-9AAB-C555DAB9415C}"/>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C05ABF3A-5611-40B7-A085-36D55D1441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261B1E35-4F34-42BB-843A-31AEB96B50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4D53D89-A287-45D9-9324-F9CB394D1ED4}" type="slidenum">
              <a:rPr lang="en-US" altLang="en-US"/>
              <a:pPr/>
              <a:t>6</a:t>
            </a:fld>
            <a:endParaRPr lang="en-US" altLang="en-US"/>
          </a:p>
        </p:txBody>
      </p:sp>
      <p:sp>
        <p:nvSpPr>
          <p:cNvPr id="22531" name="Rectangle 2">
            <a:extLst>
              <a:ext uri="{FF2B5EF4-FFF2-40B4-BE49-F238E27FC236}">
                <a16:creationId xmlns:a16="http://schemas.microsoft.com/office/drawing/2014/main" id="{F279DB5C-0337-439E-A6D5-86A39DEDA56F}"/>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BE3BFB32-1A48-4803-B861-2FA613A854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59E16543-4289-4FEF-A1BC-FB78799922B2}"/>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2BC6D3F2-5505-4852-B23F-96A20ECB4FF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E8F49D4B-C46A-4445-A2E5-1D0EBD1785B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7033F56-A037-4631-8FED-85095C7AC76E}" type="slidenum">
              <a:rPr lang="en-US" altLang="en-US"/>
              <a:pPr/>
              <a:t>8</a:t>
            </a:fld>
            <a:endParaRPr lang="en-US" altLang="en-US"/>
          </a:p>
        </p:txBody>
      </p:sp>
      <p:sp>
        <p:nvSpPr>
          <p:cNvPr id="24579" name="Rectangle 2">
            <a:extLst>
              <a:ext uri="{FF2B5EF4-FFF2-40B4-BE49-F238E27FC236}">
                <a16:creationId xmlns:a16="http://schemas.microsoft.com/office/drawing/2014/main" id="{01187293-F67E-4B5F-B5B3-4B77F0C91145}"/>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C4021BA2-0425-44AA-9B6D-1E5DA9F23BB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657A7138-7A55-4C83-915E-6FEF17E0003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B44BE7E-2BC7-45AE-B60D-7ED5047BE199}" type="slidenum">
              <a:rPr lang="en-US" altLang="en-US"/>
              <a:pPr/>
              <a:t>9</a:t>
            </a:fld>
            <a:endParaRPr lang="en-US" altLang="en-US"/>
          </a:p>
        </p:txBody>
      </p:sp>
      <p:sp>
        <p:nvSpPr>
          <p:cNvPr id="25603" name="Rectangle 2">
            <a:extLst>
              <a:ext uri="{FF2B5EF4-FFF2-40B4-BE49-F238E27FC236}">
                <a16:creationId xmlns:a16="http://schemas.microsoft.com/office/drawing/2014/main" id="{B7931B23-A70F-4A72-957D-13949AF668F6}"/>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1A6F75A2-4990-41AF-AD8D-73CF165861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46682929-A618-450C-9869-E6A459BE8C0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26848A0-88EA-44A0-BE8C-9A19B314EEDC}" type="slidenum">
              <a:rPr lang="en-US" altLang="en-US"/>
              <a:pPr/>
              <a:t>10</a:t>
            </a:fld>
            <a:endParaRPr lang="en-US" altLang="en-US"/>
          </a:p>
        </p:txBody>
      </p:sp>
      <p:sp>
        <p:nvSpPr>
          <p:cNvPr id="26627" name="Rectangle 2">
            <a:extLst>
              <a:ext uri="{FF2B5EF4-FFF2-40B4-BE49-F238E27FC236}">
                <a16:creationId xmlns:a16="http://schemas.microsoft.com/office/drawing/2014/main" id="{5143761F-3B83-497D-BCBD-36A03CBFB00C}"/>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CB584E2A-0E1F-4BA3-9790-3742BE6EB9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E3CB0E18-DA66-4E81-B2DB-B79B094031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BA6A7DB-5B84-4111-8142-EA5F24598A90}" type="slidenum">
              <a:rPr lang="en-US" altLang="en-US"/>
              <a:pPr/>
              <a:t>12</a:t>
            </a:fld>
            <a:endParaRPr lang="en-US" altLang="en-US"/>
          </a:p>
        </p:txBody>
      </p:sp>
      <p:sp>
        <p:nvSpPr>
          <p:cNvPr id="27651" name="Rectangle 2">
            <a:extLst>
              <a:ext uri="{FF2B5EF4-FFF2-40B4-BE49-F238E27FC236}">
                <a16:creationId xmlns:a16="http://schemas.microsoft.com/office/drawing/2014/main" id="{03CFB194-4E9C-49BB-98FA-E6B14C662A18}"/>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0E676D50-0F50-47E7-A392-13A171FCE8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B623C32F-653B-4152-92FB-F9300298AC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1320FBE-896F-4E68-A4EF-3E59E029704D}" type="slidenum">
              <a:rPr lang="en-US" altLang="en-US"/>
              <a:pPr/>
              <a:t>13</a:t>
            </a:fld>
            <a:endParaRPr lang="en-US" altLang="en-US"/>
          </a:p>
        </p:txBody>
      </p:sp>
      <p:sp>
        <p:nvSpPr>
          <p:cNvPr id="28675" name="Rectangle 2">
            <a:extLst>
              <a:ext uri="{FF2B5EF4-FFF2-40B4-BE49-F238E27FC236}">
                <a16:creationId xmlns:a16="http://schemas.microsoft.com/office/drawing/2014/main" id="{4C77AF29-BA00-4C54-9787-D0EC832209D5}"/>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CC180BE0-7E56-4DC5-800E-E3ADC663164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8F327E57-3D99-4AFC-BF65-575815B410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91498B1-7A74-49E4-8BE8-D94586EF0620}" type="slidenum">
              <a:rPr lang="en-US" altLang="en-US"/>
              <a:pPr/>
              <a:t>14</a:t>
            </a:fld>
            <a:endParaRPr lang="en-US" altLang="en-US"/>
          </a:p>
        </p:txBody>
      </p:sp>
      <p:sp>
        <p:nvSpPr>
          <p:cNvPr id="29699" name="Rectangle 2">
            <a:extLst>
              <a:ext uri="{FF2B5EF4-FFF2-40B4-BE49-F238E27FC236}">
                <a16:creationId xmlns:a16="http://schemas.microsoft.com/office/drawing/2014/main" id="{4F4932C0-FE60-403F-B7F6-30A6C05F3F85}"/>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D2B8FDBA-ABA5-43B7-A4F5-BF18E77D2D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F44F9EB4-F171-4C6F-B1E3-81EE37889DE5}"/>
              </a:ext>
            </a:extLst>
          </p:cNvPr>
          <p:cNvGrpSpPr>
            <a:grpSpLocks/>
          </p:cNvGrpSpPr>
          <p:nvPr/>
        </p:nvGrpSpPr>
        <p:grpSpPr bwMode="auto">
          <a:xfrm>
            <a:off x="-6350" y="20638"/>
            <a:ext cx="9144000" cy="6858000"/>
            <a:chOff x="0" y="0"/>
            <a:chExt cx="5760" cy="4320"/>
          </a:xfrm>
        </p:grpSpPr>
        <p:sp>
          <p:nvSpPr>
            <p:cNvPr id="5" name="Freeform 3">
              <a:extLst>
                <a:ext uri="{FF2B5EF4-FFF2-40B4-BE49-F238E27FC236}">
                  <a16:creationId xmlns:a16="http://schemas.microsoft.com/office/drawing/2014/main" id="{CF3AE18E-16A8-4AE7-A1E6-423E093E63D8}"/>
                </a:ext>
              </a:extLst>
            </p:cNvPr>
            <p:cNvSpPr>
              <a:spLocks/>
            </p:cNvSpPr>
            <p:nvPr/>
          </p:nvSpPr>
          <p:spPr bwMode="hidden">
            <a:xfrm>
              <a:off x="0" y="3072"/>
              <a:ext cx="5760" cy="1248"/>
            </a:xfrm>
            <a:custGeom>
              <a:avLst/>
              <a:gdLst>
                <a:gd name="T0" fmla="*/ 5760 w 6027"/>
                <a:gd name="T1" fmla="*/ 1248 h 2296"/>
                <a:gd name="T2" fmla="*/ 0 w 6027"/>
                <a:gd name="T3" fmla="*/ 1248 h 2296"/>
                <a:gd name="T4" fmla="*/ 0 w 6027"/>
                <a:gd name="T5" fmla="*/ 0 h 2296"/>
                <a:gd name="T6" fmla="*/ 5760 w 6027"/>
                <a:gd name="T7" fmla="*/ 0 h 2296"/>
                <a:gd name="T8" fmla="*/ 5760 w 6027"/>
                <a:gd name="T9" fmla="*/ 1248 h 2296"/>
                <a:gd name="T10" fmla="*/ 5760 w 6027"/>
                <a:gd name="T11" fmla="*/ 1248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4">
              <a:extLst>
                <a:ext uri="{FF2B5EF4-FFF2-40B4-BE49-F238E27FC236}">
                  <a16:creationId xmlns:a16="http://schemas.microsoft.com/office/drawing/2014/main" id="{9A71C5AA-7782-40EC-B867-011F4CD2B2B8}"/>
                </a:ext>
              </a:extLst>
            </p:cNvPr>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a:latin typeface="Arial" charset="0"/>
              </a:endParaRPr>
            </a:p>
          </p:txBody>
        </p:sp>
      </p:grpSp>
      <p:sp>
        <p:nvSpPr>
          <p:cNvPr id="7" name="Freeform 5">
            <a:extLst>
              <a:ext uri="{FF2B5EF4-FFF2-40B4-BE49-F238E27FC236}">
                <a16:creationId xmlns:a16="http://schemas.microsoft.com/office/drawing/2014/main" id="{655B5482-01B3-4737-968C-C3B884390AC7}"/>
              </a:ext>
            </a:extLst>
          </p:cNvPr>
          <p:cNvSpPr>
            <a:spLocks/>
          </p:cNvSpPr>
          <p:nvPr/>
        </p:nvSpPr>
        <p:spPr bwMode="hidden">
          <a:xfrm>
            <a:off x="6242050" y="6269038"/>
            <a:ext cx="2895600" cy="609600"/>
          </a:xfrm>
          <a:custGeom>
            <a:avLst/>
            <a:gdLst>
              <a:gd name="T0" fmla="*/ 2895600 w 5748"/>
              <a:gd name="T1" fmla="*/ 609600 h 246"/>
              <a:gd name="T2" fmla="*/ 0 w 5748"/>
              <a:gd name="T3" fmla="*/ 609600 h 246"/>
              <a:gd name="T4" fmla="*/ 0 w 5748"/>
              <a:gd name="T5" fmla="*/ 0 h 246"/>
              <a:gd name="T6" fmla="*/ 2895600 w 5748"/>
              <a:gd name="T7" fmla="*/ 0 h 246"/>
              <a:gd name="T8" fmla="*/ 2895600 w 5748"/>
              <a:gd name="T9" fmla="*/ 609600 h 246"/>
              <a:gd name="T10" fmla="*/ 2895600 w 5748"/>
              <a:gd name="T11" fmla="*/ 609600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8" name="Group 6">
            <a:extLst>
              <a:ext uri="{FF2B5EF4-FFF2-40B4-BE49-F238E27FC236}">
                <a16:creationId xmlns:a16="http://schemas.microsoft.com/office/drawing/2014/main" id="{8E19550B-5CC5-440E-BB6B-BEC11FEBC162}"/>
              </a:ext>
            </a:extLst>
          </p:cNvPr>
          <p:cNvGrpSpPr>
            <a:grpSpLocks/>
          </p:cNvGrpSpPr>
          <p:nvPr/>
        </p:nvGrpSpPr>
        <p:grpSpPr bwMode="auto">
          <a:xfrm>
            <a:off x="-1588" y="6034088"/>
            <a:ext cx="7845426" cy="850900"/>
            <a:chOff x="0" y="3792"/>
            <a:chExt cx="4942" cy="536"/>
          </a:xfrm>
        </p:grpSpPr>
        <p:sp>
          <p:nvSpPr>
            <p:cNvPr id="9" name="Freeform 7">
              <a:extLst>
                <a:ext uri="{FF2B5EF4-FFF2-40B4-BE49-F238E27FC236}">
                  <a16:creationId xmlns:a16="http://schemas.microsoft.com/office/drawing/2014/main" id="{F566ECAB-33D7-4264-A47D-9C38C5CFD47A}"/>
                </a:ext>
              </a:extLst>
            </p:cNvPr>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grpSp>
          <p:nvGrpSpPr>
            <p:cNvPr id="10" name="Group 8">
              <a:extLst>
                <a:ext uri="{FF2B5EF4-FFF2-40B4-BE49-F238E27FC236}">
                  <a16:creationId xmlns:a16="http://schemas.microsoft.com/office/drawing/2014/main" id="{52544786-8D7C-484E-87E5-EDFCA43E099F}"/>
                </a:ext>
              </a:extLst>
            </p:cNvPr>
            <p:cNvGrpSpPr>
              <a:grpSpLocks/>
            </p:cNvGrpSpPr>
            <p:nvPr userDrawn="1"/>
          </p:nvGrpSpPr>
          <p:grpSpPr bwMode="auto">
            <a:xfrm>
              <a:off x="2486" y="3792"/>
              <a:ext cx="2456" cy="536"/>
              <a:chOff x="2486" y="3792"/>
              <a:chExt cx="2456" cy="536"/>
            </a:xfrm>
          </p:grpSpPr>
          <p:sp>
            <p:nvSpPr>
              <p:cNvPr id="12" name="Freeform 9">
                <a:extLst>
                  <a:ext uri="{FF2B5EF4-FFF2-40B4-BE49-F238E27FC236}">
                    <a16:creationId xmlns:a16="http://schemas.microsoft.com/office/drawing/2014/main" id="{5D6CE5EE-F638-43F8-B370-CD9CC1C09047}"/>
                  </a:ext>
                </a:extLst>
              </p:cNvPr>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0">
                <a:extLst>
                  <a:ext uri="{FF2B5EF4-FFF2-40B4-BE49-F238E27FC236}">
                    <a16:creationId xmlns:a16="http://schemas.microsoft.com/office/drawing/2014/main" id="{760D0D8C-E8B2-48D7-91B4-12990B34D4F4}"/>
                  </a:ext>
                </a:extLst>
              </p:cNvPr>
              <p:cNvSpPr>
                <a:spLocks/>
              </p:cNvSpPr>
              <p:nvPr userDrawn="1"/>
            </p:nvSpPr>
            <p:spPr bwMode="ltGray">
              <a:xfrm>
                <a:off x="2677" y="3792"/>
                <a:ext cx="186" cy="395"/>
              </a:xfrm>
              <a:custGeom>
                <a:avLst/>
                <a:gdLst>
                  <a:gd name="T0" fmla="*/ 36 w 186"/>
                  <a:gd name="T1" fmla="*/ 0 h 353"/>
                  <a:gd name="T2" fmla="*/ 54 w 186"/>
                  <a:gd name="T3" fmla="*/ 20 h 353"/>
                  <a:gd name="T4" fmla="*/ 24 w 186"/>
                  <a:gd name="T5" fmla="*/ 34 h 353"/>
                  <a:gd name="T6" fmla="*/ 18 w 186"/>
                  <a:gd name="T7" fmla="*/ 74 h 353"/>
                  <a:gd name="T8" fmla="*/ 42 w 186"/>
                  <a:gd name="T9" fmla="*/ 128 h 353"/>
                  <a:gd name="T10" fmla="*/ 48 w 186"/>
                  <a:gd name="T11" fmla="*/ 181 h 353"/>
                  <a:gd name="T12" fmla="*/ 0 w 186"/>
                  <a:gd name="T13" fmla="*/ 395 h 353"/>
                  <a:gd name="T14" fmla="*/ 54 w 186"/>
                  <a:gd name="T15" fmla="*/ 261 h 353"/>
                  <a:gd name="T16" fmla="*/ 84 w 186"/>
                  <a:gd name="T17" fmla="*/ 242 h 353"/>
                  <a:gd name="T18" fmla="*/ 126 w 186"/>
                  <a:gd name="T19" fmla="*/ 141 h 353"/>
                  <a:gd name="T20" fmla="*/ 144 w 186"/>
                  <a:gd name="T21" fmla="*/ 134 h 353"/>
                  <a:gd name="T22" fmla="*/ 144 w 186"/>
                  <a:gd name="T23" fmla="*/ 101 h 353"/>
                  <a:gd name="T24" fmla="*/ 186 w 186"/>
                  <a:gd name="T25" fmla="*/ 74 h 353"/>
                  <a:gd name="T26" fmla="*/ 162 w 186"/>
                  <a:gd name="T27" fmla="*/ 67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1">
                <a:extLst>
                  <a:ext uri="{FF2B5EF4-FFF2-40B4-BE49-F238E27FC236}">
                    <a16:creationId xmlns:a16="http://schemas.microsoft.com/office/drawing/2014/main" id="{5AC91664-D5E6-49F0-889D-07E04C31FAFD}"/>
                  </a:ext>
                </a:extLst>
              </p:cNvPr>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2">
                <a:extLst>
                  <a:ext uri="{FF2B5EF4-FFF2-40B4-BE49-F238E27FC236}">
                    <a16:creationId xmlns:a16="http://schemas.microsoft.com/office/drawing/2014/main" id="{1821E0D8-883A-4406-8273-42BE843ED1C7}"/>
                  </a:ext>
                </a:extLst>
              </p:cNvPr>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7 h 66"/>
                  <a:gd name="T8" fmla="*/ 6 w 155"/>
                  <a:gd name="T9" fmla="*/ 20 h 66"/>
                  <a:gd name="T10" fmla="*/ 0 w 155"/>
                  <a:gd name="T11" fmla="*/ 27 h 66"/>
                  <a:gd name="T12" fmla="*/ 78 w 155"/>
                  <a:gd name="T13" fmla="*/ 67 h 66"/>
                  <a:gd name="T14" fmla="*/ 96 w 155"/>
                  <a:gd name="T15" fmla="*/ 47 h 66"/>
                  <a:gd name="T16" fmla="*/ 155 w 155"/>
                  <a:gd name="T17" fmla="*/ 74 h 66"/>
                  <a:gd name="T18" fmla="*/ 126 w 155"/>
                  <a:gd name="T19" fmla="*/ 27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3">
                <a:extLst>
                  <a:ext uri="{FF2B5EF4-FFF2-40B4-BE49-F238E27FC236}">
                    <a16:creationId xmlns:a16="http://schemas.microsoft.com/office/drawing/2014/main" id="{08EAC52B-FB31-4098-A3DF-8FAB884D9D95}"/>
                  </a:ext>
                </a:extLst>
              </p:cNvPr>
              <p:cNvSpPr>
                <a:spLocks/>
              </p:cNvSpPr>
              <p:nvPr userDrawn="1"/>
            </p:nvSpPr>
            <p:spPr bwMode="ltGray">
              <a:xfrm>
                <a:off x="2486" y="3859"/>
                <a:ext cx="42" cy="81"/>
              </a:xfrm>
              <a:custGeom>
                <a:avLst/>
                <a:gdLst>
                  <a:gd name="T0" fmla="*/ 6 w 42"/>
                  <a:gd name="T1" fmla="*/ 41 h 72"/>
                  <a:gd name="T2" fmla="*/ 0 w 42"/>
                  <a:gd name="T3" fmla="*/ 20 h 72"/>
                  <a:gd name="T4" fmla="*/ 12 w 42"/>
                  <a:gd name="T5" fmla="*/ 7 h 72"/>
                  <a:gd name="T6" fmla="*/ 0 w 42"/>
                  <a:gd name="T7" fmla="*/ 7 h 72"/>
                  <a:gd name="T8" fmla="*/ 12 w 42"/>
                  <a:gd name="T9" fmla="*/ 7 h 72"/>
                  <a:gd name="T10" fmla="*/ 24 w 42"/>
                  <a:gd name="T11" fmla="*/ 7 h 72"/>
                  <a:gd name="T12" fmla="*/ 36 w 42"/>
                  <a:gd name="T13" fmla="*/ 7 h 72"/>
                  <a:gd name="T14" fmla="*/ 42 w 42"/>
                  <a:gd name="T15" fmla="*/ 0 h 72"/>
                  <a:gd name="T16" fmla="*/ 30 w 42"/>
                  <a:gd name="T17" fmla="*/ 20 h 72"/>
                  <a:gd name="T18" fmla="*/ 42 w 42"/>
                  <a:gd name="T19" fmla="*/ 54 h 72"/>
                  <a:gd name="T20" fmla="*/ 12 w 42"/>
                  <a:gd name="T21" fmla="*/ 81 h 72"/>
                  <a:gd name="T22" fmla="*/ 6 w 42"/>
                  <a:gd name="T23" fmla="*/ 41 h 72"/>
                  <a:gd name="T24" fmla="*/ 6 w 42"/>
                  <a:gd name="T25" fmla="*/ 41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1" name="Freeform 14">
              <a:extLst>
                <a:ext uri="{FF2B5EF4-FFF2-40B4-BE49-F238E27FC236}">
                  <a16:creationId xmlns:a16="http://schemas.microsoft.com/office/drawing/2014/main" id="{934D7A76-9190-4296-A79D-22D1BC0156DD}"/>
                </a:ext>
              </a:extLst>
            </p:cNvPr>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grpSp>
      <p:grpSp>
        <p:nvGrpSpPr>
          <p:cNvPr id="17" name="Group 15">
            <a:extLst>
              <a:ext uri="{FF2B5EF4-FFF2-40B4-BE49-F238E27FC236}">
                <a16:creationId xmlns:a16="http://schemas.microsoft.com/office/drawing/2014/main" id="{F37190C4-572C-4136-8B53-2C6CC82A1699}"/>
              </a:ext>
            </a:extLst>
          </p:cNvPr>
          <p:cNvGrpSpPr>
            <a:grpSpLocks/>
          </p:cNvGrpSpPr>
          <p:nvPr/>
        </p:nvGrpSpPr>
        <p:grpSpPr bwMode="auto">
          <a:xfrm>
            <a:off x="627063" y="6021388"/>
            <a:ext cx="5684837" cy="849312"/>
            <a:chOff x="395" y="3793"/>
            <a:chExt cx="3581" cy="535"/>
          </a:xfrm>
        </p:grpSpPr>
        <p:sp>
          <p:nvSpPr>
            <p:cNvPr id="18" name="Freeform 16">
              <a:extLst>
                <a:ext uri="{FF2B5EF4-FFF2-40B4-BE49-F238E27FC236}">
                  <a16:creationId xmlns:a16="http://schemas.microsoft.com/office/drawing/2014/main" id="{A63736A4-841A-4066-A3A7-D8347050D29C}"/>
                </a:ext>
              </a:extLst>
            </p:cNvPr>
            <p:cNvSpPr>
              <a:spLocks/>
            </p:cNvSpPr>
            <p:nvPr userDrawn="1"/>
          </p:nvSpPr>
          <p:spPr bwMode="auto">
            <a:xfrm>
              <a:off x="1196" y="3793"/>
              <a:ext cx="365" cy="291"/>
            </a:xfrm>
            <a:custGeom>
              <a:avLst/>
              <a:gdLst>
                <a:gd name="T0" fmla="*/ 24 w 365"/>
                <a:gd name="T1" fmla="*/ 24 h 287"/>
                <a:gd name="T2" fmla="*/ 0 w 365"/>
                <a:gd name="T3" fmla="*/ 61 h 287"/>
                <a:gd name="T4" fmla="*/ 66 w 365"/>
                <a:gd name="T5" fmla="*/ 110 h 287"/>
                <a:gd name="T6" fmla="*/ 143 w 365"/>
                <a:gd name="T7" fmla="*/ 183 h 287"/>
                <a:gd name="T8" fmla="*/ 191 w 365"/>
                <a:gd name="T9" fmla="*/ 170 h 287"/>
                <a:gd name="T10" fmla="*/ 341 w 365"/>
                <a:gd name="T11" fmla="*/ 291 h 287"/>
                <a:gd name="T12" fmla="*/ 305 w 365"/>
                <a:gd name="T13" fmla="*/ 176 h 287"/>
                <a:gd name="T14" fmla="*/ 365 w 365"/>
                <a:gd name="T15" fmla="*/ 134 h 287"/>
                <a:gd name="T16" fmla="*/ 359 w 365"/>
                <a:gd name="T17" fmla="*/ 128 h 287"/>
                <a:gd name="T18" fmla="*/ 335 w 365"/>
                <a:gd name="T19" fmla="*/ 116 h 287"/>
                <a:gd name="T20" fmla="*/ 299 w 365"/>
                <a:gd name="T21" fmla="*/ 91 h 287"/>
                <a:gd name="T22" fmla="*/ 257 w 365"/>
                <a:gd name="T23" fmla="*/ 73 h 287"/>
                <a:gd name="T24" fmla="*/ 215 w 365"/>
                <a:gd name="T25" fmla="*/ 55 h 287"/>
                <a:gd name="T26" fmla="*/ 173 w 365"/>
                <a:gd name="T27" fmla="*/ 37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7">
              <a:extLst>
                <a:ext uri="{FF2B5EF4-FFF2-40B4-BE49-F238E27FC236}">
                  <a16:creationId xmlns:a16="http://schemas.microsoft.com/office/drawing/2014/main" id="{B14B8D39-D38D-4364-A1D8-BB338C1F5886}"/>
                </a:ext>
              </a:extLst>
            </p:cNvPr>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8">
              <a:extLst>
                <a:ext uri="{FF2B5EF4-FFF2-40B4-BE49-F238E27FC236}">
                  <a16:creationId xmlns:a16="http://schemas.microsoft.com/office/drawing/2014/main" id="{359B6C42-41CC-43E3-ACDC-AF0F8B7D31C3}"/>
                </a:ext>
              </a:extLst>
            </p:cNvPr>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1 h 60"/>
                <a:gd name="T16" fmla="*/ 65 w 71"/>
                <a:gd name="T17" fmla="*/ 43 h 60"/>
                <a:gd name="T18" fmla="*/ 71 w 71"/>
                <a:gd name="T19" fmla="*/ 55 h 60"/>
                <a:gd name="T20" fmla="*/ 71 w 71"/>
                <a:gd name="T21" fmla="*/ 61 h 60"/>
                <a:gd name="T22" fmla="*/ 59 w 71"/>
                <a:gd name="T23" fmla="*/ 55 h 60"/>
                <a:gd name="T24" fmla="*/ 47 w 71"/>
                <a:gd name="T25" fmla="*/ 43 h 60"/>
                <a:gd name="T26" fmla="*/ 23 w 71"/>
                <a:gd name="T27" fmla="*/ 31 h 60"/>
                <a:gd name="T28" fmla="*/ 23 w 71"/>
                <a:gd name="T29" fmla="*/ 37 h 60"/>
                <a:gd name="T30" fmla="*/ 18 w 71"/>
                <a:gd name="T31" fmla="*/ 43 h 60"/>
                <a:gd name="T32" fmla="*/ 12 w 71"/>
                <a:gd name="T33" fmla="*/ 49 h 60"/>
                <a:gd name="T34" fmla="*/ 6 w 71"/>
                <a:gd name="T35" fmla="*/ 49 h 60"/>
                <a:gd name="T36" fmla="*/ 6 w 71"/>
                <a:gd name="T37" fmla="*/ 49 h 60"/>
                <a:gd name="T38" fmla="*/ 6 w 71"/>
                <a:gd name="T39" fmla="*/ 37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9">
              <a:extLst>
                <a:ext uri="{FF2B5EF4-FFF2-40B4-BE49-F238E27FC236}">
                  <a16:creationId xmlns:a16="http://schemas.microsoft.com/office/drawing/2014/main" id="{5277E8D4-FF50-4FF8-8637-B768223A69B5}"/>
                </a:ext>
              </a:extLst>
            </p:cNvPr>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5 h 162"/>
                <a:gd name="T10" fmla="*/ 96 w 161"/>
                <a:gd name="T11" fmla="*/ 61 h 162"/>
                <a:gd name="T12" fmla="*/ 102 w 161"/>
                <a:gd name="T13" fmla="*/ 73 h 162"/>
                <a:gd name="T14" fmla="*/ 108 w 161"/>
                <a:gd name="T15" fmla="*/ 85 h 162"/>
                <a:gd name="T16" fmla="*/ 120 w 161"/>
                <a:gd name="T17" fmla="*/ 97 h 162"/>
                <a:gd name="T18" fmla="*/ 143 w 161"/>
                <a:gd name="T19" fmla="*/ 115 h 162"/>
                <a:gd name="T20" fmla="*/ 155 w 161"/>
                <a:gd name="T21" fmla="*/ 140 h 162"/>
                <a:gd name="T22" fmla="*/ 161 w 161"/>
                <a:gd name="T23" fmla="*/ 158 h 162"/>
                <a:gd name="T24" fmla="*/ 161 w 161"/>
                <a:gd name="T25" fmla="*/ 164 h 162"/>
                <a:gd name="T26" fmla="*/ 96 w 161"/>
                <a:gd name="T27" fmla="*/ 103 h 162"/>
                <a:gd name="T28" fmla="*/ 30 w 161"/>
                <a:gd name="T29" fmla="*/ 55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0">
              <a:extLst>
                <a:ext uri="{FF2B5EF4-FFF2-40B4-BE49-F238E27FC236}">
                  <a16:creationId xmlns:a16="http://schemas.microsoft.com/office/drawing/2014/main" id="{844AD7A2-CEFF-4403-9AE7-617D2A1FC0CC}"/>
                </a:ext>
              </a:extLst>
            </p:cNvPr>
            <p:cNvSpPr>
              <a:spLocks/>
            </p:cNvSpPr>
            <p:nvPr userDrawn="1"/>
          </p:nvSpPr>
          <p:spPr bwMode="auto">
            <a:xfrm>
              <a:off x="706" y="3854"/>
              <a:ext cx="59" cy="61"/>
            </a:xfrm>
            <a:custGeom>
              <a:avLst/>
              <a:gdLst>
                <a:gd name="T0" fmla="*/ 59 w 59"/>
                <a:gd name="T1" fmla="*/ 6 h 60"/>
                <a:gd name="T2" fmla="*/ 41 w 59"/>
                <a:gd name="T3" fmla="*/ 31 h 60"/>
                <a:gd name="T4" fmla="*/ 41 w 59"/>
                <a:gd name="T5" fmla="*/ 37 h 60"/>
                <a:gd name="T6" fmla="*/ 47 w 59"/>
                <a:gd name="T7" fmla="*/ 43 h 60"/>
                <a:gd name="T8" fmla="*/ 53 w 59"/>
                <a:gd name="T9" fmla="*/ 55 h 60"/>
                <a:gd name="T10" fmla="*/ 53 w 59"/>
                <a:gd name="T11" fmla="*/ 61 h 60"/>
                <a:gd name="T12" fmla="*/ 47 w 59"/>
                <a:gd name="T13" fmla="*/ 55 h 60"/>
                <a:gd name="T14" fmla="*/ 35 w 59"/>
                <a:gd name="T15" fmla="*/ 49 h 60"/>
                <a:gd name="T16" fmla="*/ 23 w 59"/>
                <a:gd name="T17" fmla="*/ 37 h 60"/>
                <a:gd name="T18" fmla="*/ 17 w 59"/>
                <a:gd name="T19" fmla="*/ 31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21">
              <a:extLst>
                <a:ext uri="{FF2B5EF4-FFF2-40B4-BE49-F238E27FC236}">
                  <a16:creationId xmlns:a16="http://schemas.microsoft.com/office/drawing/2014/main" id="{003AB7CD-15A6-4FB1-9260-85E7D9635C97}"/>
                </a:ext>
              </a:extLst>
            </p:cNvPr>
            <p:cNvSpPr>
              <a:spLocks/>
            </p:cNvSpPr>
            <p:nvPr userDrawn="1"/>
          </p:nvSpPr>
          <p:spPr bwMode="auto">
            <a:xfrm>
              <a:off x="395" y="3811"/>
              <a:ext cx="245" cy="207"/>
            </a:xfrm>
            <a:custGeom>
              <a:avLst/>
              <a:gdLst>
                <a:gd name="T0" fmla="*/ 233 w 245"/>
                <a:gd name="T1" fmla="*/ 37 h 204"/>
                <a:gd name="T2" fmla="*/ 245 w 245"/>
                <a:gd name="T3" fmla="*/ 43 h 204"/>
                <a:gd name="T4" fmla="*/ 209 w 245"/>
                <a:gd name="T5" fmla="*/ 85 h 204"/>
                <a:gd name="T6" fmla="*/ 143 w 245"/>
                <a:gd name="T7" fmla="*/ 134 h 204"/>
                <a:gd name="T8" fmla="*/ 167 w 245"/>
                <a:gd name="T9" fmla="*/ 158 h 204"/>
                <a:gd name="T10" fmla="*/ 179 w 245"/>
                <a:gd name="T11" fmla="*/ 207 h 204"/>
                <a:gd name="T12" fmla="*/ 77 w 245"/>
                <a:gd name="T13" fmla="*/ 134 h 204"/>
                <a:gd name="T14" fmla="*/ 47 w 245"/>
                <a:gd name="T15" fmla="*/ 85 h 204"/>
                <a:gd name="T16" fmla="*/ 89 w 245"/>
                <a:gd name="T17" fmla="*/ 67 h 204"/>
                <a:gd name="T18" fmla="*/ 59 w 245"/>
                <a:gd name="T19" fmla="*/ 37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7 h 204"/>
                <a:gd name="T50" fmla="*/ 233 w 245"/>
                <a:gd name="T51" fmla="*/ 37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070" name="Rectangle 22"/>
          <p:cNvSpPr>
            <a:spLocks noGrp="1" noChangeArrowheads="1"/>
          </p:cNvSpPr>
          <p:nvPr>
            <p:ph type="ctrTitle" sz="quarter"/>
          </p:nvPr>
        </p:nvSpPr>
        <p:spPr>
          <a:xfrm>
            <a:off x="457200" y="1447800"/>
            <a:ext cx="8229600" cy="1736725"/>
          </a:xfrm>
        </p:spPr>
        <p:txBody>
          <a:bodyPr/>
          <a:lstStyle>
            <a:lvl1pPr>
              <a:defRPr sz="5400"/>
            </a:lvl1pPr>
          </a:lstStyle>
          <a:p>
            <a:r>
              <a:rPr lang="en-US"/>
              <a:t>Click to edit Master title style</a:t>
            </a:r>
          </a:p>
        </p:txBody>
      </p:sp>
      <p:sp>
        <p:nvSpPr>
          <p:cNvPr id="2071"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a:extLst>
              <a:ext uri="{FF2B5EF4-FFF2-40B4-BE49-F238E27FC236}">
                <a16:creationId xmlns:a16="http://schemas.microsoft.com/office/drawing/2014/main" id="{EECC35B9-44F5-4A8B-BA7E-DCCF5941A52E}"/>
              </a:ext>
            </a:extLst>
          </p:cNvPr>
          <p:cNvSpPr>
            <a:spLocks noGrp="1" noChangeArrowheads="1"/>
          </p:cNvSpPr>
          <p:nvPr>
            <p:ph type="dt" sz="quarter" idx="10"/>
          </p:nvPr>
        </p:nvSpPr>
        <p:spPr/>
        <p:txBody>
          <a:bodyPr/>
          <a:lstStyle>
            <a:lvl1pPr>
              <a:defRPr/>
            </a:lvl1pPr>
          </a:lstStyle>
          <a:p>
            <a:pPr>
              <a:defRPr/>
            </a:pPr>
            <a:endParaRPr lang="en-US"/>
          </a:p>
        </p:txBody>
      </p:sp>
      <p:sp>
        <p:nvSpPr>
          <p:cNvPr id="25" name="Rectangle 25">
            <a:extLst>
              <a:ext uri="{FF2B5EF4-FFF2-40B4-BE49-F238E27FC236}">
                <a16:creationId xmlns:a16="http://schemas.microsoft.com/office/drawing/2014/main" id="{6CBBA70D-8799-420E-B539-81C57B0119F7}"/>
              </a:ext>
            </a:extLst>
          </p:cNvPr>
          <p:cNvSpPr>
            <a:spLocks noGrp="1" noChangeArrowheads="1"/>
          </p:cNvSpPr>
          <p:nvPr>
            <p:ph type="sldNum" sz="quarter" idx="11"/>
          </p:nvPr>
        </p:nvSpPr>
        <p:spPr/>
        <p:txBody>
          <a:bodyPr/>
          <a:lstStyle>
            <a:lvl1pPr>
              <a:defRPr/>
            </a:lvl1pPr>
          </a:lstStyle>
          <a:p>
            <a:fld id="{2900CA79-20AD-498C-B4AA-D5B99382C80C}" type="slidenum">
              <a:rPr lang="en-US" altLang="en-US"/>
              <a:pPr/>
              <a:t>‹#›</a:t>
            </a:fld>
            <a:endParaRPr lang="en-US" altLang="en-US"/>
          </a:p>
        </p:txBody>
      </p:sp>
      <p:sp>
        <p:nvSpPr>
          <p:cNvPr id="26" name="Rectangle 26">
            <a:extLst>
              <a:ext uri="{FF2B5EF4-FFF2-40B4-BE49-F238E27FC236}">
                <a16:creationId xmlns:a16="http://schemas.microsoft.com/office/drawing/2014/main" id="{03F9B3E4-4136-4A2B-9A68-26AA3E7BDBCF}"/>
              </a:ext>
            </a:extLst>
          </p:cNvPr>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930287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a:extLst>
              <a:ext uri="{FF2B5EF4-FFF2-40B4-BE49-F238E27FC236}">
                <a16:creationId xmlns:a16="http://schemas.microsoft.com/office/drawing/2014/main" id="{54CB9FA4-1CE1-420E-984E-4C1F731A945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5">
            <a:extLst>
              <a:ext uri="{FF2B5EF4-FFF2-40B4-BE49-F238E27FC236}">
                <a16:creationId xmlns:a16="http://schemas.microsoft.com/office/drawing/2014/main" id="{D31C2955-8E4D-414B-A3A0-1F42A960241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6">
            <a:extLst>
              <a:ext uri="{FF2B5EF4-FFF2-40B4-BE49-F238E27FC236}">
                <a16:creationId xmlns:a16="http://schemas.microsoft.com/office/drawing/2014/main" id="{E074B485-6131-43D1-BA26-E2C13D965E06}"/>
              </a:ext>
            </a:extLst>
          </p:cNvPr>
          <p:cNvSpPr>
            <a:spLocks noGrp="1" noChangeArrowheads="1"/>
          </p:cNvSpPr>
          <p:nvPr>
            <p:ph type="sldNum" sz="quarter" idx="12"/>
          </p:nvPr>
        </p:nvSpPr>
        <p:spPr>
          <a:ln/>
        </p:spPr>
        <p:txBody>
          <a:bodyPr/>
          <a:lstStyle>
            <a:lvl1pPr>
              <a:defRPr/>
            </a:lvl1pPr>
          </a:lstStyle>
          <a:p>
            <a:fld id="{9E8FE15C-A097-40FE-861D-3BD11CBF2ACB}" type="slidenum">
              <a:rPr lang="en-US" altLang="en-US"/>
              <a:pPr/>
              <a:t>‹#›</a:t>
            </a:fld>
            <a:endParaRPr lang="en-US" altLang="en-US"/>
          </a:p>
        </p:txBody>
      </p:sp>
    </p:spTree>
    <p:extLst>
      <p:ext uri="{BB962C8B-B14F-4D97-AF65-F5344CB8AC3E}">
        <p14:creationId xmlns:p14="http://schemas.microsoft.com/office/powerpoint/2010/main" val="1496721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a:extLst>
              <a:ext uri="{FF2B5EF4-FFF2-40B4-BE49-F238E27FC236}">
                <a16:creationId xmlns:a16="http://schemas.microsoft.com/office/drawing/2014/main" id="{9AD9CD2E-68C6-4964-834C-D03862C2CF1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5">
            <a:extLst>
              <a:ext uri="{FF2B5EF4-FFF2-40B4-BE49-F238E27FC236}">
                <a16:creationId xmlns:a16="http://schemas.microsoft.com/office/drawing/2014/main" id="{4997FF78-D93F-43BF-9C64-9A68F71E040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6">
            <a:extLst>
              <a:ext uri="{FF2B5EF4-FFF2-40B4-BE49-F238E27FC236}">
                <a16:creationId xmlns:a16="http://schemas.microsoft.com/office/drawing/2014/main" id="{EA07C1CA-B8BC-4381-8E24-70AA6347D771}"/>
              </a:ext>
            </a:extLst>
          </p:cNvPr>
          <p:cNvSpPr>
            <a:spLocks noGrp="1" noChangeArrowheads="1"/>
          </p:cNvSpPr>
          <p:nvPr>
            <p:ph type="sldNum" sz="quarter" idx="12"/>
          </p:nvPr>
        </p:nvSpPr>
        <p:spPr>
          <a:ln/>
        </p:spPr>
        <p:txBody>
          <a:bodyPr/>
          <a:lstStyle>
            <a:lvl1pPr>
              <a:defRPr/>
            </a:lvl1pPr>
          </a:lstStyle>
          <a:p>
            <a:fld id="{7684178E-4155-458B-A788-41533CFAFFDF}" type="slidenum">
              <a:rPr lang="en-US" altLang="en-US"/>
              <a:pPr/>
              <a:t>‹#›</a:t>
            </a:fld>
            <a:endParaRPr lang="en-US" altLang="en-US"/>
          </a:p>
        </p:txBody>
      </p:sp>
    </p:spTree>
    <p:extLst>
      <p:ext uri="{BB962C8B-B14F-4D97-AF65-F5344CB8AC3E}">
        <p14:creationId xmlns:p14="http://schemas.microsoft.com/office/powerpoint/2010/main" val="1724971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a:extLst>
              <a:ext uri="{FF2B5EF4-FFF2-40B4-BE49-F238E27FC236}">
                <a16:creationId xmlns:a16="http://schemas.microsoft.com/office/drawing/2014/main" id="{C21FB835-3163-4B5F-ADEB-6A95FD795E8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5">
            <a:extLst>
              <a:ext uri="{FF2B5EF4-FFF2-40B4-BE49-F238E27FC236}">
                <a16:creationId xmlns:a16="http://schemas.microsoft.com/office/drawing/2014/main" id="{83DB97F6-1971-4717-AD7B-F6947D2BC0C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6">
            <a:extLst>
              <a:ext uri="{FF2B5EF4-FFF2-40B4-BE49-F238E27FC236}">
                <a16:creationId xmlns:a16="http://schemas.microsoft.com/office/drawing/2014/main" id="{1D6AF2A4-4E01-4237-A877-937D13996F29}"/>
              </a:ext>
            </a:extLst>
          </p:cNvPr>
          <p:cNvSpPr>
            <a:spLocks noGrp="1" noChangeArrowheads="1"/>
          </p:cNvSpPr>
          <p:nvPr>
            <p:ph type="sldNum" sz="quarter" idx="12"/>
          </p:nvPr>
        </p:nvSpPr>
        <p:spPr>
          <a:ln/>
        </p:spPr>
        <p:txBody>
          <a:bodyPr/>
          <a:lstStyle>
            <a:lvl1pPr>
              <a:defRPr/>
            </a:lvl1pPr>
          </a:lstStyle>
          <a:p>
            <a:fld id="{D8DC742E-F17A-45D1-8DE0-E867C46B279B}" type="slidenum">
              <a:rPr lang="en-US" altLang="en-US"/>
              <a:pPr/>
              <a:t>‹#›</a:t>
            </a:fld>
            <a:endParaRPr lang="en-US" altLang="en-US"/>
          </a:p>
        </p:txBody>
      </p:sp>
    </p:spTree>
    <p:extLst>
      <p:ext uri="{BB962C8B-B14F-4D97-AF65-F5344CB8AC3E}">
        <p14:creationId xmlns:p14="http://schemas.microsoft.com/office/powerpoint/2010/main" val="2949746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a:extLst>
              <a:ext uri="{FF2B5EF4-FFF2-40B4-BE49-F238E27FC236}">
                <a16:creationId xmlns:a16="http://schemas.microsoft.com/office/drawing/2014/main" id="{672474E6-AE03-44A8-A77D-39CA5E5C166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5">
            <a:extLst>
              <a:ext uri="{FF2B5EF4-FFF2-40B4-BE49-F238E27FC236}">
                <a16:creationId xmlns:a16="http://schemas.microsoft.com/office/drawing/2014/main" id="{05916C9C-5790-42C6-948C-F64DE6853B9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6">
            <a:extLst>
              <a:ext uri="{FF2B5EF4-FFF2-40B4-BE49-F238E27FC236}">
                <a16:creationId xmlns:a16="http://schemas.microsoft.com/office/drawing/2014/main" id="{90F6CD83-595A-44FA-B103-FCA8D8393FF5}"/>
              </a:ext>
            </a:extLst>
          </p:cNvPr>
          <p:cNvSpPr>
            <a:spLocks noGrp="1" noChangeArrowheads="1"/>
          </p:cNvSpPr>
          <p:nvPr>
            <p:ph type="sldNum" sz="quarter" idx="12"/>
          </p:nvPr>
        </p:nvSpPr>
        <p:spPr>
          <a:ln/>
        </p:spPr>
        <p:txBody>
          <a:bodyPr/>
          <a:lstStyle>
            <a:lvl1pPr>
              <a:defRPr/>
            </a:lvl1pPr>
          </a:lstStyle>
          <a:p>
            <a:fld id="{78B42DB5-9E03-44E6-9A7C-5CF0FCB667BB}" type="slidenum">
              <a:rPr lang="en-US" altLang="en-US"/>
              <a:pPr/>
              <a:t>‹#›</a:t>
            </a:fld>
            <a:endParaRPr lang="en-US" altLang="en-US"/>
          </a:p>
        </p:txBody>
      </p:sp>
    </p:spTree>
    <p:extLst>
      <p:ext uri="{BB962C8B-B14F-4D97-AF65-F5344CB8AC3E}">
        <p14:creationId xmlns:p14="http://schemas.microsoft.com/office/powerpoint/2010/main" val="614339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a:extLst>
              <a:ext uri="{FF2B5EF4-FFF2-40B4-BE49-F238E27FC236}">
                <a16:creationId xmlns:a16="http://schemas.microsoft.com/office/drawing/2014/main" id="{E62AEFE1-C2D8-4B0E-8B49-2971465A22D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5">
            <a:extLst>
              <a:ext uri="{FF2B5EF4-FFF2-40B4-BE49-F238E27FC236}">
                <a16:creationId xmlns:a16="http://schemas.microsoft.com/office/drawing/2014/main" id="{9D0EF0A4-DD45-4FE4-B8F1-81B854762A7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6">
            <a:extLst>
              <a:ext uri="{FF2B5EF4-FFF2-40B4-BE49-F238E27FC236}">
                <a16:creationId xmlns:a16="http://schemas.microsoft.com/office/drawing/2014/main" id="{B3273665-F591-4C51-8D1C-39C6EFF23163}"/>
              </a:ext>
            </a:extLst>
          </p:cNvPr>
          <p:cNvSpPr>
            <a:spLocks noGrp="1" noChangeArrowheads="1"/>
          </p:cNvSpPr>
          <p:nvPr>
            <p:ph type="sldNum" sz="quarter" idx="12"/>
          </p:nvPr>
        </p:nvSpPr>
        <p:spPr>
          <a:ln/>
        </p:spPr>
        <p:txBody>
          <a:bodyPr/>
          <a:lstStyle>
            <a:lvl1pPr>
              <a:defRPr/>
            </a:lvl1pPr>
          </a:lstStyle>
          <a:p>
            <a:fld id="{95A3D0D9-3151-4755-82CF-3516BB855982}" type="slidenum">
              <a:rPr lang="en-US" altLang="en-US"/>
              <a:pPr/>
              <a:t>‹#›</a:t>
            </a:fld>
            <a:endParaRPr lang="en-US" altLang="en-US"/>
          </a:p>
        </p:txBody>
      </p:sp>
    </p:spTree>
    <p:extLst>
      <p:ext uri="{BB962C8B-B14F-4D97-AF65-F5344CB8AC3E}">
        <p14:creationId xmlns:p14="http://schemas.microsoft.com/office/powerpoint/2010/main" val="3166594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a:extLst>
              <a:ext uri="{FF2B5EF4-FFF2-40B4-BE49-F238E27FC236}">
                <a16:creationId xmlns:a16="http://schemas.microsoft.com/office/drawing/2014/main" id="{6428EC66-C453-4C3F-AE88-F2FF6750FDB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5">
            <a:extLst>
              <a:ext uri="{FF2B5EF4-FFF2-40B4-BE49-F238E27FC236}">
                <a16:creationId xmlns:a16="http://schemas.microsoft.com/office/drawing/2014/main" id="{E9964C4C-84AC-4806-8FC8-0A61526EA2A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6">
            <a:extLst>
              <a:ext uri="{FF2B5EF4-FFF2-40B4-BE49-F238E27FC236}">
                <a16:creationId xmlns:a16="http://schemas.microsoft.com/office/drawing/2014/main" id="{DA8BABCA-6421-4EB0-A532-68B672447C39}"/>
              </a:ext>
            </a:extLst>
          </p:cNvPr>
          <p:cNvSpPr>
            <a:spLocks noGrp="1" noChangeArrowheads="1"/>
          </p:cNvSpPr>
          <p:nvPr>
            <p:ph type="sldNum" sz="quarter" idx="12"/>
          </p:nvPr>
        </p:nvSpPr>
        <p:spPr>
          <a:ln/>
        </p:spPr>
        <p:txBody>
          <a:bodyPr/>
          <a:lstStyle>
            <a:lvl1pPr>
              <a:defRPr/>
            </a:lvl1pPr>
          </a:lstStyle>
          <a:p>
            <a:fld id="{998F922D-5F7E-4067-9EC3-8133B255964E}" type="slidenum">
              <a:rPr lang="en-US" altLang="en-US"/>
              <a:pPr/>
              <a:t>‹#›</a:t>
            </a:fld>
            <a:endParaRPr lang="en-US" altLang="en-US"/>
          </a:p>
        </p:txBody>
      </p:sp>
    </p:spTree>
    <p:extLst>
      <p:ext uri="{BB962C8B-B14F-4D97-AF65-F5344CB8AC3E}">
        <p14:creationId xmlns:p14="http://schemas.microsoft.com/office/powerpoint/2010/main" val="901337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a:extLst>
              <a:ext uri="{FF2B5EF4-FFF2-40B4-BE49-F238E27FC236}">
                <a16:creationId xmlns:a16="http://schemas.microsoft.com/office/drawing/2014/main" id="{4D05ACE2-01CF-45A9-B4DB-C1551635DD59}"/>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25">
            <a:extLst>
              <a:ext uri="{FF2B5EF4-FFF2-40B4-BE49-F238E27FC236}">
                <a16:creationId xmlns:a16="http://schemas.microsoft.com/office/drawing/2014/main" id="{4D1B5B89-A411-4030-AB5C-DDFE3251DDF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26">
            <a:extLst>
              <a:ext uri="{FF2B5EF4-FFF2-40B4-BE49-F238E27FC236}">
                <a16:creationId xmlns:a16="http://schemas.microsoft.com/office/drawing/2014/main" id="{C5F896B2-4CD0-4C4C-BB48-97EBB2D715D8}"/>
              </a:ext>
            </a:extLst>
          </p:cNvPr>
          <p:cNvSpPr>
            <a:spLocks noGrp="1" noChangeArrowheads="1"/>
          </p:cNvSpPr>
          <p:nvPr>
            <p:ph type="sldNum" sz="quarter" idx="12"/>
          </p:nvPr>
        </p:nvSpPr>
        <p:spPr>
          <a:ln/>
        </p:spPr>
        <p:txBody>
          <a:bodyPr/>
          <a:lstStyle>
            <a:lvl1pPr>
              <a:defRPr/>
            </a:lvl1pPr>
          </a:lstStyle>
          <a:p>
            <a:fld id="{35E35737-6282-41B3-8AAC-F8DBDAD8F628}" type="slidenum">
              <a:rPr lang="en-US" altLang="en-US"/>
              <a:pPr/>
              <a:t>‹#›</a:t>
            </a:fld>
            <a:endParaRPr lang="en-US" altLang="en-US"/>
          </a:p>
        </p:txBody>
      </p:sp>
    </p:spTree>
    <p:extLst>
      <p:ext uri="{BB962C8B-B14F-4D97-AF65-F5344CB8AC3E}">
        <p14:creationId xmlns:p14="http://schemas.microsoft.com/office/powerpoint/2010/main" val="1823048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a:extLst>
              <a:ext uri="{FF2B5EF4-FFF2-40B4-BE49-F238E27FC236}">
                <a16:creationId xmlns:a16="http://schemas.microsoft.com/office/drawing/2014/main" id="{1DE2D862-78F2-4440-A870-20874602175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25">
            <a:extLst>
              <a:ext uri="{FF2B5EF4-FFF2-40B4-BE49-F238E27FC236}">
                <a16:creationId xmlns:a16="http://schemas.microsoft.com/office/drawing/2014/main" id="{D7A40261-7162-4CE9-A3CD-CF1E8C9F2CA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26">
            <a:extLst>
              <a:ext uri="{FF2B5EF4-FFF2-40B4-BE49-F238E27FC236}">
                <a16:creationId xmlns:a16="http://schemas.microsoft.com/office/drawing/2014/main" id="{A781C2FB-A53E-4C96-9FA8-6BE7B45DDCCC}"/>
              </a:ext>
            </a:extLst>
          </p:cNvPr>
          <p:cNvSpPr>
            <a:spLocks noGrp="1" noChangeArrowheads="1"/>
          </p:cNvSpPr>
          <p:nvPr>
            <p:ph type="sldNum" sz="quarter" idx="12"/>
          </p:nvPr>
        </p:nvSpPr>
        <p:spPr>
          <a:ln/>
        </p:spPr>
        <p:txBody>
          <a:bodyPr/>
          <a:lstStyle>
            <a:lvl1pPr>
              <a:defRPr/>
            </a:lvl1pPr>
          </a:lstStyle>
          <a:p>
            <a:fld id="{E2051C79-EF76-45A9-A3A5-090D1A7A0CA0}" type="slidenum">
              <a:rPr lang="en-US" altLang="en-US"/>
              <a:pPr/>
              <a:t>‹#›</a:t>
            </a:fld>
            <a:endParaRPr lang="en-US" altLang="en-US"/>
          </a:p>
        </p:txBody>
      </p:sp>
    </p:spTree>
    <p:extLst>
      <p:ext uri="{BB962C8B-B14F-4D97-AF65-F5344CB8AC3E}">
        <p14:creationId xmlns:p14="http://schemas.microsoft.com/office/powerpoint/2010/main" val="3675224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0FFE06AC-426D-4513-909E-55A1922B9E4E}"/>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25">
            <a:extLst>
              <a:ext uri="{FF2B5EF4-FFF2-40B4-BE49-F238E27FC236}">
                <a16:creationId xmlns:a16="http://schemas.microsoft.com/office/drawing/2014/main" id="{FBECD7B6-A4A8-44C3-A94A-E2A3121E334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26">
            <a:extLst>
              <a:ext uri="{FF2B5EF4-FFF2-40B4-BE49-F238E27FC236}">
                <a16:creationId xmlns:a16="http://schemas.microsoft.com/office/drawing/2014/main" id="{47411922-9857-497F-8F42-2446BAFE2086}"/>
              </a:ext>
            </a:extLst>
          </p:cNvPr>
          <p:cNvSpPr>
            <a:spLocks noGrp="1" noChangeArrowheads="1"/>
          </p:cNvSpPr>
          <p:nvPr>
            <p:ph type="sldNum" sz="quarter" idx="12"/>
          </p:nvPr>
        </p:nvSpPr>
        <p:spPr>
          <a:ln/>
        </p:spPr>
        <p:txBody>
          <a:bodyPr/>
          <a:lstStyle>
            <a:lvl1pPr>
              <a:defRPr/>
            </a:lvl1pPr>
          </a:lstStyle>
          <a:p>
            <a:fld id="{B605D3DA-7329-41CB-98E2-3EB91F7408DF}" type="slidenum">
              <a:rPr lang="en-US" altLang="en-US"/>
              <a:pPr/>
              <a:t>‹#›</a:t>
            </a:fld>
            <a:endParaRPr lang="en-US" altLang="en-US"/>
          </a:p>
        </p:txBody>
      </p:sp>
    </p:spTree>
    <p:extLst>
      <p:ext uri="{BB962C8B-B14F-4D97-AF65-F5344CB8AC3E}">
        <p14:creationId xmlns:p14="http://schemas.microsoft.com/office/powerpoint/2010/main" val="63254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a:extLst>
              <a:ext uri="{FF2B5EF4-FFF2-40B4-BE49-F238E27FC236}">
                <a16:creationId xmlns:a16="http://schemas.microsoft.com/office/drawing/2014/main" id="{EC228216-94A9-4881-BB32-4E0116CAE9B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5">
            <a:extLst>
              <a:ext uri="{FF2B5EF4-FFF2-40B4-BE49-F238E27FC236}">
                <a16:creationId xmlns:a16="http://schemas.microsoft.com/office/drawing/2014/main" id="{1D738C49-69C8-4123-AB76-89D62E6F1AD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6">
            <a:extLst>
              <a:ext uri="{FF2B5EF4-FFF2-40B4-BE49-F238E27FC236}">
                <a16:creationId xmlns:a16="http://schemas.microsoft.com/office/drawing/2014/main" id="{CC40EEBD-1AE5-438C-85CC-7C04C0637522}"/>
              </a:ext>
            </a:extLst>
          </p:cNvPr>
          <p:cNvSpPr>
            <a:spLocks noGrp="1" noChangeArrowheads="1"/>
          </p:cNvSpPr>
          <p:nvPr>
            <p:ph type="sldNum" sz="quarter" idx="12"/>
          </p:nvPr>
        </p:nvSpPr>
        <p:spPr>
          <a:ln/>
        </p:spPr>
        <p:txBody>
          <a:bodyPr/>
          <a:lstStyle>
            <a:lvl1pPr>
              <a:defRPr/>
            </a:lvl1pPr>
          </a:lstStyle>
          <a:p>
            <a:fld id="{C46E9022-647A-4D1E-914F-A1ACFF0EC917}" type="slidenum">
              <a:rPr lang="en-US" altLang="en-US"/>
              <a:pPr/>
              <a:t>‹#›</a:t>
            </a:fld>
            <a:endParaRPr lang="en-US" altLang="en-US"/>
          </a:p>
        </p:txBody>
      </p:sp>
    </p:spTree>
    <p:extLst>
      <p:ext uri="{BB962C8B-B14F-4D97-AF65-F5344CB8AC3E}">
        <p14:creationId xmlns:p14="http://schemas.microsoft.com/office/powerpoint/2010/main" val="1145989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a:extLst>
              <a:ext uri="{FF2B5EF4-FFF2-40B4-BE49-F238E27FC236}">
                <a16:creationId xmlns:a16="http://schemas.microsoft.com/office/drawing/2014/main" id="{0BF0D161-411C-4208-8500-8E839D26B47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5">
            <a:extLst>
              <a:ext uri="{FF2B5EF4-FFF2-40B4-BE49-F238E27FC236}">
                <a16:creationId xmlns:a16="http://schemas.microsoft.com/office/drawing/2014/main" id="{99A038B7-96EA-4836-9CB7-B26DFD3AA0E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6">
            <a:extLst>
              <a:ext uri="{FF2B5EF4-FFF2-40B4-BE49-F238E27FC236}">
                <a16:creationId xmlns:a16="http://schemas.microsoft.com/office/drawing/2014/main" id="{B32ED8B9-7983-4FA7-8FCB-3736D81D0A5F}"/>
              </a:ext>
            </a:extLst>
          </p:cNvPr>
          <p:cNvSpPr>
            <a:spLocks noGrp="1" noChangeArrowheads="1"/>
          </p:cNvSpPr>
          <p:nvPr>
            <p:ph type="sldNum" sz="quarter" idx="12"/>
          </p:nvPr>
        </p:nvSpPr>
        <p:spPr>
          <a:ln/>
        </p:spPr>
        <p:txBody>
          <a:bodyPr/>
          <a:lstStyle>
            <a:lvl1pPr>
              <a:defRPr/>
            </a:lvl1pPr>
          </a:lstStyle>
          <a:p>
            <a:fld id="{2DB6B172-D2F8-49B5-9FD1-CE93A09B4E49}" type="slidenum">
              <a:rPr lang="en-US" altLang="en-US"/>
              <a:pPr/>
              <a:t>‹#›</a:t>
            </a:fld>
            <a:endParaRPr lang="en-US" altLang="en-US"/>
          </a:p>
        </p:txBody>
      </p:sp>
    </p:spTree>
    <p:extLst>
      <p:ext uri="{BB962C8B-B14F-4D97-AF65-F5344CB8AC3E}">
        <p14:creationId xmlns:p14="http://schemas.microsoft.com/office/powerpoint/2010/main" val="1920086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91137328-FB1D-427C-89C5-965D7013459F}"/>
              </a:ext>
            </a:extLst>
          </p:cNvPr>
          <p:cNvGrpSpPr>
            <a:grpSpLocks/>
          </p:cNvGrpSpPr>
          <p:nvPr/>
        </p:nvGrpSpPr>
        <p:grpSpPr bwMode="auto">
          <a:xfrm>
            <a:off x="0" y="0"/>
            <a:ext cx="9144000" cy="6858000"/>
            <a:chOff x="0" y="0"/>
            <a:chExt cx="5760" cy="4320"/>
          </a:xfrm>
        </p:grpSpPr>
        <p:sp>
          <p:nvSpPr>
            <p:cNvPr id="4" name="Freeform 3">
              <a:extLst>
                <a:ext uri="{FF2B5EF4-FFF2-40B4-BE49-F238E27FC236}">
                  <a16:creationId xmlns:a16="http://schemas.microsoft.com/office/drawing/2014/main" id="{DCDCECF0-196A-4A35-8DCB-ECAB82027C8B}"/>
                </a:ext>
              </a:extLst>
            </p:cNvPr>
            <p:cNvSpPr>
              <a:spLocks/>
            </p:cNvSpPr>
            <p:nvPr/>
          </p:nvSpPr>
          <p:spPr bwMode="hidden">
            <a:xfrm>
              <a:off x="0" y="3072"/>
              <a:ext cx="5760" cy="1248"/>
            </a:xfrm>
            <a:custGeom>
              <a:avLst/>
              <a:gdLst>
                <a:gd name="T0" fmla="*/ 5760 w 6027"/>
                <a:gd name="T1" fmla="*/ 1248 h 2296"/>
                <a:gd name="T2" fmla="*/ 0 w 6027"/>
                <a:gd name="T3" fmla="*/ 1248 h 2296"/>
                <a:gd name="T4" fmla="*/ 0 w 6027"/>
                <a:gd name="T5" fmla="*/ 0 h 2296"/>
                <a:gd name="T6" fmla="*/ 5760 w 6027"/>
                <a:gd name="T7" fmla="*/ 0 h 2296"/>
                <a:gd name="T8" fmla="*/ 5760 w 6027"/>
                <a:gd name="T9" fmla="*/ 1248 h 2296"/>
                <a:gd name="T10" fmla="*/ 5760 w 6027"/>
                <a:gd name="T11" fmla="*/ 1248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Freeform 4">
              <a:extLst>
                <a:ext uri="{FF2B5EF4-FFF2-40B4-BE49-F238E27FC236}">
                  <a16:creationId xmlns:a16="http://schemas.microsoft.com/office/drawing/2014/main" id="{5569B98B-3757-48E1-A141-EC4029076DAE}"/>
                </a:ext>
              </a:extLst>
            </p:cNvPr>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a:latin typeface="Arial" charset="0"/>
              </a:endParaRPr>
            </a:p>
          </p:txBody>
        </p:sp>
      </p:grpSp>
      <p:sp>
        <p:nvSpPr>
          <p:cNvPr id="1027" name="Freeform 5">
            <a:extLst>
              <a:ext uri="{FF2B5EF4-FFF2-40B4-BE49-F238E27FC236}">
                <a16:creationId xmlns:a16="http://schemas.microsoft.com/office/drawing/2014/main" id="{A7244708-DB1D-4912-B7CE-0496CCB3D8F2}"/>
              </a:ext>
            </a:extLst>
          </p:cNvPr>
          <p:cNvSpPr>
            <a:spLocks/>
          </p:cNvSpPr>
          <p:nvPr/>
        </p:nvSpPr>
        <p:spPr bwMode="hidden">
          <a:xfrm>
            <a:off x="6248400" y="6262688"/>
            <a:ext cx="2895600" cy="609600"/>
          </a:xfrm>
          <a:custGeom>
            <a:avLst/>
            <a:gdLst>
              <a:gd name="T0" fmla="*/ 2895600 w 5748"/>
              <a:gd name="T1" fmla="*/ 609600 h 246"/>
              <a:gd name="T2" fmla="*/ 0 w 5748"/>
              <a:gd name="T3" fmla="*/ 609600 h 246"/>
              <a:gd name="T4" fmla="*/ 0 w 5748"/>
              <a:gd name="T5" fmla="*/ 0 h 246"/>
              <a:gd name="T6" fmla="*/ 2895600 w 5748"/>
              <a:gd name="T7" fmla="*/ 0 h 246"/>
              <a:gd name="T8" fmla="*/ 2895600 w 5748"/>
              <a:gd name="T9" fmla="*/ 609600 h 246"/>
              <a:gd name="T10" fmla="*/ 2895600 w 5748"/>
              <a:gd name="T11" fmla="*/ 609600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28" name="Group 6">
            <a:extLst>
              <a:ext uri="{FF2B5EF4-FFF2-40B4-BE49-F238E27FC236}">
                <a16:creationId xmlns:a16="http://schemas.microsoft.com/office/drawing/2014/main" id="{B7DDEECD-FF63-4D88-AE96-18B6B43D0123}"/>
              </a:ext>
            </a:extLst>
          </p:cNvPr>
          <p:cNvGrpSpPr>
            <a:grpSpLocks/>
          </p:cNvGrpSpPr>
          <p:nvPr/>
        </p:nvGrpSpPr>
        <p:grpSpPr bwMode="auto">
          <a:xfrm>
            <a:off x="0" y="6019800"/>
            <a:ext cx="7848600" cy="857250"/>
            <a:chOff x="0" y="3792"/>
            <a:chExt cx="4944" cy="540"/>
          </a:xfrm>
        </p:grpSpPr>
        <p:sp>
          <p:nvSpPr>
            <p:cNvPr id="3" name="Freeform 7">
              <a:extLst>
                <a:ext uri="{FF2B5EF4-FFF2-40B4-BE49-F238E27FC236}">
                  <a16:creationId xmlns:a16="http://schemas.microsoft.com/office/drawing/2014/main" id="{ACF97C7F-81A5-415F-B335-07188DF72D53}"/>
                </a:ext>
              </a:extLst>
            </p:cNvPr>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grpSp>
          <p:nvGrpSpPr>
            <p:cNvPr id="1042" name="Group 8">
              <a:extLst>
                <a:ext uri="{FF2B5EF4-FFF2-40B4-BE49-F238E27FC236}">
                  <a16:creationId xmlns:a16="http://schemas.microsoft.com/office/drawing/2014/main" id="{49DB94C8-70FD-484E-9F13-1756EA815E90}"/>
                </a:ext>
              </a:extLst>
            </p:cNvPr>
            <p:cNvGrpSpPr>
              <a:grpSpLocks/>
            </p:cNvGrpSpPr>
            <p:nvPr userDrawn="1"/>
          </p:nvGrpSpPr>
          <p:grpSpPr bwMode="auto">
            <a:xfrm>
              <a:off x="2486" y="3792"/>
              <a:ext cx="2458" cy="540"/>
              <a:chOff x="2486" y="3792"/>
              <a:chExt cx="2458" cy="540"/>
            </a:xfrm>
          </p:grpSpPr>
          <p:sp>
            <p:nvSpPr>
              <p:cNvPr id="1044" name="Freeform 9">
                <a:extLst>
                  <a:ext uri="{FF2B5EF4-FFF2-40B4-BE49-F238E27FC236}">
                    <a16:creationId xmlns:a16="http://schemas.microsoft.com/office/drawing/2014/main" id="{C1C3D239-B4BA-4C5E-AAD6-A6CDF8D353C3}"/>
                  </a:ext>
                </a:extLst>
              </p:cNvPr>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5" name="Freeform 10">
                <a:extLst>
                  <a:ext uri="{FF2B5EF4-FFF2-40B4-BE49-F238E27FC236}">
                    <a16:creationId xmlns:a16="http://schemas.microsoft.com/office/drawing/2014/main" id="{FF5F35B4-F5D7-4858-A58A-B5DDDFDB9A61}"/>
                  </a:ext>
                </a:extLst>
              </p:cNvPr>
              <p:cNvSpPr>
                <a:spLocks/>
              </p:cNvSpPr>
              <p:nvPr userDrawn="1"/>
            </p:nvSpPr>
            <p:spPr bwMode="ltGray">
              <a:xfrm>
                <a:off x="2677" y="3792"/>
                <a:ext cx="186" cy="395"/>
              </a:xfrm>
              <a:custGeom>
                <a:avLst/>
                <a:gdLst>
                  <a:gd name="T0" fmla="*/ 36 w 186"/>
                  <a:gd name="T1" fmla="*/ 0 h 353"/>
                  <a:gd name="T2" fmla="*/ 54 w 186"/>
                  <a:gd name="T3" fmla="*/ 20 h 353"/>
                  <a:gd name="T4" fmla="*/ 24 w 186"/>
                  <a:gd name="T5" fmla="*/ 34 h 353"/>
                  <a:gd name="T6" fmla="*/ 18 w 186"/>
                  <a:gd name="T7" fmla="*/ 74 h 353"/>
                  <a:gd name="T8" fmla="*/ 42 w 186"/>
                  <a:gd name="T9" fmla="*/ 128 h 353"/>
                  <a:gd name="T10" fmla="*/ 48 w 186"/>
                  <a:gd name="T11" fmla="*/ 181 h 353"/>
                  <a:gd name="T12" fmla="*/ 0 w 186"/>
                  <a:gd name="T13" fmla="*/ 395 h 353"/>
                  <a:gd name="T14" fmla="*/ 54 w 186"/>
                  <a:gd name="T15" fmla="*/ 261 h 353"/>
                  <a:gd name="T16" fmla="*/ 84 w 186"/>
                  <a:gd name="T17" fmla="*/ 242 h 353"/>
                  <a:gd name="T18" fmla="*/ 126 w 186"/>
                  <a:gd name="T19" fmla="*/ 141 h 353"/>
                  <a:gd name="T20" fmla="*/ 144 w 186"/>
                  <a:gd name="T21" fmla="*/ 134 h 353"/>
                  <a:gd name="T22" fmla="*/ 144 w 186"/>
                  <a:gd name="T23" fmla="*/ 101 h 353"/>
                  <a:gd name="T24" fmla="*/ 186 w 186"/>
                  <a:gd name="T25" fmla="*/ 74 h 353"/>
                  <a:gd name="T26" fmla="*/ 162 w 186"/>
                  <a:gd name="T27" fmla="*/ 67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Freeform 11">
                <a:extLst>
                  <a:ext uri="{FF2B5EF4-FFF2-40B4-BE49-F238E27FC236}">
                    <a16:creationId xmlns:a16="http://schemas.microsoft.com/office/drawing/2014/main" id="{DD320BD0-254A-4643-8BFD-BFE4513BADC2}"/>
                  </a:ext>
                </a:extLst>
              </p:cNvPr>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7" name="Freeform 12">
                <a:extLst>
                  <a:ext uri="{FF2B5EF4-FFF2-40B4-BE49-F238E27FC236}">
                    <a16:creationId xmlns:a16="http://schemas.microsoft.com/office/drawing/2014/main" id="{43DEFCA5-EC07-489A-8407-7BDD8A51EEB5}"/>
                  </a:ext>
                </a:extLst>
              </p:cNvPr>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7 h 66"/>
                  <a:gd name="T8" fmla="*/ 6 w 155"/>
                  <a:gd name="T9" fmla="*/ 20 h 66"/>
                  <a:gd name="T10" fmla="*/ 0 w 155"/>
                  <a:gd name="T11" fmla="*/ 27 h 66"/>
                  <a:gd name="T12" fmla="*/ 78 w 155"/>
                  <a:gd name="T13" fmla="*/ 67 h 66"/>
                  <a:gd name="T14" fmla="*/ 96 w 155"/>
                  <a:gd name="T15" fmla="*/ 47 h 66"/>
                  <a:gd name="T16" fmla="*/ 155 w 155"/>
                  <a:gd name="T17" fmla="*/ 74 h 66"/>
                  <a:gd name="T18" fmla="*/ 126 w 155"/>
                  <a:gd name="T19" fmla="*/ 27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13">
                <a:extLst>
                  <a:ext uri="{FF2B5EF4-FFF2-40B4-BE49-F238E27FC236}">
                    <a16:creationId xmlns:a16="http://schemas.microsoft.com/office/drawing/2014/main" id="{DE4BB9D1-E33B-486E-B905-A4DF70599969}"/>
                  </a:ext>
                </a:extLst>
              </p:cNvPr>
              <p:cNvSpPr>
                <a:spLocks/>
              </p:cNvSpPr>
              <p:nvPr userDrawn="1"/>
            </p:nvSpPr>
            <p:spPr bwMode="ltGray">
              <a:xfrm>
                <a:off x="2486" y="3859"/>
                <a:ext cx="42" cy="81"/>
              </a:xfrm>
              <a:custGeom>
                <a:avLst/>
                <a:gdLst>
                  <a:gd name="T0" fmla="*/ 6 w 42"/>
                  <a:gd name="T1" fmla="*/ 41 h 72"/>
                  <a:gd name="T2" fmla="*/ 0 w 42"/>
                  <a:gd name="T3" fmla="*/ 20 h 72"/>
                  <a:gd name="T4" fmla="*/ 12 w 42"/>
                  <a:gd name="T5" fmla="*/ 7 h 72"/>
                  <a:gd name="T6" fmla="*/ 0 w 42"/>
                  <a:gd name="T7" fmla="*/ 7 h 72"/>
                  <a:gd name="T8" fmla="*/ 12 w 42"/>
                  <a:gd name="T9" fmla="*/ 7 h 72"/>
                  <a:gd name="T10" fmla="*/ 24 w 42"/>
                  <a:gd name="T11" fmla="*/ 7 h 72"/>
                  <a:gd name="T12" fmla="*/ 36 w 42"/>
                  <a:gd name="T13" fmla="*/ 7 h 72"/>
                  <a:gd name="T14" fmla="*/ 42 w 42"/>
                  <a:gd name="T15" fmla="*/ 0 h 72"/>
                  <a:gd name="T16" fmla="*/ 30 w 42"/>
                  <a:gd name="T17" fmla="*/ 20 h 72"/>
                  <a:gd name="T18" fmla="*/ 42 w 42"/>
                  <a:gd name="T19" fmla="*/ 54 h 72"/>
                  <a:gd name="T20" fmla="*/ 12 w 42"/>
                  <a:gd name="T21" fmla="*/ 81 h 72"/>
                  <a:gd name="T22" fmla="*/ 6 w 42"/>
                  <a:gd name="T23" fmla="*/ 41 h 72"/>
                  <a:gd name="T24" fmla="*/ 6 w 42"/>
                  <a:gd name="T25" fmla="*/ 41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7" name="Freeform 14">
              <a:extLst>
                <a:ext uri="{FF2B5EF4-FFF2-40B4-BE49-F238E27FC236}">
                  <a16:creationId xmlns:a16="http://schemas.microsoft.com/office/drawing/2014/main" id="{C1266F66-53BD-43DE-B674-FBDD92EC7439}"/>
                </a:ext>
              </a:extLst>
            </p:cNvPr>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grpSp>
      <p:grpSp>
        <p:nvGrpSpPr>
          <p:cNvPr id="1029" name="Group 15">
            <a:extLst>
              <a:ext uri="{FF2B5EF4-FFF2-40B4-BE49-F238E27FC236}">
                <a16:creationId xmlns:a16="http://schemas.microsoft.com/office/drawing/2014/main" id="{47DFA6A0-4554-4440-93CB-A2658343C6D2}"/>
              </a:ext>
            </a:extLst>
          </p:cNvPr>
          <p:cNvGrpSpPr>
            <a:grpSpLocks/>
          </p:cNvGrpSpPr>
          <p:nvPr/>
        </p:nvGrpSpPr>
        <p:grpSpPr bwMode="auto">
          <a:xfrm>
            <a:off x="627063" y="6021388"/>
            <a:ext cx="5684837" cy="849312"/>
            <a:chOff x="395" y="3793"/>
            <a:chExt cx="3581" cy="535"/>
          </a:xfrm>
        </p:grpSpPr>
        <p:sp>
          <p:nvSpPr>
            <p:cNvPr id="1035" name="Freeform 16">
              <a:extLst>
                <a:ext uri="{FF2B5EF4-FFF2-40B4-BE49-F238E27FC236}">
                  <a16:creationId xmlns:a16="http://schemas.microsoft.com/office/drawing/2014/main" id="{10A93881-37CC-44FC-B675-CAB79AE2FD03}"/>
                </a:ext>
              </a:extLst>
            </p:cNvPr>
            <p:cNvSpPr>
              <a:spLocks/>
            </p:cNvSpPr>
            <p:nvPr/>
          </p:nvSpPr>
          <p:spPr bwMode="auto">
            <a:xfrm>
              <a:off x="1196" y="3793"/>
              <a:ext cx="365" cy="291"/>
            </a:xfrm>
            <a:custGeom>
              <a:avLst/>
              <a:gdLst>
                <a:gd name="T0" fmla="*/ 24 w 365"/>
                <a:gd name="T1" fmla="*/ 24 h 287"/>
                <a:gd name="T2" fmla="*/ 0 w 365"/>
                <a:gd name="T3" fmla="*/ 61 h 287"/>
                <a:gd name="T4" fmla="*/ 66 w 365"/>
                <a:gd name="T5" fmla="*/ 110 h 287"/>
                <a:gd name="T6" fmla="*/ 143 w 365"/>
                <a:gd name="T7" fmla="*/ 183 h 287"/>
                <a:gd name="T8" fmla="*/ 191 w 365"/>
                <a:gd name="T9" fmla="*/ 170 h 287"/>
                <a:gd name="T10" fmla="*/ 341 w 365"/>
                <a:gd name="T11" fmla="*/ 291 h 287"/>
                <a:gd name="T12" fmla="*/ 305 w 365"/>
                <a:gd name="T13" fmla="*/ 176 h 287"/>
                <a:gd name="T14" fmla="*/ 365 w 365"/>
                <a:gd name="T15" fmla="*/ 134 h 287"/>
                <a:gd name="T16" fmla="*/ 359 w 365"/>
                <a:gd name="T17" fmla="*/ 128 h 287"/>
                <a:gd name="T18" fmla="*/ 335 w 365"/>
                <a:gd name="T19" fmla="*/ 116 h 287"/>
                <a:gd name="T20" fmla="*/ 299 w 365"/>
                <a:gd name="T21" fmla="*/ 91 h 287"/>
                <a:gd name="T22" fmla="*/ 257 w 365"/>
                <a:gd name="T23" fmla="*/ 73 h 287"/>
                <a:gd name="T24" fmla="*/ 215 w 365"/>
                <a:gd name="T25" fmla="*/ 55 h 287"/>
                <a:gd name="T26" fmla="*/ 173 w 365"/>
                <a:gd name="T27" fmla="*/ 37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6" name="Freeform 17">
              <a:extLst>
                <a:ext uri="{FF2B5EF4-FFF2-40B4-BE49-F238E27FC236}">
                  <a16:creationId xmlns:a16="http://schemas.microsoft.com/office/drawing/2014/main" id="{89E7B1E8-F615-4693-AF47-DCFD73B35835}"/>
                </a:ext>
              </a:extLst>
            </p:cNvPr>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7" name="Freeform 18">
              <a:extLst>
                <a:ext uri="{FF2B5EF4-FFF2-40B4-BE49-F238E27FC236}">
                  <a16:creationId xmlns:a16="http://schemas.microsoft.com/office/drawing/2014/main" id="{78E771E0-B7AF-4A40-B03B-7497863E160F}"/>
                </a:ext>
              </a:extLst>
            </p:cNvPr>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1 h 60"/>
                <a:gd name="T16" fmla="*/ 65 w 71"/>
                <a:gd name="T17" fmla="*/ 43 h 60"/>
                <a:gd name="T18" fmla="*/ 71 w 71"/>
                <a:gd name="T19" fmla="*/ 55 h 60"/>
                <a:gd name="T20" fmla="*/ 71 w 71"/>
                <a:gd name="T21" fmla="*/ 61 h 60"/>
                <a:gd name="T22" fmla="*/ 59 w 71"/>
                <a:gd name="T23" fmla="*/ 55 h 60"/>
                <a:gd name="T24" fmla="*/ 47 w 71"/>
                <a:gd name="T25" fmla="*/ 43 h 60"/>
                <a:gd name="T26" fmla="*/ 23 w 71"/>
                <a:gd name="T27" fmla="*/ 31 h 60"/>
                <a:gd name="T28" fmla="*/ 23 w 71"/>
                <a:gd name="T29" fmla="*/ 37 h 60"/>
                <a:gd name="T30" fmla="*/ 18 w 71"/>
                <a:gd name="T31" fmla="*/ 43 h 60"/>
                <a:gd name="T32" fmla="*/ 12 w 71"/>
                <a:gd name="T33" fmla="*/ 49 h 60"/>
                <a:gd name="T34" fmla="*/ 6 w 71"/>
                <a:gd name="T35" fmla="*/ 49 h 60"/>
                <a:gd name="T36" fmla="*/ 6 w 71"/>
                <a:gd name="T37" fmla="*/ 49 h 60"/>
                <a:gd name="T38" fmla="*/ 6 w 71"/>
                <a:gd name="T39" fmla="*/ 37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 name="Freeform 19">
              <a:extLst>
                <a:ext uri="{FF2B5EF4-FFF2-40B4-BE49-F238E27FC236}">
                  <a16:creationId xmlns:a16="http://schemas.microsoft.com/office/drawing/2014/main" id="{9675237F-DC66-4642-8679-C1F42A5B39A4}"/>
                </a:ext>
              </a:extLst>
            </p:cNvPr>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5 h 162"/>
                <a:gd name="T10" fmla="*/ 96 w 161"/>
                <a:gd name="T11" fmla="*/ 61 h 162"/>
                <a:gd name="T12" fmla="*/ 102 w 161"/>
                <a:gd name="T13" fmla="*/ 73 h 162"/>
                <a:gd name="T14" fmla="*/ 108 w 161"/>
                <a:gd name="T15" fmla="*/ 85 h 162"/>
                <a:gd name="T16" fmla="*/ 120 w 161"/>
                <a:gd name="T17" fmla="*/ 97 h 162"/>
                <a:gd name="T18" fmla="*/ 143 w 161"/>
                <a:gd name="T19" fmla="*/ 115 h 162"/>
                <a:gd name="T20" fmla="*/ 155 w 161"/>
                <a:gd name="T21" fmla="*/ 140 h 162"/>
                <a:gd name="T22" fmla="*/ 161 w 161"/>
                <a:gd name="T23" fmla="*/ 158 h 162"/>
                <a:gd name="T24" fmla="*/ 161 w 161"/>
                <a:gd name="T25" fmla="*/ 164 h 162"/>
                <a:gd name="T26" fmla="*/ 96 w 161"/>
                <a:gd name="T27" fmla="*/ 103 h 162"/>
                <a:gd name="T28" fmla="*/ 30 w 161"/>
                <a:gd name="T29" fmla="*/ 55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9" name="Freeform 20">
              <a:extLst>
                <a:ext uri="{FF2B5EF4-FFF2-40B4-BE49-F238E27FC236}">
                  <a16:creationId xmlns:a16="http://schemas.microsoft.com/office/drawing/2014/main" id="{16DBB8AC-E7BE-4676-9711-6CA38EEEA723}"/>
                </a:ext>
              </a:extLst>
            </p:cNvPr>
            <p:cNvSpPr>
              <a:spLocks/>
            </p:cNvSpPr>
            <p:nvPr/>
          </p:nvSpPr>
          <p:spPr bwMode="auto">
            <a:xfrm>
              <a:off x="706" y="3854"/>
              <a:ext cx="59" cy="61"/>
            </a:xfrm>
            <a:custGeom>
              <a:avLst/>
              <a:gdLst>
                <a:gd name="T0" fmla="*/ 59 w 59"/>
                <a:gd name="T1" fmla="*/ 6 h 60"/>
                <a:gd name="T2" fmla="*/ 41 w 59"/>
                <a:gd name="T3" fmla="*/ 31 h 60"/>
                <a:gd name="T4" fmla="*/ 41 w 59"/>
                <a:gd name="T5" fmla="*/ 37 h 60"/>
                <a:gd name="T6" fmla="*/ 47 w 59"/>
                <a:gd name="T7" fmla="*/ 43 h 60"/>
                <a:gd name="T8" fmla="*/ 53 w 59"/>
                <a:gd name="T9" fmla="*/ 55 h 60"/>
                <a:gd name="T10" fmla="*/ 53 w 59"/>
                <a:gd name="T11" fmla="*/ 61 h 60"/>
                <a:gd name="T12" fmla="*/ 47 w 59"/>
                <a:gd name="T13" fmla="*/ 55 h 60"/>
                <a:gd name="T14" fmla="*/ 35 w 59"/>
                <a:gd name="T15" fmla="*/ 49 h 60"/>
                <a:gd name="T16" fmla="*/ 23 w 59"/>
                <a:gd name="T17" fmla="*/ 37 h 60"/>
                <a:gd name="T18" fmla="*/ 17 w 59"/>
                <a:gd name="T19" fmla="*/ 31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21">
              <a:extLst>
                <a:ext uri="{FF2B5EF4-FFF2-40B4-BE49-F238E27FC236}">
                  <a16:creationId xmlns:a16="http://schemas.microsoft.com/office/drawing/2014/main" id="{C3E6D73A-67A5-4F61-A069-BAC4FFCA7799}"/>
                </a:ext>
              </a:extLst>
            </p:cNvPr>
            <p:cNvSpPr>
              <a:spLocks/>
            </p:cNvSpPr>
            <p:nvPr/>
          </p:nvSpPr>
          <p:spPr bwMode="auto">
            <a:xfrm>
              <a:off x="395" y="3811"/>
              <a:ext cx="245" cy="207"/>
            </a:xfrm>
            <a:custGeom>
              <a:avLst/>
              <a:gdLst>
                <a:gd name="T0" fmla="*/ 233 w 245"/>
                <a:gd name="T1" fmla="*/ 37 h 204"/>
                <a:gd name="T2" fmla="*/ 245 w 245"/>
                <a:gd name="T3" fmla="*/ 43 h 204"/>
                <a:gd name="T4" fmla="*/ 209 w 245"/>
                <a:gd name="T5" fmla="*/ 85 h 204"/>
                <a:gd name="T6" fmla="*/ 143 w 245"/>
                <a:gd name="T7" fmla="*/ 134 h 204"/>
                <a:gd name="T8" fmla="*/ 167 w 245"/>
                <a:gd name="T9" fmla="*/ 158 h 204"/>
                <a:gd name="T10" fmla="*/ 179 w 245"/>
                <a:gd name="T11" fmla="*/ 207 h 204"/>
                <a:gd name="T12" fmla="*/ 77 w 245"/>
                <a:gd name="T13" fmla="*/ 134 h 204"/>
                <a:gd name="T14" fmla="*/ 47 w 245"/>
                <a:gd name="T15" fmla="*/ 85 h 204"/>
                <a:gd name="T16" fmla="*/ 89 w 245"/>
                <a:gd name="T17" fmla="*/ 67 h 204"/>
                <a:gd name="T18" fmla="*/ 59 w 245"/>
                <a:gd name="T19" fmla="*/ 37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7 h 204"/>
                <a:gd name="T50" fmla="*/ 233 w 245"/>
                <a:gd name="T51" fmla="*/ 37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46" name="Rectangle 22">
            <a:extLst>
              <a:ext uri="{FF2B5EF4-FFF2-40B4-BE49-F238E27FC236}">
                <a16:creationId xmlns:a16="http://schemas.microsoft.com/office/drawing/2014/main" id="{7FC5319E-E650-4683-A13E-6ACCB52239B3}"/>
              </a:ext>
            </a:extLst>
          </p:cNvPr>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a:extLst>
              <a:ext uri="{FF2B5EF4-FFF2-40B4-BE49-F238E27FC236}">
                <a16:creationId xmlns:a16="http://schemas.microsoft.com/office/drawing/2014/main" id="{F7D08289-0AF2-4FE5-B79B-C953E536C3C0}"/>
              </a:ext>
            </a:extLst>
          </p:cNvPr>
          <p:cNvSpPr>
            <a:spLocks noGrp="1" noChangeArrowheads="1"/>
          </p:cNvSpPr>
          <p:nvPr>
            <p:ph type="body" idx="1"/>
          </p:nvPr>
        </p:nvSpPr>
        <p:spPr bwMode="auto">
          <a:xfrm>
            <a:off x="457200" y="160020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48" name="Rectangle 24">
            <a:extLst>
              <a:ext uri="{FF2B5EF4-FFF2-40B4-BE49-F238E27FC236}">
                <a16:creationId xmlns:a16="http://schemas.microsoft.com/office/drawing/2014/main" id="{19625496-4CF6-4493-A401-841E6BB4F36A}"/>
              </a:ext>
            </a:extLst>
          </p:cNvPr>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Arial" charset="0"/>
              </a:defRPr>
            </a:lvl1pPr>
          </a:lstStyle>
          <a:p>
            <a:pPr>
              <a:defRPr/>
            </a:pPr>
            <a:endParaRPr lang="en-US"/>
          </a:p>
        </p:txBody>
      </p:sp>
      <p:sp>
        <p:nvSpPr>
          <p:cNvPr id="1049" name="Rectangle 25">
            <a:extLst>
              <a:ext uri="{FF2B5EF4-FFF2-40B4-BE49-F238E27FC236}">
                <a16:creationId xmlns:a16="http://schemas.microsoft.com/office/drawing/2014/main" id="{2DFE04A9-5C8E-423C-8C22-BEF969537E7E}"/>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Arial" charset="0"/>
              </a:defRPr>
            </a:lvl1pPr>
          </a:lstStyle>
          <a:p>
            <a:pPr>
              <a:defRPr/>
            </a:pPr>
            <a:endParaRPr lang="en-US"/>
          </a:p>
        </p:txBody>
      </p:sp>
      <p:sp>
        <p:nvSpPr>
          <p:cNvPr id="1050" name="Rectangle 26">
            <a:extLst>
              <a:ext uri="{FF2B5EF4-FFF2-40B4-BE49-F238E27FC236}">
                <a16:creationId xmlns:a16="http://schemas.microsoft.com/office/drawing/2014/main" id="{2C0454DD-A64A-4888-A510-3F2853BF0C6A}"/>
              </a:ext>
            </a:extLst>
          </p:cNvPr>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38FEEE33-539F-4695-8394-AF0F96A3F600}"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3752"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02%20Tande%20M%20Tande.wma" TargetMode="Externa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margaretmedia.com/mexico-creole/images/haitian-creoles-lg.jpg"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F884C-4E1A-4BB7-9D1C-B773617D1408}"/>
              </a:ext>
            </a:extLst>
          </p:cNvPr>
          <p:cNvSpPr>
            <a:spLocks noGrp="1"/>
          </p:cNvSpPr>
          <p:nvPr>
            <p:ph type="title"/>
          </p:nvPr>
        </p:nvSpPr>
        <p:spPr/>
        <p:txBody>
          <a:bodyPr/>
          <a:lstStyle/>
          <a:p>
            <a:r>
              <a:rPr lang="en-US">
                <a:solidFill>
                  <a:srgbClr val="FF0000"/>
                </a:solidFill>
              </a:rPr>
              <a:t>Day 107: Slave Revolts and the Haitian Revolution </a:t>
            </a:r>
          </a:p>
        </p:txBody>
      </p:sp>
      <p:pic>
        <p:nvPicPr>
          <p:cNvPr id="5" name="Content Placeholder 4">
            <a:extLst>
              <a:ext uri="{FF2B5EF4-FFF2-40B4-BE49-F238E27FC236}">
                <a16:creationId xmlns:a16="http://schemas.microsoft.com/office/drawing/2014/main" id="{C020BB3C-931C-43BA-BAA2-8A55992A2FF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676400"/>
            <a:ext cx="9144000" cy="5181600"/>
          </a:xfrm>
        </p:spPr>
      </p:pic>
    </p:spTree>
    <p:extLst>
      <p:ext uri="{BB962C8B-B14F-4D97-AF65-F5344CB8AC3E}">
        <p14:creationId xmlns:p14="http://schemas.microsoft.com/office/powerpoint/2010/main" val="3875766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http://www3.uta.edu/faculty/garrigus/Gallery_Saint-Domingue/Vincent_oge_military.jpg">
            <a:extLst>
              <a:ext uri="{FF2B5EF4-FFF2-40B4-BE49-F238E27FC236}">
                <a16:creationId xmlns:a16="http://schemas.microsoft.com/office/drawing/2014/main" id="{BF9E484B-BD5E-46C5-AAEA-4A160D6735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195387"/>
            <a:ext cx="4049713"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4" name="Rectangle 2">
            <a:extLst>
              <a:ext uri="{FF2B5EF4-FFF2-40B4-BE49-F238E27FC236}">
                <a16:creationId xmlns:a16="http://schemas.microsoft.com/office/drawing/2014/main" id="{1E7DB755-BCDB-4CD4-B676-83DBE0D9697E}"/>
              </a:ext>
            </a:extLst>
          </p:cNvPr>
          <p:cNvSpPr>
            <a:spLocks noGrp="1" noChangeArrowheads="1"/>
          </p:cNvSpPr>
          <p:nvPr>
            <p:ph type="title"/>
          </p:nvPr>
        </p:nvSpPr>
        <p:spPr>
          <a:xfrm>
            <a:off x="5867400" y="228600"/>
            <a:ext cx="2819400" cy="717550"/>
          </a:xfrm>
        </p:spPr>
        <p:txBody>
          <a:bodyPr/>
          <a:lstStyle/>
          <a:p>
            <a:pPr eaLnBrk="1" hangingPunct="1">
              <a:defRPr/>
            </a:pPr>
            <a:r>
              <a:rPr lang="en-US" dirty="0"/>
              <a:t>1790</a:t>
            </a:r>
          </a:p>
        </p:txBody>
      </p:sp>
      <p:sp>
        <p:nvSpPr>
          <p:cNvPr id="8196" name="Rectangle 3">
            <a:extLst>
              <a:ext uri="{FF2B5EF4-FFF2-40B4-BE49-F238E27FC236}">
                <a16:creationId xmlns:a16="http://schemas.microsoft.com/office/drawing/2014/main" id="{A2A913FF-BFD6-4DE0-892F-BA31E6E2FAFF}"/>
              </a:ext>
            </a:extLst>
          </p:cNvPr>
          <p:cNvSpPr>
            <a:spLocks noGrp="1" noChangeArrowheads="1"/>
          </p:cNvSpPr>
          <p:nvPr>
            <p:ph type="body" idx="1"/>
          </p:nvPr>
        </p:nvSpPr>
        <p:spPr>
          <a:xfrm>
            <a:off x="228600" y="304800"/>
            <a:ext cx="4267200" cy="5105400"/>
          </a:xfrm>
        </p:spPr>
        <p:txBody>
          <a:bodyPr/>
          <a:lstStyle/>
          <a:p>
            <a:pPr eaLnBrk="1" hangingPunct="1">
              <a:lnSpc>
                <a:spcPct val="90000"/>
              </a:lnSpc>
            </a:pPr>
            <a:r>
              <a:rPr lang="en-US" altLang="en-US" sz="2800" b="1"/>
              <a:t>Vincent Og</a:t>
            </a:r>
            <a:r>
              <a:rPr lang="en-US" altLang="en-US" sz="2800" b="1">
                <a:latin typeface="Arial Black" panose="020B0A04020102020204" pitchFamily="34" charset="0"/>
              </a:rPr>
              <a:t>é</a:t>
            </a:r>
            <a:r>
              <a:rPr lang="en-US" altLang="en-US" sz="2800" b="1"/>
              <a:t> (gens de couleur), goes</a:t>
            </a:r>
            <a:r>
              <a:rPr lang="en-US" altLang="en-US" sz="2800" b="1" u="sng"/>
              <a:t> to France</a:t>
            </a:r>
            <a:r>
              <a:rPr lang="en-US" altLang="en-US" sz="2800" b="1"/>
              <a:t>, gets rights for free blacks</a:t>
            </a:r>
          </a:p>
          <a:p>
            <a:pPr eaLnBrk="1" hangingPunct="1">
              <a:lnSpc>
                <a:spcPct val="90000"/>
              </a:lnSpc>
            </a:pPr>
            <a:r>
              <a:rPr lang="en-US" altLang="en-US" sz="2800" b="1"/>
              <a:t>Og</a:t>
            </a:r>
            <a:r>
              <a:rPr lang="en-US" altLang="en-US" sz="2800" b="1">
                <a:latin typeface="Arial Black" panose="020B0A04020102020204" pitchFamily="34" charset="0"/>
              </a:rPr>
              <a:t>é</a:t>
            </a:r>
            <a:r>
              <a:rPr lang="en-US" altLang="en-US" sz="2800" b="1"/>
              <a:t> is killed by whites when he returns(chained to wagon wheel and repeatedly run over).</a:t>
            </a:r>
          </a:p>
          <a:p>
            <a:pPr eaLnBrk="1" hangingPunct="1">
              <a:lnSpc>
                <a:spcPct val="90000"/>
              </a:lnSpc>
            </a:pPr>
            <a:r>
              <a:rPr lang="en-US" altLang="en-US" sz="2800" b="1"/>
              <a:t>Whites allowed to rule the colony to keep it peaceful.</a:t>
            </a:r>
          </a:p>
          <a:p>
            <a:pPr eaLnBrk="1" hangingPunct="1">
              <a:lnSpc>
                <a:spcPct val="90000"/>
              </a:lnSpc>
            </a:pPr>
            <a:endParaRPr lang="en-US" altLang="en-US" sz="2400" b="1">
              <a:solidFill>
                <a:srgbClr val="FF3300"/>
              </a:solidFill>
            </a:endParaRPr>
          </a:p>
        </p:txBody>
      </p:sp>
      <p:sp>
        <p:nvSpPr>
          <p:cNvPr id="8197" name="Line 5">
            <a:extLst>
              <a:ext uri="{FF2B5EF4-FFF2-40B4-BE49-F238E27FC236}">
                <a16:creationId xmlns:a16="http://schemas.microsoft.com/office/drawing/2014/main" id="{B1903553-938C-401C-B241-F2F0EC78FDF2}"/>
              </a:ext>
            </a:extLst>
          </p:cNvPr>
          <p:cNvSpPr>
            <a:spLocks noChangeShapeType="1"/>
          </p:cNvSpPr>
          <p:nvPr/>
        </p:nvSpPr>
        <p:spPr bwMode="auto">
          <a:xfrm>
            <a:off x="2743200" y="609600"/>
            <a:ext cx="3124200" cy="1905000"/>
          </a:xfrm>
          <a:prstGeom prst="line">
            <a:avLst/>
          </a:prstGeom>
          <a:noFill/>
          <a:ln w="38100">
            <a:solidFill>
              <a:srgbClr val="FF0000"/>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A9CA2-62B2-4133-B6C7-CF04571E60D5}"/>
              </a:ext>
            </a:extLst>
          </p:cNvPr>
          <p:cNvSpPr>
            <a:spLocks noGrp="1"/>
          </p:cNvSpPr>
          <p:nvPr>
            <p:ph type="title"/>
          </p:nvPr>
        </p:nvSpPr>
        <p:spPr/>
        <p:txBody>
          <a:bodyPr/>
          <a:lstStyle/>
          <a:p>
            <a:pPr>
              <a:defRPr/>
            </a:pPr>
            <a:r>
              <a:rPr lang="en-US" dirty="0"/>
              <a:t>1791: Guerilla Attacks</a:t>
            </a:r>
          </a:p>
        </p:txBody>
      </p:sp>
      <p:sp>
        <p:nvSpPr>
          <p:cNvPr id="9219" name="Content Placeholder 2">
            <a:extLst>
              <a:ext uri="{FF2B5EF4-FFF2-40B4-BE49-F238E27FC236}">
                <a16:creationId xmlns:a16="http://schemas.microsoft.com/office/drawing/2014/main" id="{9226F927-1138-4317-935D-834CAC489E0E}"/>
              </a:ext>
            </a:extLst>
          </p:cNvPr>
          <p:cNvSpPr>
            <a:spLocks noGrp="1"/>
          </p:cNvSpPr>
          <p:nvPr>
            <p:ph idx="1"/>
          </p:nvPr>
        </p:nvSpPr>
        <p:spPr>
          <a:xfrm>
            <a:off x="228600" y="1143000"/>
            <a:ext cx="8229600" cy="4953000"/>
          </a:xfrm>
        </p:spPr>
        <p:txBody>
          <a:bodyPr/>
          <a:lstStyle/>
          <a:p>
            <a:r>
              <a:rPr lang="en-US" altLang="en-US" sz="2400"/>
              <a:t>Bands of runaway slaves, known as maroons (marrons), entrenched themselves in the colony's mountains and forests</a:t>
            </a:r>
          </a:p>
          <a:p>
            <a:r>
              <a:rPr lang="en-US" altLang="en-US" sz="2400"/>
              <a:t>From their they attacked white-owned plantations both to secure provisions and weaponry and to avenge themselves against the inhabitants. </a:t>
            </a:r>
          </a:p>
          <a:p>
            <a:r>
              <a:rPr lang="en-US" altLang="en-US" sz="2400"/>
              <a:t>As their numbers grew, these bands, sometimes consisting of thousands of people, began to carry out hit-and-run attacks throughout the colony. </a:t>
            </a:r>
          </a:p>
          <a:p>
            <a:r>
              <a:rPr lang="en-US" altLang="en-US" sz="2400"/>
              <a:t>However they lacked </a:t>
            </a:r>
            <a:r>
              <a:rPr lang="en-US" altLang="en-US" sz="2400" b="1">
                <a:solidFill>
                  <a:srgbClr val="FF0000"/>
                </a:solidFill>
              </a:rPr>
              <a:t>centralized organization</a:t>
            </a:r>
            <a:r>
              <a:rPr lang="en-US" altLang="en-US" sz="2400"/>
              <a:t> and </a:t>
            </a:r>
            <a:r>
              <a:rPr lang="en-US" altLang="en-US" sz="2400" b="1">
                <a:solidFill>
                  <a:srgbClr val="FF0000"/>
                </a:solidFill>
              </a:rPr>
              <a:t>leadership.</a:t>
            </a:r>
            <a:r>
              <a:rPr lang="en-US" altLang="en-US" sz="2400"/>
              <a:t> </a:t>
            </a:r>
          </a:p>
          <a:p>
            <a:pPr>
              <a:buFontTx/>
              <a:buNone/>
            </a:pPr>
            <a:endParaRPr lang="en-US" altLang="en-US" sz="2400"/>
          </a:p>
          <a:p>
            <a:endParaRPr lang="en-US" altLang="en-US" sz="2400"/>
          </a:p>
          <a:p>
            <a:endParaRPr lang="en-US"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6047329A-56F0-4921-9023-C0297A59D6AF}"/>
              </a:ext>
            </a:extLst>
          </p:cNvPr>
          <p:cNvSpPr>
            <a:spLocks noGrp="1" noChangeArrowheads="1"/>
          </p:cNvSpPr>
          <p:nvPr>
            <p:ph type="title"/>
          </p:nvPr>
        </p:nvSpPr>
        <p:spPr>
          <a:xfrm>
            <a:off x="457200" y="228600"/>
            <a:ext cx="8229600" cy="360363"/>
          </a:xfrm>
        </p:spPr>
        <p:txBody>
          <a:bodyPr/>
          <a:lstStyle/>
          <a:p>
            <a:pPr eaLnBrk="1" hangingPunct="1">
              <a:defRPr/>
            </a:pPr>
            <a:r>
              <a:rPr lang="en-US" sz="4000" b="1" dirty="0">
                <a:solidFill>
                  <a:srgbClr val="66FF33"/>
                </a:solidFill>
              </a:rPr>
              <a:t>1791</a:t>
            </a:r>
            <a:r>
              <a:rPr lang="en-US" sz="4000" b="1">
                <a:solidFill>
                  <a:srgbClr val="66FF33"/>
                </a:solidFill>
              </a:rPr>
              <a:t>:  CRISIS</a:t>
            </a:r>
            <a:endParaRPr lang="en-US" sz="4000" b="1" dirty="0">
              <a:solidFill>
                <a:srgbClr val="66FF33"/>
              </a:solidFill>
            </a:endParaRPr>
          </a:p>
        </p:txBody>
      </p:sp>
      <p:sp>
        <p:nvSpPr>
          <p:cNvPr id="10243" name="Rectangle 3">
            <a:extLst>
              <a:ext uri="{FF2B5EF4-FFF2-40B4-BE49-F238E27FC236}">
                <a16:creationId xmlns:a16="http://schemas.microsoft.com/office/drawing/2014/main" id="{CD8012BC-F0A0-41ED-9F1F-67FE477F71A7}"/>
              </a:ext>
            </a:extLst>
          </p:cNvPr>
          <p:cNvSpPr>
            <a:spLocks noGrp="1" noChangeArrowheads="1"/>
          </p:cNvSpPr>
          <p:nvPr>
            <p:ph type="body" idx="1"/>
          </p:nvPr>
        </p:nvSpPr>
        <p:spPr>
          <a:xfrm>
            <a:off x="0" y="533400"/>
            <a:ext cx="9144000" cy="6629400"/>
          </a:xfrm>
        </p:spPr>
        <p:txBody>
          <a:bodyPr/>
          <a:lstStyle/>
          <a:p>
            <a:pPr eaLnBrk="1" hangingPunct="1">
              <a:lnSpc>
                <a:spcPct val="90000"/>
              </a:lnSpc>
            </a:pPr>
            <a:endParaRPr lang="en-US" altLang="en-US" b="1"/>
          </a:p>
          <a:p>
            <a:pPr eaLnBrk="1" hangingPunct="1">
              <a:lnSpc>
                <a:spcPct val="90000"/>
              </a:lnSpc>
            </a:pPr>
            <a:r>
              <a:rPr lang="en-US" altLang="en-US" sz="2400" b="1"/>
              <a:t>Slaves revolt </a:t>
            </a:r>
          </a:p>
          <a:p>
            <a:pPr lvl="1" eaLnBrk="1" hangingPunct="1">
              <a:lnSpc>
                <a:spcPct val="90000"/>
              </a:lnSpc>
            </a:pPr>
            <a:r>
              <a:rPr lang="en-US" altLang="en-US" sz="2400" b="1"/>
              <a:t>Dutty Boukman (“Dirty Book Man” because he was accused of teaching slaves to read) leads thousands of Maroons (runaway slaves) to attack plantations across the colony killing 15,000.  Boukman is killed and the revolt falters until Toussaint organizes them.</a:t>
            </a:r>
          </a:p>
          <a:p>
            <a:pPr lvl="1" eaLnBrk="1" hangingPunct="1">
              <a:lnSpc>
                <a:spcPct val="90000"/>
              </a:lnSpc>
            </a:pPr>
            <a:endParaRPr lang="en-US" altLang="en-US" sz="2400" b="1"/>
          </a:p>
          <a:p>
            <a:pPr eaLnBrk="1" hangingPunct="1">
              <a:lnSpc>
                <a:spcPct val="90000"/>
              </a:lnSpc>
            </a:pPr>
            <a:r>
              <a:rPr lang="en-US" altLang="en-US" sz="2800" b="1">
                <a:solidFill>
                  <a:srgbClr val="FFFF00"/>
                </a:solidFill>
              </a:rPr>
              <a:t>François-Dominique </a:t>
            </a:r>
            <a:r>
              <a:rPr lang="en-US" altLang="en-US" sz="2800" b="1" u="sng">
                <a:solidFill>
                  <a:srgbClr val="FFFF00"/>
                </a:solidFill>
              </a:rPr>
              <a:t>Toussaint</a:t>
            </a:r>
            <a:r>
              <a:rPr lang="en-US" altLang="en-US" sz="2800" b="1">
                <a:solidFill>
                  <a:srgbClr val="FFFF00"/>
                </a:solidFill>
              </a:rPr>
              <a:t> L’ouverture becomes a military leader - insisted on discipline and restricted wholesale slaughter </a:t>
            </a:r>
          </a:p>
          <a:p>
            <a:pPr eaLnBrk="1" hangingPunct="1">
              <a:lnSpc>
                <a:spcPct val="90000"/>
              </a:lnSpc>
            </a:pPr>
            <a:endParaRPr lang="en-US" altLang="en-US" sz="2400" b="1"/>
          </a:p>
          <a:p>
            <a:pPr eaLnBrk="1" hangingPunct="1">
              <a:lnSpc>
                <a:spcPct val="90000"/>
              </a:lnSpc>
            </a:pPr>
            <a:r>
              <a:rPr lang="en-US" altLang="en-US" sz="2400" b="1"/>
              <a:t>Whites decide to fight for independence</a:t>
            </a:r>
          </a:p>
          <a:p>
            <a:pPr eaLnBrk="1" hangingPunct="1">
              <a:lnSpc>
                <a:spcPct val="90000"/>
              </a:lnSpc>
              <a:buFontTx/>
              <a:buNone/>
            </a:pPr>
            <a:endParaRPr lang="en-US" altLang="en-US" b="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B041422B-C286-45F2-A137-26D5FC60788E}"/>
              </a:ext>
            </a:extLst>
          </p:cNvPr>
          <p:cNvSpPr>
            <a:spLocks noGrp="1" noChangeArrowheads="1"/>
          </p:cNvSpPr>
          <p:nvPr>
            <p:ph type="title"/>
          </p:nvPr>
        </p:nvSpPr>
        <p:spPr>
          <a:xfrm>
            <a:off x="685800" y="301625"/>
            <a:ext cx="7772400" cy="460375"/>
          </a:xfrm>
        </p:spPr>
        <p:txBody>
          <a:bodyPr/>
          <a:lstStyle/>
          <a:p>
            <a:pPr>
              <a:defRPr/>
            </a:pPr>
            <a:r>
              <a:rPr lang="en-US" sz="4000" dirty="0"/>
              <a:t>1791:  </a:t>
            </a:r>
            <a:r>
              <a:rPr lang="en-US" sz="4000"/>
              <a:t>Slave Revolt</a:t>
            </a:r>
            <a:endParaRPr lang="en-US" sz="2800" dirty="0"/>
          </a:p>
        </p:txBody>
      </p:sp>
      <p:sp>
        <p:nvSpPr>
          <p:cNvPr id="11267" name="Rectangle 3">
            <a:extLst>
              <a:ext uri="{FF2B5EF4-FFF2-40B4-BE49-F238E27FC236}">
                <a16:creationId xmlns:a16="http://schemas.microsoft.com/office/drawing/2014/main" id="{485993E5-81C6-4032-9981-00CC86A52C0B}"/>
              </a:ext>
            </a:extLst>
          </p:cNvPr>
          <p:cNvSpPr>
            <a:spLocks noGrp="1" noChangeArrowheads="1"/>
          </p:cNvSpPr>
          <p:nvPr>
            <p:ph type="body" idx="1"/>
          </p:nvPr>
        </p:nvSpPr>
        <p:spPr>
          <a:xfrm>
            <a:off x="228600" y="1066800"/>
            <a:ext cx="8915400" cy="2514600"/>
          </a:xfrm>
        </p:spPr>
        <p:txBody>
          <a:bodyPr/>
          <a:lstStyle/>
          <a:p>
            <a:pPr>
              <a:lnSpc>
                <a:spcPct val="90000"/>
              </a:lnSpc>
            </a:pPr>
            <a:r>
              <a:rPr lang="en-US" altLang="en-US" sz="2400" b="1"/>
              <a:t>The bands of slaves slaughtered every white person they encountered. </a:t>
            </a:r>
          </a:p>
          <a:p>
            <a:pPr>
              <a:lnSpc>
                <a:spcPct val="90000"/>
              </a:lnSpc>
            </a:pPr>
            <a:r>
              <a:rPr lang="en-US" altLang="en-US" sz="2400" b="1"/>
              <a:t>They torched property, fields, factories, and anything else that belonged to, or served, slaveholders. </a:t>
            </a:r>
          </a:p>
          <a:p>
            <a:pPr>
              <a:lnSpc>
                <a:spcPct val="90000"/>
              </a:lnSpc>
            </a:pPr>
            <a:r>
              <a:rPr lang="en-US" altLang="en-US" sz="2400" b="1"/>
              <a:t>The rebellion left an estimated 10,000 blacks and 2,000 whites dead and more than 1,000 plantations sacked and razed. </a:t>
            </a:r>
          </a:p>
          <a:p>
            <a:pPr>
              <a:lnSpc>
                <a:spcPct val="90000"/>
              </a:lnSpc>
              <a:buFontTx/>
              <a:buNone/>
            </a:pPr>
            <a:endParaRPr lang="en-US" altLang="en-US"/>
          </a:p>
        </p:txBody>
      </p:sp>
      <p:pic>
        <p:nvPicPr>
          <p:cNvPr id="11268" name="Picture 5" descr="http://www.blackpast.org/files/blackpast_images/haitian_revolution.jpg">
            <a:extLst>
              <a:ext uri="{FF2B5EF4-FFF2-40B4-BE49-F238E27FC236}">
                <a16:creationId xmlns:a16="http://schemas.microsoft.com/office/drawing/2014/main" id="{496B202A-C61B-442C-BA2A-6160B70B73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399453"/>
            <a:ext cx="47625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slave.jpg (147449 bytes)">
            <a:extLst>
              <a:ext uri="{FF2B5EF4-FFF2-40B4-BE49-F238E27FC236}">
                <a16:creationId xmlns:a16="http://schemas.microsoft.com/office/drawing/2014/main" id="{80E2DC6E-2CFF-4571-9917-6D1639F351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5401"/>
            <a:ext cx="9144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 Box 4">
            <a:extLst>
              <a:ext uri="{FF2B5EF4-FFF2-40B4-BE49-F238E27FC236}">
                <a16:creationId xmlns:a16="http://schemas.microsoft.com/office/drawing/2014/main" id="{6CDE0FFE-9347-49B9-B6F7-B40F773B6EC0}"/>
              </a:ext>
            </a:extLst>
          </p:cNvPr>
          <p:cNvSpPr txBox="1">
            <a:spLocks noChangeArrowheads="1"/>
          </p:cNvSpPr>
          <p:nvPr/>
        </p:nvSpPr>
        <p:spPr bwMode="auto">
          <a:xfrm>
            <a:off x="914400" y="417513"/>
            <a:ext cx="7772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a:t>….a picture says 1,000 words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79E1A5FA-A826-42CF-A9C9-742A5C339BF4}"/>
              </a:ext>
            </a:extLst>
          </p:cNvPr>
          <p:cNvSpPr>
            <a:spLocks noGrp="1" noChangeArrowheads="1"/>
          </p:cNvSpPr>
          <p:nvPr>
            <p:ph type="title"/>
          </p:nvPr>
        </p:nvSpPr>
        <p:spPr/>
        <p:txBody>
          <a:bodyPr/>
          <a:lstStyle/>
          <a:p>
            <a:pPr eaLnBrk="1" hangingPunct="1">
              <a:defRPr/>
            </a:pPr>
            <a:r>
              <a:rPr lang="en-US"/>
              <a:t>1793</a:t>
            </a:r>
          </a:p>
        </p:txBody>
      </p:sp>
      <p:sp>
        <p:nvSpPr>
          <p:cNvPr id="13315" name="Rectangle 3">
            <a:extLst>
              <a:ext uri="{FF2B5EF4-FFF2-40B4-BE49-F238E27FC236}">
                <a16:creationId xmlns:a16="http://schemas.microsoft.com/office/drawing/2014/main" id="{764E0102-62BD-4D0E-8854-1F156BAFB570}"/>
              </a:ext>
            </a:extLst>
          </p:cNvPr>
          <p:cNvSpPr>
            <a:spLocks noGrp="1" noChangeArrowheads="1"/>
          </p:cNvSpPr>
          <p:nvPr>
            <p:ph type="body" idx="1"/>
          </p:nvPr>
        </p:nvSpPr>
        <p:spPr>
          <a:xfrm>
            <a:off x="685800" y="1371600"/>
            <a:ext cx="8229600" cy="5257800"/>
          </a:xfrm>
        </p:spPr>
        <p:txBody>
          <a:bodyPr/>
          <a:lstStyle/>
          <a:p>
            <a:pPr eaLnBrk="1" hangingPunct="1"/>
            <a:r>
              <a:rPr lang="en-US" altLang="en-US" sz="2800" b="1"/>
              <a:t>Toussaint controls most of colony</a:t>
            </a:r>
          </a:p>
          <a:p>
            <a:pPr eaLnBrk="1" hangingPunct="1"/>
            <a:r>
              <a:rPr lang="en-US" altLang="en-US" sz="2800" b="1"/>
              <a:t>Whites imprisoned, </a:t>
            </a:r>
            <a:r>
              <a:rPr lang="en-US" altLang="en-US" sz="2800" b="1" i="1"/>
              <a:t>gens de couleur</a:t>
            </a:r>
            <a:r>
              <a:rPr lang="en-US" altLang="en-US" sz="2800" b="1"/>
              <a:t> attempt to take power</a:t>
            </a:r>
          </a:p>
          <a:p>
            <a:pPr eaLnBrk="1" hangingPunct="1"/>
            <a:r>
              <a:rPr lang="en-US" altLang="en-US" sz="2800" b="1"/>
              <a:t>French National Convention abolishes (eliminates) slavery in an attempt to pacify island.</a:t>
            </a:r>
          </a:p>
        </p:txBody>
      </p:sp>
      <p:pic>
        <p:nvPicPr>
          <p:cNvPr id="13316" name="Picture 5" descr="http://www.bbc.co.uk/history/british/abolition/images/the_abolitionists_gallery_05.jpg">
            <a:extLst>
              <a:ext uri="{FF2B5EF4-FFF2-40B4-BE49-F238E27FC236}">
                <a16:creationId xmlns:a16="http://schemas.microsoft.com/office/drawing/2014/main" id="{A48A0335-27DB-4E54-B25E-B3AA4E14C3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5456" y="3905250"/>
            <a:ext cx="3113087"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3BB8CD4D-EEDE-45DB-BE5E-5B1812810073}"/>
              </a:ext>
            </a:extLst>
          </p:cNvPr>
          <p:cNvSpPr>
            <a:spLocks noGrp="1" noChangeArrowheads="1"/>
          </p:cNvSpPr>
          <p:nvPr>
            <p:ph type="title"/>
          </p:nvPr>
        </p:nvSpPr>
        <p:spPr>
          <a:xfrm>
            <a:off x="457200" y="228600"/>
            <a:ext cx="2419350" cy="717550"/>
          </a:xfrm>
        </p:spPr>
        <p:txBody>
          <a:bodyPr/>
          <a:lstStyle/>
          <a:p>
            <a:pPr eaLnBrk="1" hangingPunct="1">
              <a:defRPr/>
            </a:pPr>
            <a:r>
              <a:rPr lang="en-US"/>
              <a:t>1799</a:t>
            </a:r>
          </a:p>
        </p:txBody>
      </p:sp>
      <p:sp>
        <p:nvSpPr>
          <p:cNvPr id="14339" name="Rectangle 3">
            <a:extLst>
              <a:ext uri="{FF2B5EF4-FFF2-40B4-BE49-F238E27FC236}">
                <a16:creationId xmlns:a16="http://schemas.microsoft.com/office/drawing/2014/main" id="{A60F7CA3-2E78-4873-A6CF-F46FBE4F18CC}"/>
              </a:ext>
            </a:extLst>
          </p:cNvPr>
          <p:cNvSpPr>
            <a:spLocks noGrp="1" noChangeArrowheads="1"/>
          </p:cNvSpPr>
          <p:nvPr>
            <p:ph type="body" sz="half" idx="1"/>
          </p:nvPr>
        </p:nvSpPr>
        <p:spPr>
          <a:xfrm>
            <a:off x="304800" y="1066800"/>
            <a:ext cx="6248400" cy="3124200"/>
          </a:xfrm>
        </p:spPr>
        <p:txBody>
          <a:bodyPr/>
          <a:lstStyle/>
          <a:p>
            <a:pPr eaLnBrk="1" hangingPunct="1">
              <a:lnSpc>
                <a:spcPct val="90000"/>
              </a:lnSpc>
              <a:buFontTx/>
              <a:buNone/>
            </a:pPr>
            <a:r>
              <a:rPr lang="en-US" altLang="en-US" sz="3600" b="1"/>
              <a:t>War of the Castes</a:t>
            </a:r>
          </a:p>
          <a:p>
            <a:pPr lvl="1" eaLnBrk="1" hangingPunct="1">
              <a:lnSpc>
                <a:spcPct val="90000"/>
              </a:lnSpc>
            </a:pPr>
            <a:r>
              <a:rPr lang="en-US" altLang="en-US" sz="2400" b="1" i="1"/>
              <a:t>Gens de couleur</a:t>
            </a:r>
            <a:r>
              <a:rPr lang="en-US" altLang="en-US" sz="2400" b="1"/>
              <a:t> support France (want slaves back)</a:t>
            </a:r>
          </a:p>
          <a:p>
            <a:pPr marL="457200" lvl="1" indent="0" eaLnBrk="1" hangingPunct="1">
              <a:lnSpc>
                <a:spcPct val="90000"/>
              </a:lnSpc>
              <a:buNone/>
            </a:pPr>
            <a:endParaRPr lang="en-US" altLang="en-US" sz="2400" b="1"/>
          </a:p>
          <a:p>
            <a:pPr lvl="1" eaLnBrk="1" hangingPunct="1">
              <a:lnSpc>
                <a:spcPct val="90000"/>
              </a:lnSpc>
            </a:pPr>
            <a:r>
              <a:rPr lang="en-US" altLang="en-US" sz="2400" b="1"/>
              <a:t>Toussaint’s slave army turns on </a:t>
            </a:r>
            <a:r>
              <a:rPr lang="en-US" altLang="en-US" sz="2400" b="1" i="1"/>
              <a:t>gens de couleur </a:t>
            </a:r>
            <a:r>
              <a:rPr lang="en-US" altLang="en-US" sz="2400" b="1"/>
              <a:t>and kill them</a:t>
            </a:r>
            <a:r>
              <a:rPr lang="en-US" altLang="en-US" sz="2400" b="1" i="1"/>
              <a:t>.</a:t>
            </a:r>
          </a:p>
          <a:p>
            <a:pPr marL="457200" lvl="1" indent="0" eaLnBrk="1" hangingPunct="1">
              <a:lnSpc>
                <a:spcPct val="90000"/>
              </a:lnSpc>
              <a:buNone/>
            </a:pPr>
            <a:endParaRPr lang="en-US" altLang="en-US" sz="2400" b="1" i="1"/>
          </a:p>
          <a:p>
            <a:pPr eaLnBrk="1" hangingPunct="1">
              <a:lnSpc>
                <a:spcPct val="90000"/>
              </a:lnSpc>
            </a:pPr>
            <a:r>
              <a:rPr lang="en-US" altLang="en-US" sz="2400" b="1"/>
              <a:t>America helps Toussaint in order to get France out of  the area.</a:t>
            </a:r>
          </a:p>
          <a:p>
            <a:pPr marL="0" indent="0" eaLnBrk="1" hangingPunct="1">
              <a:lnSpc>
                <a:spcPct val="90000"/>
              </a:lnSpc>
              <a:buNone/>
            </a:pPr>
            <a:endParaRPr lang="en-US" altLang="en-US" sz="2400" b="1"/>
          </a:p>
          <a:p>
            <a:pPr eaLnBrk="1" hangingPunct="1">
              <a:lnSpc>
                <a:spcPct val="90000"/>
              </a:lnSpc>
            </a:pPr>
            <a:r>
              <a:rPr lang="en-US" altLang="en-US" sz="2400" b="1"/>
              <a:t>Toussaint gets nickname “Louverture” (break through enemy lines) from the French</a:t>
            </a:r>
          </a:p>
          <a:p>
            <a:pPr eaLnBrk="1" hangingPunct="1">
              <a:lnSpc>
                <a:spcPct val="90000"/>
              </a:lnSpc>
              <a:buFontTx/>
              <a:buNone/>
            </a:pPr>
            <a:endParaRPr lang="en-US" altLang="en-US" sz="2400" b="1"/>
          </a:p>
        </p:txBody>
      </p:sp>
      <p:pic>
        <p:nvPicPr>
          <p:cNvPr id="14340" name="Picture 4" descr="REVOLTERS">
            <a:extLst>
              <a:ext uri="{FF2B5EF4-FFF2-40B4-BE49-F238E27FC236}">
                <a16:creationId xmlns:a16="http://schemas.microsoft.com/office/drawing/2014/main" id="{9B71DCEE-D0DF-4B94-8AB5-7E4A9A037CDA}"/>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559550" y="0"/>
            <a:ext cx="2584450" cy="3733800"/>
          </a:xfrm>
          <a:noFill/>
        </p:spPr>
      </p:pic>
      <p:pic>
        <p:nvPicPr>
          <p:cNvPr id="14341" name="Picture 6" descr="http://www.unl.edu/Price/dickinson/images/toussaint.JPG">
            <a:extLst>
              <a:ext uri="{FF2B5EF4-FFF2-40B4-BE49-F238E27FC236}">
                <a16:creationId xmlns:a16="http://schemas.microsoft.com/office/drawing/2014/main" id="{1E69788F-58DD-4F2F-A694-E20EE2AB2E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9550" y="3733800"/>
            <a:ext cx="258445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http://www.mb-miniatures.com/images/2004_feb/Toussaint%20l%60%20Ouverture%201799%2015.jpg">
            <a:extLst>
              <a:ext uri="{FF2B5EF4-FFF2-40B4-BE49-F238E27FC236}">
                <a16:creationId xmlns:a16="http://schemas.microsoft.com/office/drawing/2014/main" id="{834D983B-DBD1-40D6-AE19-376FEFBDE3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38862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2" name="Rectangle 2">
            <a:extLst>
              <a:ext uri="{FF2B5EF4-FFF2-40B4-BE49-F238E27FC236}">
                <a16:creationId xmlns:a16="http://schemas.microsoft.com/office/drawing/2014/main" id="{2CE75A5F-C2D7-4F80-A5C7-F1D76A15C83F}"/>
              </a:ext>
            </a:extLst>
          </p:cNvPr>
          <p:cNvSpPr>
            <a:spLocks noGrp="1" noChangeArrowheads="1"/>
          </p:cNvSpPr>
          <p:nvPr>
            <p:ph type="title"/>
          </p:nvPr>
        </p:nvSpPr>
        <p:spPr>
          <a:xfrm>
            <a:off x="457200" y="228600"/>
            <a:ext cx="8229600" cy="990600"/>
          </a:xfrm>
        </p:spPr>
        <p:txBody>
          <a:bodyPr/>
          <a:lstStyle/>
          <a:p>
            <a:pPr algn="l" eaLnBrk="1" hangingPunct="1">
              <a:defRPr/>
            </a:pPr>
            <a:r>
              <a:rPr lang="en-US" sz="2800"/>
              <a:t>1800-Extreme Times call for extreme actions</a:t>
            </a:r>
          </a:p>
        </p:txBody>
      </p:sp>
      <p:sp>
        <p:nvSpPr>
          <p:cNvPr id="15364" name="Rectangle 3">
            <a:extLst>
              <a:ext uri="{FF2B5EF4-FFF2-40B4-BE49-F238E27FC236}">
                <a16:creationId xmlns:a16="http://schemas.microsoft.com/office/drawing/2014/main" id="{F228CBED-B605-42C8-9249-3FFD250AC6C9}"/>
              </a:ext>
            </a:extLst>
          </p:cNvPr>
          <p:cNvSpPr>
            <a:spLocks noGrp="1" noChangeArrowheads="1"/>
          </p:cNvSpPr>
          <p:nvPr>
            <p:ph type="body" idx="1"/>
          </p:nvPr>
        </p:nvSpPr>
        <p:spPr>
          <a:xfrm>
            <a:off x="3962400" y="1447800"/>
            <a:ext cx="5029200" cy="5029200"/>
          </a:xfrm>
        </p:spPr>
        <p:txBody>
          <a:bodyPr/>
          <a:lstStyle/>
          <a:p>
            <a:pPr eaLnBrk="1" hangingPunct="1"/>
            <a:r>
              <a:rPr lang="en-US" altLang="en-US" b="1"/>
              <a:t>Toussaint becomes dictator and needs money</a:t>
            </a:r>
          </a:p>
          <a:p>
            <a:pPr lvl="1" eaLnBrk="1" hangingPunct="1"/>
            <a:r>
              <a:rPr lang="en-US" altLang="en-US" b="1"/>
              <a:t>Re-imposes plantation system, sugar means money for Haiti.</a:t>
            </a:r>
          </a:p>
          <a:p>
            <a:pPr lvl="1" eaLnBrk="1" hangingPunct="1"/>
            <a:r>
              <a:rPr lang="en-US" altLang="en-US" b="1"/>
              <a:t>Uses freed slaves as forced labor (sounds like slavery to me)</a:t>
            </a:r>
          </a:p>
          <a:p>
            <a:pPr lvl="1" eaLnBrk="1" hangingPunct="1"/>
            <a:r>
              <a:rPr lang="en-US" altLang="en-US" b="1"/>
              <a:t>It doesn’t work</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1D4CB6B7-572F-49C8-B602-C426E012FCB2}"/>
              </a:ext>
            </a:extLst>
          </p:cNvPr>
          <p:cNvSpPr>
            <a:spLocks noGrp="1" noChangeArrowheads="1"/>
          </p:cNvSpPr>
          <p:nvPr>
            <p:ph type="title"/>
          </p:nvPr>
        </p:nvSpPr>
        <p:spPr>
          <a:xfrm>
            <a:off x="457200" y="228600"/>
            <a:ext cx="8229600" cy="838200"/>
          </a:xfrm>
        </p:spPr>
        <p:txBody>
          <a:bodyPr/>
          <a:lstStyle/>
          <a:p>
            <a:pPr eaLnBrk="1" hangingPunct="1">
              <a:defRPr/>
            </a:pPr>
            <a:r>
              <a:rPr lang="en-US" dirty="0"/>
              <a:t>1802</a:t>
            </a:r>
          </a:p>
        </p:txBody>
      </p:sp>
      <p:sp>
        <p:nvSpPr>
          <p:cNvPr id="16387" name="Rectangle 3">
            <a:extLst>
              <a:ext uri="{FF2B5EF4-FFF2-40B4-BE49-F238E27FC236}">
                <a16:creationId xmlns:a16="http://schemas.microsoft.com/office/drawing/2014/main" id="{DA0A965B-AE3B-486D-9533-681817969231}"/>
              </a:ext>
            </a:extLst>
          </p:cNvPr>
          <p:cNvSpPr>
            <a:spLocks noGrp="1" noChangeArrowheads="1"/>
          </p:cNvSpPr>
          <p:nvPr>
            <p:ph type="body" idx="1"/>
          </p:nvPr>
        </p:nvSpPr>
        <p:spPr>
          <a:xfrm>
            <a:off x="228600" y="381000"/>
            <a:ext cx="8686800" cy="2819400"/>
          </a:xfrm>
        </p:spPr>
        <p:txBody>
          <a:bodyPr/>
          <a:lstStyle/>
          <a:p>
            <a:pPr eaLnBrk="1" hangingPunct="1">
              <a:buFontTx/>
              <a:buNone/>
            </a:pPr>
            <a:r>
              <a:rPr lang="en-US" altLang="en-US" b="1"/>
              <a:t>	</a:t>
            </a:r>
          </a:p>
          <a:p>
            <a:pPr eaLnBrk="1" hangingPunct="1"/>
            <a:r>
              <a:rPr lang="en-US" altLang="en-US" b="1"/>
              <a:t>Toussaint is kidnapped and is taken to France - dies of neglect and starvation in jail</a:t>
            </a:r>
          </a:p>
        </p:txBody>
      </p:sp>
      <p:pic>
        <p:nvPicPr>
          <p:cNvPr id="16388" name="Picture 5" descr="http://img3.photographersdirect.com/img/262/wm/pd1846876.jpg">
            <a:extLst>
              <a:ext uri="{FF2B5EF4-FFF2-40B4-BE49-F238E27FC236}">
                <a16:creationId xmlns:a16="http://schemas.microsoft.com/office/drawing/2014/main" id="{73AF88C6-A302-4E29-AD32-CBAA69793C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0" y="2057400"/>
            <a:ext cx="4953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http://thelouvertureproject.org/images/thumb/f/f3/Jean_jacques_dessalines_II.jpg/368px-Jean_jacques_dessalines_II.jpg">
            <a:extLst>
              <a:ext uri="{FF2B5EF4-FFF2-40B4-BE49-F238E27FC236}">
                <a16:creationId xmlns:a16="http://schemas.microsoft.com/office/drawing/2014/main" id="{D4AA0CC8-6D96-4F9D-AAA5-8786B823BE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685800"/>
            <a:ext cx="36576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Rectangle 3">
            <a:extLst>
              <a:ext uri="{FF2B5EF4-FFF2-40B4-BE49-F238E27FC236}">
                <a16:creationId xmlns:a16="http://schemas.microsoft.com/office/drawing/2014/main" id="{3028B8DF-3477-4273-A2BE-1D3EA744EE22}"/>
              </a:ext>
            </a:extLst>
          </p:cNvPr>
          <p:cNvSpPr>
            <a:spLocks noGrp="1" noChangeArrowheads="1"/>
          </p:cNvSpPr>
          <p:nvPr>
            <p:ph type="title"/>
          </p:nvPr>
        </p:nvSpPr>
        <p:spPr>
          <a:xfrm>
            <a:off x="3962400" y="0"/>
            <a:ext cx="2057400" cy="838200"/>
          </a:xfrm>
        </p:spPr>
        <p:txBody>
          <a:bodyPr/>
          <a:lstStyle/>
          <a:p>
            <a:pPr eaLnBrk="1" hangingPunct="1">
              <a:defRPr/>
            </a:pPr>
            <a:r>
              <a:rPr lang="en-US">
                <a:solidFill>
                  <a:srgbClr val="FF3300"/>
                </a:solidFill>
              </a:rPr>
              <a:t>1802</a:t>
            </a:r>
          </a:p>
        </p:txBody>
      </p:sp>
      <p:sp>
        <p:nvSpPr>
          <p:cNvPr id="17412" name="Rectangle 4">
            <a:extLst>
              <a:ext uri="{FF2B5EF4-FFF2-40B4-BE49-F238E27FC236}">
                <a16:creationId xmlns:a16="http://schemas.microsoft.com/office/drawing/2014/main" id="{C1585BE2-B0C6-42B2-8EB3-A1D2178200FE}"/>
              </a:ext>
            </a:extLst>
          </p:cNvPr>
          <p:cNvSpPr>
            <a:spLocks noGrp="1" noChangeArrowheads="1"/>
          </p:cNvSpPr>
          <p:nvPr>
            <p:ph type="body" sz="half" idx="1"/>
          </p:nvPr>
        </p:nvSpPr>
        <p:spPr>
          <a:xfrm>
            <a:off x="228600" y="609600"/>
            <a:ext cx="5181600" cy="6019800"/>
          </a:xfrm>
        </p:spPr>
        <p:txBody>
          <a:bodyPr/>
          <a:lstStyle/>
          <a:p>
            <a:pPr eaLnBrk="1" hangingPunct="1">
              <a:lnSpc>
                <a:spcPct val="90000"/>
              </a:lnSpc>
            </a:pPr>
            <a:r>
              <a:rPr lang="en-US" altLang="en-US" b="1">
                <a:solidFill>
                  <a:srgbClr val="FF3300"/>
                </a:solidFill>
                <a:latin typeface="Impact" panose="020B0806030902050204" pitchFamily="34" charset="0"/>
              </a:rPr>
              <a:t> </a:t>
            </a:r>
            <a:r>
              <a:rPr lang="en-US" altLang="en-US" b="1">
                <a:latin typeface="Times New Roman" panose="02020603050405020304" pitchFamily="18" charset="0"/>
                <a:cs typeface="Times New Roman" panose="02020603050405020304" pitchFamily="18" charset="0"/>
              </a:rPr>
              <a:t>R</a:t>
            </a:r>
            <a:r>
              <a:rPr lang="en-US" altLang="en-US" sz="2800" b="1">
                <a:latin typeface="Times New Roman" panose="02020603050405020304" pitchFamily="18" charset="0"/>
                <a:cs typeface="Times New Roman" panose="02020603050405020304" pitchFamily="18" charset="0"/>
              </a:rPr>
              <a:t>evolution is carried on by Jean-Jacques Dessalines</a:t>
            </a:r>
            <a:r>
              <a:rPr lang="en-US" altLang="en-US" sz="2800">
                <a:latin typeface="Times New Roman" panose="02020603050405020304" pitchFamily="18" charset="0"/>
                <a:cs typeface="Times New Roman" panose="02020603050405020304" pitchFamily="18" charset="0"/>
              </a:rPr>
              <a:t> </a:t>
            </a:r>
          </a:p>
          <a:p>
            <a:pPr eaLnBrk="1" hangingPunct="1">
              <a:lnSpc>
                <a:spcPct val="90000"/>
              </a:lnSpc>
            </a:pPr>
            <a:r>
              <a:rPr lang="en-US" altLang="en-US" sz="2800" b="1">
                <a:latin typeface="Times New Roman" panose="02020603050405020304" pitchFamily="18" charset="0"/>
                <a:cs typeface="Times New Roman" panose="02020603050405020304" pitchFamily="18" charset="0"/>
              </a:rPr>
              <a:t>Both sides resort to atrocities</a:t>
            </a:r>
            <a:r>
              <a:rPr lang="en-US" altLang="en-US" sz="2800">
                <a:latin typeface="Times New Roman" panose="02020603050405020304" pitchFamily="18" charset="0"/>
                <a:cs typeface="Times New Roman" panose="02020603050405020304" pitchFamily="18" charset="0"/>
              </a:rPr>
              <a:t> </a:t>
            </a:r>
          </a:p>
          <a:p>
            <a:pPr eaLnBrk="1" hangingPunct="1">
              <a:lnSpc>
                <a:spcPct val="90000"/>
              </a:lnSpc>
            </a:pPr>
            <a:r>
              <a:rPr lang="en-US" altLang="en-US" sz="2800" b="1">
                <a:latin typeface="Times New Roman" panose="02020603050405020304" pitchFamily="18" charset="0"/>
                <a:cs typeface="Times New Roman" panose="02020603050405020304" pitchFamily="18" charset="0"/>
              </a:rPr>
              <a:t>Haitians hang French prisoners</a:t>
            </a:r>
          </a:p>
          <a:p>
            <a:pPr lvl="1" eaLnBrk="1" hangingPunct="1">
              <a:lnSpc>
                <a:spcPct val="90000"/>
              </a:lnSpc>
            </a:pPr>
            <a:r>
              <a:rPr lang="en-US" altLang="en-US" sz="2400" b="1">
                <a:latin typeface="Times New Roman" panose="02020603050405020304" pitchFamily="18" charset="0"/>
                <a:cs typeface="Times New Roman" panose="02020603050405020304" pitchFamily="18" charset="0"/>
              </a:rPr>
              <a:t>U.S. and Britain fear slave revolt</a:t>
            </a:r>
          </a:p>
          <a:p>
            <a:pPr lvl="1" eaLnBrk="1" hangingPunct="1">
              <a:lnSpc>
                <a:spcPct val="90000"/>
              </a:lnSpc>
            </a:pPr>
            <a:r>
              <a:rPr lang="en-US" altLang="en-US" sz="2400" b="1">
                <a:latin typeface="Times New Roman" panose="02020603050405020304" pitchFamily="18" charset="0"/>
                <a:cs typeface="Times New Roman" panose="02020603050405020304" pitchFamily="18" charset="0"/>
              </a:rPr>
              <a:t>Newspapers cover the murder of the French but not the blacks</a:t>
            </a:r>
          </a:p>
          <a:p>
            <a:pPr lvl="1" eaLnBrk="1" hangingPunct="1">
              <a:lnSpc>
                <a:spcPct val="90000"/>
              </a:lnSpc>
            </a:pPr>
            <a:r>
              <a:rPr lang="en-US" altLang="en-US" sz="2400" b="1">
                <a:latin typeface="Times New Roman" panose="02020603050405020304" pitchFamily="18" charset="0"/>
                <a:cs typeface="Times New Roman" panose="02020603050405020304" pitchFamily="18" charset="0"/>
              </a:rPr>
              <a:t>British delay abolishing the slave trade</a:t>
            </a:r>
          </a:p>
          <a:p>
            <a:pPr eaLnBrk="1" hangingPunct="1">
              <a:lnSpc>
                <a:spcPct val="90000"/>
              </a:lnSpc>
            </a:pPr>
            <a:r>
              <a:rPr lang="en-US" altLang="en-US" sz="2800" b="1">
                <a:latin typeface="Times New Roman" panose="02020603050405020304" pitchFamily="18" charset="0"/>
                <a:cs typeface="Times New Roman" panose="02020603050405020304" pitchFamily="18" charset="0"/>
              </a:rPr>
              <a:t>French flee and re-establish slavery on nearby island of Martinique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0259D-7C9E-4265-88DC-475BBDC0E5E3}"/>
              </a:ext>
            </a:extLst>
          </p:cNvPr>
          <p:cNvSpPr>
            <a:spLocks noGrp="1"/>
          </p:cNvSpPr>
          <p:nvPr>
            <p:ph type="title"/>
          </p:nvPr>
        </p:nvSpPr>
        <p:spPr/>
        <p:txBody>
          <a:bodyPr/>
          <a:lstStyle/>
          <a:p>
            <a:r>
              <a:rPr lang="en-US">
                <a:solidFill>
                  <a:srgbClr val="FF0000"/>
                </a:solidFill>
              </a:rPr>
              <a:t>Worst treatment you’ve ever received……</a:t>
            </a:r>
          </a:p>
        </p:txBody>
      </p:sp>
      <p:sp>
        <p:nvSpPr>
          <p:cNvPr id="3" name="Content Placeholder 2">
            <a:extLst>
              <a:ext uri="{FF2B5EF4-FFF2-40B4-BE49-F238E27FC236}">
                <a16:creationId xmlns:a16="http://schemas.microsoft.com/office/drawing/2014/main" id="{CD0B5039-2C43-4389-AC03-31309B524077}"/>
              </a:ext>
            </a:extLst>
          </p:cNvPr>
          <p:cNvSpPr>
            <a:spLocks noGrp="1"/>
          </p:cNvSpPr>
          <p:nvPr>
            <p:ph idx="1"/>
          </p:nvPr>
        </p:nvSpPr>
        <p:spPr/>
        <p:txBody>
          <a:bodyPr/>
          <a:lstStyle/>
          <a:p>
            <a:r>
              <a:rPr lang="en-US" sz="4400"/>
              <a:t>Describe what was done…..</a:t>
            </a:r>
          </a:p>
          <a:p>
            <a:r>
              <a:rPr lang="en-US" sz="4400"/>
              <a:t>How did it make you feel?</a:t>
            </a:r>
          </a:p>
          <a:p>
            <a:r>
              <a:rPr lang="en-US" sz="4400"/>
              <a:t>Forgiveness v. Revenge: A philosophical question</a:t>
            </a:r>
          </a:p>
        </p:txBody>
      </p:sp>
    </p:spTree>
    <p:extLst>
      <p:ext uri="{BB962C8B-B14F-4D97-AF65-F5344CB8AC3E}">
        <p14:creationId xmlns:p14="http://schemas.microsoft.com/office/powerpoint/2010/main" val="1682077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07133944-E80A-4E94-8DDD-F3CA5BD3FF23}"/>
              </a:ext>
            </a:extLst>
          </p:cNvPr>
          <p:cNvSpPr>
            <a:spLocks noGrp="1" noChangeArrowheads="1"/>
          </p:cNvSpPr>
          <p:nvPr>
            <p:ph type="title"/>
          </p:nvPr>
        </p:nvSpPr>
        <p:spPr>
          <a:xfrm>
            <a:off x="457200" y="228600"/>
            <a:ext cx="8229600" cy="717550"/>
          </a:xfrm>
        </p:spPr>
        <p:txBody>
          <a:bodyPr/>
          <a:lstStyle/>
          <a:p>
            <a:pPr eaLnBrk="1" hangingPunct="1">
              <a:defRPr/>
            </a:pPr>
            <a:r>
              <a:rPr lang="en-US" b="1">
                <a:solidFill>
                  <a:schemeClr val="bg1"/>
                </a:solidFill>
              </a:rPr>
              <a:t>1804: Return to Normalcy</a:t>
            </a:r>
          </a:p>
        </p:txBody>
      </p:sp>
      <p:pic>
        <p:nvPicPr>
          <p:cNvPr id="18435" name="Picture 3" descr="Dessalines Ripping the White from the Flag">
            <a:hlinkClick r:id="" action="ppaction://noaction"/>
            <a:extLst>
              <a:ext uri="{FF2B5EF4-FFF2-40B4-BE49-F238E27FC236}">
                <a16:creationId xmlns:a16="http://schemas.microsoft.com/office/drawing/2014/main" id="{C3D5E0BC-A72B-485F-9C61-173E1AEB0D7D}"/>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781675" y="1066800"/>
            <a:ext cx="3362325" cy="2593975"/>
          </a:xfrm>
        </p:spPr>
      </p:pic>
      <p:sp>
        <p:nvSpPr>
          <p:cNvPr id="18436" name="Text Box 4">
            <a:extLst>
              <a:ext uri="{FF2B5EF4-FFF2-40B4-BE49-F238E27FC236}">
                <a16:creationId xmlns:a16="http://schemas.microsoft.com/office/drawing/2014/main" id="{24F4537F-6E14-4813-84CA-9B613D22A23B}"/>
              </a:ext>
            </a:extLst>
          </p:cNvPr>
          <p:cNvSpPr txBox="1">
            <a:spLocks noChangeArrowheads="1"/>
          </p:cNvSpPr>
          <p:nvPr/>
        </p:nvSpPr>
        <p:spPr bwMode="auto">
          <a:xfrm>
            <a:off x="5791200" y="3733800"/>
            <a:ext cx="34829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Arial Black" panose="020B0A04020102020204" pitchFamily="34" charset="0"/>
              </a:rPr>
              <a:t>Dessalines rips the white</a:t>
            </a:r>
          </a:p>
          <a:p>
            <a:r>
              <a:rPr lang="en-US" altLang="en-US">
                <a:latin typeface="Arial Black" panose="020B0A04020102020204" pitchFamily="34" charset="0"/>
              </a:rPr>
              <a:t>from the flag.</a:t>
            </a:r>
          </a:p>
        </p:txBody>
      </p:sp>
      <p:sp>
        <p:nvSpPr>
          <p:cNvPr id="18437" name="Rectangle 5">
            <a:extLst>
              <a:ext uri="{FF2B5EF4-FFF2-40B4-BE49-F238E27FC236}">
                <a16:creationId xmlns:a16="http://schemas.microsoft.com/office/drawing/2014/main" id="{00840C16-3563-481C-8D90-960344F0A859}"/>
              </a:ext>
            </a:extLst>
          </p:cNvPr>
          <p:cNvSpPr>
            <a:spLocks noChangeArrowheads="1"/>
          </p:cNvSpPr>
          <p:nvPr/>
        </p:nvSpPr>
        <p:spPr bwMode="auto">
          <a:xfrm>
            <a:off x="228600" y="1295400"/>
            <a:ext cx="5486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tx2"/>
              </a:buClr>
            </a:pPr>
            <a:r>
              <a:rPr lang="en-US" altLang="en-US" sz="2800" b="1"/>
              <a:t>Dessalines officially declares independence, renaming "Haiti" after the indigenous Arawak name</a:t>
            </a:r>
            <a:r>
              <a:rPr lang="en-US" altLang="en-US" sz="2800"/>
              <a:t> </a:t>
            </a:r>
            <a:r>
              <a:rPr lang="en-US" altLang="en-US" sz="2800" b="1"/>
              <a:t>for mountain</a:t>
            </a:r>
          </a:p>
          <a:p>
            <a:pPr eaLnBrk="1" hangingPunct="1">
              <a:spcBef>
                <a:spcPct val="20000"/>
              </a:spcBef>
              <a:buClr>
                <a:schemeClr val="tx2"/>
              </a:buClr>
              <a:buFontTx/>
              <a:buChar char="•"/>
            </a:pPr>
            <a:r>
              <a:rPr lang="en-US" altLang="en-US" sz="2800" b="1"/>
              <a:t>Land redistribution ends the plantation system, subsistence farming begins.</a:t>
            </a:r>
          </a:p>
          <a:p>
            <a:pPr eaLnBrk="1" hangingPunct="1">
              <a:spcBef>
                <a:spcPct val="20000"/>
              </a:spcBef>
              <a:buClr>
                <a:schemeClr val="tx2"/>
              </a:buClr>
              <a:buFontTx/>
              <a:buChar char="•"/>
            </a:pPr>
            <a:r>
              <a:rPr lang="en-US" altLang="en-US" sz="2800" b="1"/>
              <a:t>Haiti, the richest colony in the world, becomes one of the poorest nations on earth.</a:t>
            </a:r>
          </a:p>
        </p:txBody>
      </p:sp>
      <p:pic>
        <p:nvPicPr>
          <p:cNvPr id="18438" name="Picture 2" descr="http://www.caribbean-tour.com/images/haiti-flag1.gif">
            <a:extLst>
              <a:ext uri="{FF2B5EF4-FFF2-40B4-BE49-F238E27FC236}">
                <a16:creationId xmlns:a16="http://schemas.microsoft.com/office/drawing/2014/main" id="{75BF481B-9D8A-4814-96E2-3F1EFAE686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4390799"/>
            <a:ext cx="3352800" cy="246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0259D-7C9E-4265-88DC-475BBDC0E5E3}"/>
              </a:ext>
            </a:extLst>
          </p:cNvPr>
          <p:cNvSpPr>
            <a:spLocks noGrp="1"/>
          </p:cNvSpPr>
          <p:nvPr>
            <p:ph type="title"/>
          </p:nvPr>
        </p:nvSpPr>
        <p:spPr/>
        <p:txBody>
          <a:bodyPr/>
          <a:lstStyle/>
          <a:p>
            <a:r>
              <a:rPr lang="en-US">
                <a:solidFill>
                  <a:srgbClr val="FF0000"/>
                </a:solidFill>
              </a:rPr>
              <a:t>Some questions to end with….</a:t>
            </a:r>
          </a:p>
        </p:txBody>
      </p:sp>
      <p:sp>
        <p:nvSpPr>
          <p:cNvPr id="3" name="Content Placeholder 2">
            <a:extLst>
              <a:ext uri="{FF2B5EF4-FFF2-40B4-BE49-F238E27FC236}">
                <a16:creationId xmlns:a16="http://schemas.microsoft.com/office/drawing/2014/main" id="{CD0B5039-2C43-4389-AC03-31309B524077}"/>
              </a:ext>
            </a:extLst>
          </p:cNvPr>
          <p:cNvSpPr>
            <a:spLocks noGrp="1"/>
          </p:cNvSpPr>
          <p:nvPr>
            <p:ph idx="1"/>
          </p:nvPr>
        </p:nvSpPr>
        <p:spPr/>
        <p:txBody>
          <a:bodyPr/>
          <a:lstStyle/>
          <a:p>
            <a:r>
              <a:rPr lang="en-US" sz="4400"/>
              <a:t>Was Haitian Revolution a success, failure, or somewhere in between? </a:t>
            </a:r>
          </a:p>
          <a:p>
            <a:r>
              <a:rPr lang="en-US" sz="4400"/>
              <a:t>Forgiveness v. Revenge: What produces best outcomes personally and historically? </a:t>
            </a:r>
          </a:p>
        </p:txBody>
      </p:sp>
    </p:spTree>
    <p:extLst>
      <p:ext uri="{BB962C8B-B14F-4D97-AF65-F5344CB8AC3E}">
        <p14:creationId xmlns:p14="http://schemas.microsoft.com/office/powerpoint/2010/main" val="2933624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C6907-0E07-431D-BD44-2421C96FE49A}"/>
              </a:ext>
            </a:extLst>
          </p:cNvPr>
          <p:cNvSpPr>
            <a:spLocks noGrp="1"/>
          </p:cNvSpPr>
          <p:nvPr>
            <p:ph type="title"/>
          </p:nvPr>
        </p:nvSpPr>
        <p:spPr/>
        <p:txBody>
          <a:bodyPr/>
          <a:lstStyle/>
          <a:p>
            <a:br>
              <a:rPr lang="en-US">
                <a:solidFill>
                  <a:srgbClr val="FF0000"/>
                </a:solidFill>
              </a:rPr>
            </a:br>
            <a:r>
              <a:rPr lang="en-US">
                <a:solidFill>
                  <a:srgbClr val="FF0000"/>
                </a:solidFill>
              </a:rPr>
              <a:t>Small Groups- Explore slave revolts in the past and find common themes</a:t>
            </a:r>
          </a:p>
        </p:txBody>
      </p:sp>
      <p:sp>
        <p:nvSpPr>
          <p:cNvPr id="3" name="Content Placeholder 2">
            <a:extLst>
              <a:ext uri="{FF2B5EF4-FFF2-40B4-BE49-F238E27FC236}">
                <a16:creationId xmlns:a16="http://schemas.microsoft.com/office/drawing/2014/main" id="{C6C89C68-499D-4AE2-966E-F35CF3646485}"/>
              </a:ext>
            </a:extLst>
          </p:cNvPr>
          <p:cNvSpPr>
            <a:spLocks noGrp="1"/>
          </p:cNvSpPr>
          <p:nvPr>
            <p:ph idx="1"/>
          </p:nvPr>
        </p:nvSpPr>
        <p:spPr>
          <a:xfrm>
            <a:off x="457200" y="2209800"/>
            <a:ext cx="8229600" cy="3886200"/>
          </a:xfrm>
        </p:spPr>
        <p:txBody>
          <a:bodyPr/>
          <a:lstStyle/>
          <a:p>
            <a:pPr marL="0" indent="0">
              <a:buNone/>
            </a:pPr>
            <a:r>
              <a:rPr lang="en-US"/>
              <a:t>1) Spartacus- Third Servile War (73 B.C.)</a:t>
            </a:r>
          </a:p>
          <a:p>
            <a:pPr marL="0" indent="0">
              <a:buNone/>
            </a:pPr>
            <a:r>
              <a:rPr lang="en-US"/>
              <a:t>2) Zanj Rebellion (869 A.D.)</a:t>
            </a:r>
          </a:p>
          <a:p>
            <a:pPr marL="0" indent="0">
              <a:buNone/>
            </a:pPr>
            <a:r>
              <a:rPr lang="en-US"/>
              <a:t>3) Gaspar’s Yanga’s Rebellion (1570 A.D.)</a:t>
            </a:r>
          </a:p>
          <a:p>
            <a:pPr marL="0" indent="0">
              <a:buNone/>
            </a:pPr>
            <a:r>
              <a:rPr lang="en-US"/>
              <a:t>4) Saint John Insurrection (1733 A.D.)</a:t>
            </a:r>
          </a:p>
          <a:p>
            <a:pPr marL="0" indent="0">
              <a:buNone/>
            </a:pPr>
            <a:r>
              <a:rPr lang="en-US"/>
              <a:t>5) Nat Turner’s Rebellion (1831 A.D.)</a:t>
            </a:r>
          </a:p>
          <a:p>
            <a:pPr marL="0" indent="0">
              <a:buNone/>
            </a:pPr>
            <a:r>
              <a:rPr lang="en-US"/>
              <a:t>6) Jamaica’s Baptist War (1831 A.D.)  </a:t>
            </a:r>
          </a:p>
        </p:txBody>
      </p:sp>
    </p:spTree>
    <p:extLst>
      <p:ext uri="{BB962C8B-B14F-4D97-AF65-F5344CB8AC3E}">
        <p14:creationId xmlns:p14="http://schemas.microsoft.com/office/powerpoint/2010/main" val="1328768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C00A7-916E-4CB2-97C3-56A326CB0136}"/>
              </a:ext>
            </a:extLst>
          </p:cNvPr>
          <p:cNvSpPr>
            <a:spLocks noGrp="1"/>
          </p:cNvSpPr>
          <p:nvPr>
            <p:ph type="title"/>
          </p:nvPr>
        </p:nvSpPr>
        <p:spPr/>
        <p:txBody>
          <a:bodyPr/>
          <a:lstStyle/>
          <a:p>
            <a:r>
              <a:rPr lang="en-US"/>
              <a:t>….and the most successful of all time: Haiti</a:t>
            </a:r>
          </a:p>
        </p:txBody>
      </p:sp>
      <p:pic>
        <p:nvPicPr>
          <p:cNvPr id="5" name="Content Placeholder 4">
            <a:extLst>
              <a:ext uri="{FF2B5EF4-FFF2-40B4-BE49-F238E27FC236}">
                <a16:creationId xmlns:a16="http://schemas.microsoft.com/office/drawing/2014/main" id="{1E2E1E4F-E71A-4C0E-8CEB-D25A575B8F1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37234" y="2438400"/>
            <a:ext cx="3869532" cy="2676525"/>
          </a:xfrm>
        </p:spPr>
      </p:pic>
    </p:spTree>
    <p:extLst>
      <p:ext uri="{BB962C8B-B14F-4D97-AF65-F5344CB8AC3E}">
        <p14:creationId xmlns:p14="http://schemas.microsoft.com/office/powerpoint/2010/main" val="2242357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3revg0304m">
            <a:extLst>
              <a:ext uri="{FF2B5EF4-FFF2-40B4-BE49-F238E27FC236}">
                <a16:creationId xmlns:a16="http://schemas.microsoft.com/office/drawing/2014/main" id="{6E96E2C9-D409-4E70-B1D1-BEA1E8A7CA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524000"/>
            <a:ext cx="46482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5" descr="http://images.nypl.org/index.php?id=497487&amp;t=w">
            <a:extLst>
              <a:ext uri="{FF2B5EF4-FFF2-40B4-BE49-F238E27FC236}">
                <a16:creationId xmlns:a16="http://schemas.microsoft.com/office/drawing/2014/main" id="{FB0C5FDB-A1E3-4F52-ADD8-219C29B37B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524000"/>
            <a:ext cx="44958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a:extLst>
              <a:ext uri="{FF2B5EF4-FFF2-40B4-BE49-F238E27FC236}">
                <a16:creationId xmlns:a16="http://schemas.microsoft.com/office/drawing/2014/main" id="{091F4698-94AE-407D-9F76-157411B75CED}"/>
              </a:ext>
            </a:extLst>
          </p:cNvPr>
          <p:cNvSpPr>
            <a:spLocks noGrp="1" noChangeArrowheads="1"/>
          </p:cNvSpPr>
          <p:nvPr>
            <p:ph type="ctrTitle"/>
          </p:nvPr>
        </p:nvSpPr>
        <p:spPr>
          <a:xfrm>
            <a:off x="685800" y="0"/>
            <a:ext cx="7772400" cy="1524000"/>
          </a:xfrm>
        </p:spPr>
        <p:txBody>
          <a:bodyPr/>
          <a:lstStyle/>
          <a:p>
            <a:pPr eaLnBrk="1" hangingPunct="1">
              <a:defRPr/>
            </a:pPr>
            <a:r>
              <a:rPr lang="en-US" sz="6600" dirty="0"/>
              <a:t>Haitian Revolution</a:t>
            </a:r>
            <a:br>
              <a:rPr lang="en-US" dirty="0"/>
            </a:br>
            <a:r>
              <a:rPr lang="en-US" sz="3600" dirty="0"/>
              <a:t>1789-1804</a:t>
            </a:r>
          </a:p>
        </p:txBody>
      </p:sp>
      <p:pic>
        <p:nvPicPr>
          <p:cNvPr id="6" name="02 Tande M Tande.wma">
            <a:hlinkClick r:id="" action="ppaction://media"/>
            <a:extLst>
              <a:ext uri="{FF2B5EF4-FFF2-40B4-BE49-F238E27FC236}">
                <a16:creationId xmlns:a16="http://schemas.microsoft.com/office/drawing/2014/main" id="{8F8A4D90-53F8-400D-8E5C-FA0717066615}"/>
              </a:ext>
            </a:extLst>
          </p:cNvPr>
          <p:cNvPicPr>
            <a:picLocks noRot="1" noChangeAspect="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par>
                                <p:cTn id="7" presetID="1" presetClass="mediacall" presetSubtype="0" fill="hold" nodeType="withEffect">
                                  <p:stCondLst>
                                    <p:cond delay="0"/>
                                  </p:stCondLst>
                                  <p:childTnLst>
                                    <p:cmd type="call" cmd="playFrom(0.0)">
                                      <p:cBhvr>
                                        <p:cTn id="8" dur="246642" fill="hold"/>
                                        <p:tgtEl>
                                          <p:spTgt spid="6"/>
                                        </p:tgtEl>
                                      </p:cBhvr>
                                    </p:cmd>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6000"/>
                                  </p:stCondLst>
                                  <p:childTnLst>
                                    <p:set>
                                      <p:cBhvr>
                                        <p:cTn id="12"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elisle_-_Carte_de_l'Isle_de_Saint_Domingue">
            <a:extLst>
              <a:ext uri="{FF2B5EF4-FFF2-40B4-BE49-F238E27FC236}">
                <a16:creationId xmlns:a16="http://schemas.microsoft.com/office/drawing/2014/main" id="{1B77AFC0-9EDF-45FF-8C56-F1FF05EB87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762000"/>
            <a:ext cx="6477000"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3">
            <a:extLst>
              <a:ext uri="{FF2B5EF4-FFF2-40B4-BE49-F238E27FC236}">
                <a16:creationId xmlns:a16="http://schemas.microsoft.com/office/drawing/2014/main" id="{DDE0B2D1-5368-412B-B17B-6B60761917CE}"/>
              </a:ext>
            </a:extLst>
          </p:cNvPr>
          <p:cNvSpPr txBox="1">
            <a:spLocks noChangeArrowheads="1"/>
          </p:cNvSpPr>
          <p:nvPr/>
        </p:nvSpPr>
        <p:spPr bwMode="auto">
          <a:xfrm>
            <a:off x="3124200" y="2286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solidFill>
                  <a:schemeClr val="bg2"/>
                </a:solidFill>
                <a:latin typeface="Arial Black" panose="020B0A04020102020204" pitchFamily="34" charset="0"/>
              </a:rPr>
              <a:t>(Colony of St. Dominigue)</a:t>
            </a:r>
          </a:p>
        </p:txBody>
      </p:sp>
      <p:sp>
        <p:nvSpPr>
          <p:cNvPr id="4100" name="Text Box 4">
            <a:extLst>
              <a:ext uri="{FF2B5EF4-FFF2-40B4-BE49-F238E27FC236}">
                <a16:creationId xmlns:a16="http://schemas.microsoft.com/office/drawing/2014/main" id="{36AE4830-582E-4FA6-9882-A663F61BF133}"/>
              </a:ext>
            </a:extLst>
          </p:cNvPr>
          <p:cNvSpPr txBox="1">
            <a:spLocks noChangeArrowheads="1"/>
          </p:cNvSpPr>
          <p:nvPr/>
        </p:nvSpPr>
        <p:spPr bwMode="auto">
          <a:xfrm>
            <a:off x="1371600" y="228600"/>
            <a:ext cx="4308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a:solidFill>
                  <a:srgbClr val="66FF33"/>
                </a:solidFill>
                <a:latin typeface="Arial Black" panose="020B0A04020102020204" pitchFamily="34" charset="0"/>
              </a:rPr>
              <a:t>French</a:t>
            </a:r>
          </a:p>
        </p:txBody>
      </p:sp>
      <p:sp>
        <p:nvSpPr>
          <p:cNvPr id="4101" name="Text Box 5">
            <a:extLst>
              <a:ext uri="{FF2B5EF4-FFF2-40B4-BE49-F238E27FC236}">
                <a16:creationId xmlns:a16="http://schemas.microsoft.com/office/drawing/2014/main" id="{9A4ECF07-F80B-4375-8E68-772BEB2E4EAB}"/>
              </a:ext>
            </a:extLst>
          </p:cNvPr>
          <p:cNvSpPr txBox="1">
            <a:spLocks noChangeArrowheads="1"/>
          </p:cNvSpPr>
          <p:nvPr/>
        </p:nvSpPr>
        <p:spPr bwMode="auto">
          <a:xfrm>
            <a:off x="7010400" y="2209800"/>
            <a:ext cx="1828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a:solidFill>
                  <a:srgbClr val="66FF33"/>
                </a:solidFill>
                <a:latin typeface="Arial Black" panose="020B0A04020102020204" pitchFamily="34" charset="0"/>
              </a:rPr>
              <a:t>Spanish</a:t>
            </a:r>
          </a:p>
        </p:txBody>
      </p:sp>
      <p:sp>
        <p:nvSpPr>
          <p:cNvPr id="4102" name="AutoShape 6">
            <a:extLst>
              <a:ext uri="{FF2B5EF4-FFF2-40B4-BE49-F238E27FC236}">
                <a16:creationId xmlns:a16="http://schemas.microsoft.com/office/drawing/2014/main" id="{58E46ECD-F93A-4C0E-B044-6785E29FB5A9}"/>
              </a:ext>
            </a:extLst>
          </p:cNvPr>
          <p:cNvSpPr>
            <a:spLocks noChangeArrowheads="1"/>
          </p:cNvSpPr>
          <p:nvPr/>
        </p:nvSpPr>
        <p:spPr bwMode="auto">
          <a:xfrm rot="-2135874">
            <a:off x="4021138" y="3440113"/>
            <a:ext cx="3338512" cy="485775"/>
          </a:xfrm>
          <a:prstGeom prst="leftArrow">
            <a:avLst>
              <a:gd name="adj1" fmla="val 50000"/>
              <a:gd name="adj2" fmla="val 171814"/>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4103" name="AutoShape 7">
            <a:extLst>
              <a:ext uri="{FF2B5EF4-FFF2-40B4-BE49-F238E27FC236}">
                <a16:creationId xmlns:a16="http://schemas.microsoft.com/office/drawing/2014/main" id="{D66E2E88-0B1E-420B-AC44-57CF8128DB93}"/>
              </a:ext>
            </a:extLst>
          </p:cNvPr>
          <p:cNvSpPr>
            <a:spLocks noChangeArrowheads="1"/>
          </p:cNvSpPr>
          <p:nvPr/>
        </p:nvSpPr>
        <p:spPr bwMode="auto">
          <a:xfrm rot="5400000">
            <a:off x="1346200" y="1781175"/>
            <a:ext cx="3305175" cy="866775"/>
          </a:xfrm>
          <a:prstGeom prst="rightArrow">
            <a:avLst>
              <a:gd name="adj1" fmla="val 40657"/>
              <a:gd name="adj2" fmla="val 82513"/>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4104" name="Rectangle 9">
            <a:extLst>
              <a:ext uri="{FF2B5EF4-FFF2-40B4-BE49-F238E27FC236}">
                <a16:creationId xmlns:a16="http://schemas.microsoft.com/office/drawing/2014/main" id="{EFA3DD21-AF2F-47C7-9E3C-01A74F37E73F}"/>
              </a:ext>
            </a:extLst>
          </p:cNvPr>
          <p:cNvSpPr>
            <a:spLocks noChangeArrowheads="1"/>
          </p:cNvSpPr>
          <p:nvPr/>
        </p:nvSpPr>
        <p:spPr bwMode="auto">
          <a:xfrm>
            <a:off x="990600" y="5715000"/>
            <a:ext cx="6705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t>France took western 1/3 of island from Spain</a:t>
            </a:r>
          </a:p>
        </p:txBody>
      </p:sp>
      <p:sp>
        <p:nvSpPr>
          <p:cNvPr id="4105" name="Freeform 9">
            <a:extLst>
              <a:ext uri="{FF2B5EF4-FFF2-40B4-BE49-F238E27FC236}">
                <a16:creationId xmlns:a16="http://schemas.microsoft.com/office/drawing/2014/main" id="{C87756FC-69C0-465B-BC6D-BD2F4F1EF671}"/>
              </a:ext>
            </a:extLst>
          </p:cNvPr>
          <p:cNvSpPr>
            <a:spLocks/>
          </p:cNvSpPr>
          <p:nvPr/>
        </p:nvSpPr>
        <p:spPr bwMode="auto">
          <a:xfrm>
            <a:off x="3136900" y="3581400"/>
            <a:ext cx="228600" cy="1308100"/>
          </a:xfrm>
          <a:custGeom>
            <a:avLst/>
            <a:gdLst>
              <a:gd name="T0" fmla="*/ 2147483647 w 144"/>
              <a:gd name="T1" fmla="*/ 0 h 824"/>
              <a:gd name="T2" fmla="*/ 2147483647 w 144"/>
              <a:gd name="T3" fmla="*/ 2147483647 h 824"/>
              <a:gd name="T4" fmla="*/ 2147483647 w 144"/>
              <a:gd name="T5" fmla="*/ 2147483647 h 824"/>
              <a:gd name="T6" fmla="*/ 2147483647 w 144"/>
              <a:gd name="T7" fmla="*/ 2147483647 h 824"/>
              <a:gd name="T8" fmla="*/ 2147483647 w 144"/>
              <a:gd name="T9" fmla="*/ 2147483647 h 824"/>
              <a:gd name="T10" fmla="*/ 2147483647 w 144"/>
              <a:gd name="T11" fmla="*/ 2147483647 h 824"/>
              <a:gd name="T12" fmla="*/ 2147483647 w 144"/>
              <a:gd name="T13" fmla="*/ 2147483647 h 824"/>
              <a:gd name="T14" fmla="*/ 0 w 144"/>
              <a:gd name="T15" fmla="*/ 2147483647 h 824"/>
              <a:gd name="T16" fmla="*/ 2147483647 w 144"/>
              <a:gd name="T17" fmla="*/ 2147483647 h 8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4"/>
              <a:gd name="T28" fmla="*/ 0 h 824"/>
              <a:gd name="T29" fmla="*/ 144 w 144"/>
              <a:gd name="T30" fmla="*/ 824 h 8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4" h="824">
                <a:moveTo>
                  <a:pt x="144" y="0"/>
                </a:moveTo>
                <a:cubicBezTo>
                  <a:pt x="127" y="52"/>
                  <a:pt x="127" y="54"/>
                  <a:pt x="144" y="104"/>
                </a:cubicBezTo>
                <a:cubicBezTo>
                  <a:pt x="137" y="152"/>
                  <a:pt x="139" y="199"/>
                  <a:pt x="88" y="216"/>
                </a:cubicBezTo>
                <a:cubicBezTo>
                  <a:pt x="83" y="224"/>
                  <a:pt x="74" y="231"/>
                  <a:pt x="72" y="240"/>
                </a:cubicBezTo>
                <a:cubicBezTo>
                  <a:pt x="71" y="248"/>
                  <a:pt x="80" y="256"/>
                  <a:pt x="80" y="264"/>
                </a:cubicBezTo>
                <a:cubicBezTo>
                  <a:pt x="80" y="320"/>
                  <a:pt x="79" y="376"/>
                  <a:pt x="72" y="432"/>
                </a:cubicBezTo>
                <a:cubicBezTo>
                  <a:pt x="70" y="448"/>
                  <a:pt x="41" y="490"/>
                  <a:pt x="32" y="504"/>
                </a:cubicBezTo>
                <a:cubicBezTo>
                  <a:pt x="20" y="749"/>
                  <a:pt x="31" y="605"/>
                  <a:pt x="0" y="728"/>
                </a:cubicBezTo>
                <a:cubicBezTo>
                  <a:pt x="10" y="797"/>
                  <a:pt x="8" y="765"/>
                  <a:pt x="8" y="824"/>
                </a:cubicBez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3.uta.edu/faculty/garrigus/Gallery_Saint-Domingue/ClubMassiac_May15_1791.jpg">
            <a:extLst>
              <a:ext uri="{FF2B5EF4-FFF2-40B4-BE49-F238E27FC236}">
                <a16:creationId xmlns:a16="http://schemas.microsoft.com/office/drawing/2014/main" id="{ABE5D1FB-C9EA-42AE-AAA2-BA2396071E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934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4">
            <a:extLst>
              <a:ext uri="{FF2B5EF4-FFF2-40B4-BE49-F238E27FC236}">
                <a16:creationId xmlns:a16="http://schemas.microsoft.com/office/drawing/2014/main" id="{EF0EF569-DEF1-49C9-B44B-9F66C1CE4DA7}"/>
              </a:ext>
            </a:extLst>
          </p:cNvPr>
          <p:cNvSpPr txBox="1">
            <a:spLocks noChangeArrowheads="1"/>
          </p:cNvSpPr>
          <p:nvPr/>
        </p:nvSpPr>
        <p:spPr bwMode="auto">
          <a:xfrm>
            <a:off x="7146925" y="2398713"/>
            <a:ext cx="204895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b="1"/>
              <a:t>Whites (20,000)</a:t>
            </a:r>
          </a:p>
        </p:txBody>
      </p:sp>
      <p:sp>
        <p:nvSpPr>
          <p:cNvPr id="5124" name="Text Box 5">
            <a:extLst>
              <a:ext uri="{FF2B5EF4-FFF2-40B4-BE49-F238E27FC236}">
                <a16:creationId xmlns:a16="http://schemas.microsoft.com/office/drawing/2014/main" id="{BED7BE30-DB46-4D47-9498-B5147AB3B50B}"/>
              </a:ext>
            </a:extLst>
          </p:cNvPr>
          <p:cNvSpPr txBox="1">
            <a:spLocks noChangeArrowheads="1"/>
          </p:cNvSpPr>
          <p:nvPr/>
        </p:nvSpPr>
        <p:spPr bwMode="auto">
          <a:xfrm>
            <a:off x="7070725" y="2932113"/>
            <a:ext cx="192405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b="1">
                <a:solidFill>
                  <a:schemeClr val="bg2">
                    <a:lumMod val="75000"/>
                  </a:schemeClr>
                </a:solidFill>
              </a:rPr>
              <a:t>Gens de Couleur</a:t>
            </a:r>
          </a:p>
          <a:p>
            <a:r>
              <a:rPr lang="en-US" altLang="en-US" sz="2000" b="1">
                <a:solidFill>
                  <a:schemeClr val="bg2">
                    <a:lumMod val="75000"/>
                  </a:schemeClr>
                </a:solidFill>
              </a:rPr>
              <a:t>(Free Blacks)</a:t>
            </a:r>
          </a:p>
          <a:p>
            <a:r>
              <a:rPr lang="en-US" altLang="en-US" sz="2000" b="1">
                <a:solidFill>
                  <a:schemeClr val="bg2">
                    <a:lumMod val="75000"/>
                  </a:schemeClr>
                </a:solidFill>
              </a:rPr>
              <a:t>(30,000)</a:t>
            </a:r>
          </a:p>
        </p:txBody>
      </p:sp>
      <p:sp>
        <p:nvSpPr>
          <p:cNvPr id="5125" name="Text Box 6">
            <a:extLst>
              <a:ext uri="{FF2B5EF4-FFF2-40B4-BE49-F238E27FC236}">
                <a16:creationId xmlns:a16="http://schemas.microsoft.com/office/drawing/2014/main" id="{360AA07D-F6BF-4041-B4DB-23B67FA45145}"/>
              </a:ext>
            </a:extLst>
          </p:cNvPr>
          <p:cNvSpPr txBox="1">
            <a:spLocks noChangeArrowheads="1"/>
          </p:cNvSpPr>
          <p:nvPr/>
        </p:nvSpPr>
        <p:spPr bwMode="auto">
          <a:xfrm>
            <a:off x="7299325" y="4303713"/>
            <a:ext cx="172675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a:solidFill>
                  <a:srgbClr val="FF0000"/>
                </a:solidFill>
              </a:rPr>
              <a:t>Slaves</a:t>
            </a:r>
          </a:p>
          <a:p>
            <a:r>
              <a:rPr lang="en-US" altLang="en-US" sz="2800" b="1">
                <a:solidFill>
                  <a:srgbClr val="FF0000"/>
                </a:solidFill>
              </a:rPr>
              <a:t>(500,000)</a:t>
            </a:r>
          </a:p>
        </p:txBody>
      </p:sp>
      <p:sp>
        <p:nvSpPr>
          <p:cNvPr id="5126" name="Text Box 7">
            <a:extLst>
              <a:ext uri="{FF2B5EF4-FFF2-40B4-BE49-F238E27FC236}">
                <a16:creationId xmlns:a16="http://schemas.microsoft.com/office/drawing/2014/main" id="{9780883A-D20D-4B9B-91A4-DD40190AB7AE}"/>
              </a:ext>
            </a:extLst>
          </p:cNvPr>
          <p:cNvSpPr txBox="1">
            <a:spLocks noChangeArrowheads="1"/>
          </p:cNvSpPr>
          <p:nvPr/>
        </p:nvSpPr>
        <p:spPr bwMode="auto">
          <a:xfrm>
            <a:off x="7070724" y="152400"/>
            <a:ext cx="192405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a:t>Social Structure in Haiti</a:t>
            </a:r>
          </a:p>
        </p:txBody>
      </p:sp>
      <p:sp>
        <p:nvSpPr>
          <p:cNvPr id="5127" name="Line 8">
            <a:extLst>
              <a:ext uri="{FF2B5EF4-FFF2-40B4-BE49-F238E27FC236}">
                <a16:creationId xmlns:a16="http://schemas.microsoft.com/office/drawing/2014/main" id="{42174450-E786-404D-81AE-65DBCB0DF90D}"/>
              </a:ext>
            </a:extLst>
          </p:cNvPr>
          <p:cNvSpPr>
            <a:spLocks noChangeShapeType="1"/>
          </p:cNvSpPr>
          <p:nvPr/>
        </p:nvSpPr>
        <p:spPr bwMode="auto">
          <a:xfrm flipH="1" flipV="1">
            <a:off x="4419600" y="2209800"/>
            <a:ext cx="2743200" cy="3810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8" name="Line 9">
            <a:extLst>
              <a:ext uri="{FF2B5EF4-FFF2-40B4-BE49-F238E27FC236}">
                <a16:creationId xmlns:a16="http://schemas.microsoft.com/office/drawing/2014/main" id="{AD8E306C-8010-4E82-A473-E270709923C9}"/>
              </a:ext>
            </a:extLst>
          </p:cNvPr>
          <p:cNvSpPr>
            <a:spLocks noChangeShapeType="1"/>
          </p:cNvSpPr>
          <p:nvPr/>
        </p:nvSpPr>
        <p:spPr bwMode="auto">
          <a:xfrm flipH="1" flipV="1">
            <a:off x="3962400" y="2514600"/>
            <a:ext cx="3200400" cy="762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9" name="Line 10">
            <a:extLst>
              <a:ext uri="{FF2B5EF4-FFF2-40B4-BE49-F238E27FC236}">
                <a16:creationId xmlns:a16="http://schemas.microsoft.com/office/drawing/2014/main" id="{F78A5F2C-6877-4AD8-AE10-3BD9D2F305CE}"/>
              </a:ext>
            </a:extLst>
          </p:cNvPr>
          <p:cNvSpPr>
            <a:spLocks noChangeShapeType="1"/>
          </p:cNvSpPr>
          <p:nvPr/>
        </p:nvSpPr>
        <p:spPr bwMode="auto">
          <a:xfrm flipH="1">
            <a:off x="2438400" y="3048000"/>
            <a:ext cx="4724400" cy="3810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0" name="Line 11">
            <a:extLst>
              <a:ext uri="{FF2B5EF4-FFF2-40B4-BE49-F238E27FC236}">
                <a16:creationId xmlns:a16="http://schemas.microsoft.com/office/drawing/2014/main" id="{1876FE11-9F51-4F6D-9186-26520744B9EE}"/>
              </a:ext>
            </a:extLst>
          </p:cNvPr>
          <p:cNvSpPr>
            <a:spLocks noChangeShapeType="1"/>
          </p:cNvSpPr>
          <p:nvPr/>
        </p:nvSpPr>
        <p:spPr bwMode="auto">
          <a:xfrm flipH="1" flipV="1">
            <a:off x="6629400" y="4191000"/>
            <a:ext cx="762000" cy="2286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77BEDA42-F8AA-4E2D-97CE-3E5C35EEF6E5}"/>
              </a:ext>
            </a:extLst>
          </p:cNvPr>
          <p:cNvSpPr>
            <a:spLocks noGrp="1" noChangeArrowheads="1"/>
          </p:cNvSpPr>
          <p:nvPr>
            <p:ph type="body" idx="1"/>
          </p:nvPr>
        </p:nvSpPr>
        <p:spPr>
          <a:xfrm>
            <a:off x="0" y="228600"/>
            <a:ext cx="9144000" cy="6248400"/>
          </a:xfrm>
        </p:spPr>
        <p:txBody>
          <a:bodyPr/>
          <a:lstStyle/>
          <a:p>
            <a:pPr eaLnBrk="1" hangingPunct="1"/>
            <a:r>
              <a:rPr lang="en-US" altLang="en-US" sz="4800" b="1">
                <a:solidFill>
                  <a:srgbClr val="66FF33"/>
                </a:solidFill>
              </a:rPr>
              <a:t>Pre-Revolution</a:t>
            </a:r>
            <a:r>
              <a:rPr lang="en-US" altLang="en-US" sz="4800" b="1"/>
              <a:t>:</a:t>
            </a:r>
          </a:p>
          <a:p>
            <a:pPr lvl="1" eaLnBrk="1" hangingPunct="1"/>
            <a:r>
              <a:rPr lang="en-US" altLang="en-US" b="1"/>
              <a:t>French colonists brought African slaves to develop large sugar and coffee plantations</a:t>
            </a:r>
          </a:p>
          <a:p>
            <a:pPr lvl="2" eaLnBrk="1" hangingPunct="1"/>
            <a:r>
              <a:rPr lang="en-US" altLang="en-US" b="1"/>
              <a:t>40% of world’s sugar</a:t>
            </a:r>
          </a:p>
          <a:p>
            <a:pPr lvl="2" eaLnBrk="1" hangingPunct="1"/>
            <a:r>
              <a:rPr lang="en-US" altLang="en-US" b="1"/>
              <a:t>50% of world's coffee</a:t>
            </a:r>
          </a:p>
          <a:p>
            <a:pPr lvl="2" eaLnBrk="1" hangingPunct="1"/>
            <a:endParaRPr lang="en-US" altLang="en-US" b="1"/>
          </a:p>
          <a:p>
            <a:pPr lvl="2" eaLnBrk="1" hangingPunct="1"/>
            <a:endParaRPr lang="en-US" altLang="en-US" b="1"/>
          </a:p>
          <a:p>
            <a:pPr marL="914400" lvl="2" indent="0" eaLnBrk="1" hangingPunct="1">
              <a:buNone/>
            </a:pPr>
            <a:endParaRPr lang="en-US" altLang="en-US" b="1"/>
          </a:p>
          <a:p>
            <a:pPr lvl="1" eaLnBrk="1" hangingPunct="1"/>
            <a:r>
              <a:rPr lang="en-US" altLang="en-US" b="1"/>
              <a:t>By 1788 - 500,000 slaves and 60,000 colonists (outnumbered 8 : 1)</a:t>
            </a:r>
          </a:p>
          <a:p>
            <a:pPr eaLnBrk="1" hangingPunct="1"/>
            <a:r>
              <a:rPr lang="en-US" altLang="en-US" b="1"/>
              <a:t>Haiti was the richest colony in the WORLD</a:t>
            </a:r>
          </a:p>
          <a:p>
            <a:pPr eaLnBrk="1" hangingPunct="1"/>
            <a:endParaRPr lang="en-US" altLang="en-US" b="1"/>
          </a:p>
        </p:txBody>
      </p:sp>
      <p:pic>
        <p:nvPicPr>
          <p:cNvPr id="3" name="Picture 2">
            <a:extLst>
              <a:ext uri="{FF2B5EF4-FFF2-40B4-BE49-F238E27FC236}">
                <a16:creationId xmlns:a16="http://schemas.microsoft.com/office/drawing/2014/main" id="{1078B942-26B9-4162-875F-9B9239CB3E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1" y="2057400"/>
            <a:ext cx="4572000" cy="21336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Click to view copy of original: Haitian Creoles, free people of color">
            <a:hlinkClick r:id="rId3"/>
            <a:extLst>
              <a:ext uri="{FF2B5EF4-FFF2-40B4-BE49-F238E27FC236}">
                <a16:creationId xmlns:a16="http://schemas.microsoft.com/office/drawing/2014/main" id="{B8C323F2-46B8-46A5-B020-39F10FED334F}"/>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6096000" y="304800"/>
            <a:ext cx="2862263" cy="4703763"/>
          </a:xfrm>
        </p:spPr>
      </p:pic>
      <p:sp>
        <p:nvSpPr>
          <p:cNvPr id="7171" name="Rectangle 3">
            <a:extLst>
              <a:ext uri="{FF2B5EF4-FFF2-40B4-BE49-F238E27FC236}">
                <a16:creationId xmlns:a16="http://schemas.microsoft.com/office/drawing/2014/main" id="{1DF5B047-ADBF-4546-BDDF-9AB702AC31B7}"/>
              </a:ext>
            </a:extLst>
          </p:cNvPr>
          <p:cNvSpPr>
            <a:spLocks noGrp="1" noChangeArrowheads="1"/>
          </p:cNvSpPr>
          <p:nvPr>
            <p:ph type="body" sz="half" idx="1"/>
          </p:nvPr>
        </p:nvSpPr>
        <p:spPr>
          <a:xfrm>
            <a:off x="0" y="1143000"/>
            <a:ext cx="6248400" cy="3352800"/>
          </a:xfrm>
        </p:spPr>
        <p:txBody>
          <a:bodyPr/>
          <a:lstStyle/>
          <a:p>
            <a:pPr eaLnBrk="1" hangingPunct="1"/>
            <a:r>
              <a:rPr lang="en-US" altLang="en-US" sz="2400" b="1"/>
              <a:t>White planters (</a:t>
            </a:r>
            <a:r>
              <a:rPr lang="en-US" altLang="en-US" sz="2400" b="1" i="1">
                <a:ea typeface="ＭＳ Ｐゴシック" panose="020B0600070205080204" pitchFamily="34" charset="-128"/>
              </a:rPr>
              <a:t>G</a:t>
            </a:r>
            <a:r>
              <a:rPr lang="en-US" altLang="ja-JP" sz="2400" b="1" i="1">
                <a:ea typeface="ＭＳ Ｐゴシック" panose="020B0600070205080204" pitchFamily="34" charset="-128"/>
              </a:rPr>
              <a:t>rands Blancs</a:t>
            </a:r>
            <a:r>
              <a:rPr lang="en-US" altLang="ja-JP" sz="2400" b="1">
                <a:ea typeface="ＭＳ Ｐゴシック" panose="020B0600070205080204" pitchFamily="34" charset="-128"/>
              </a:rPr>
              <a:t>)</a:t>
            </a:r>
            <a:r>
              <a:rPr lang="en-US" altLang="en-US" sz="2400" b="1"/>
              <a:t> want “home rule” </a:t>
            </a:r>
            <a:r>
              <a:rPr lang="en-US" altLang="en-US" sz="2000" b="1"/>
              <a:t>because of French Revolution</a:t>
            </a:r>
          </a:p>
          <a:p>
            <a:pPr eaLnBrk="1" hangingPunct="1"/>
            <a:r>
              <a:rPr lang="en-US" altLang="en-US" sz="2000" b="1"/>
              <a:t>Small Farmers (Petit Blancs) </a:t>
            </a:r>
          </a:p>
          <a:p>
            <a:pPr lvl="1" eaLnBrk="1" hangingPunct="1"/>
            <a:r>
              <a:rPr lang="en-US" altLang="en-US" sz="1600" b="1"/>
              <a:t>want equal rights</a:t>
            </a:r>
          </a:p>
          <a:p>
            <a:pPr eaLnBrk="1" hangingPunct="1"/>
            <a:r>
              <a:rPr lang="en-US" altLang="en-US" sz="2400" b="1" i="1"/>
              <a:t>Gens de couleur</a:t>
            </a:r>
            <a:r>
              <a:rPr lang="en-US" altLang="en-US" sz="2400" b="1"/>
              <a:t> (free blacks)</a:t>
            </a:r>
          </a:p>
          <a:p>
            <a:pPr lvl="1" eaLnBrk="1" hangingPunct="1"/>
            <a:r>
              <a:rPr lang="en-US" altLang="en-US" sz="2000" b="1"/>
              <a:t>want equality (liberty, equality, fraternity) and citizenship</a:t>
            </a:r>
          </a:p>
          <a:p>
            <a:pPr eaLnBrk="1" hangingPunct="1"/>
            <a:r>
              <a:rPr lang="en-US" altLang="en-US" sz="2400" b="1"/>
              <a:t>Slaves are not involved, yet…</a:t>
            </a:r>
          </a:p>
          <a:p>
            <a:pPr eaLnBrk="1" hangingPunct="1"/>
            <a:r>
              <a:rPr lang="en-US" altLang="en-US" sz="2400" b="1">
                <a:solidFill>
                  <a:schemeClr val="accent3">
                    <a:lumMod val="50000"/>
                  </a:schemeClr>
                </a:solidFill>
              </a:rPr>
              <a:t>They were inspired by other revolutions that preceded theirs (France, United States)</a:t>
            </a:r>
          </a:p>
        </p:txBody>
      </p:sp>
      <p:sp>
        <p:nvSpPr>
          <p:cNvPr id="7172" name="Line 6">
            <a:extLst>
              <a:ext uri="{FF2B5EF4-FFF2-40B4-BE49-F238E27FC236}">
                <a16:creationId xmlns:a16="http://schemas.microsoft.com/office/drawing/2014/main" id="{E1D1A720-15F6-4670-B7EE-9747266FAF3F}"/>
              </a:ext>
            </a:extLst>
          </p:cNvPr>
          <p:cNvSpPr>
            <a:spLocks noChangeShapeType="1"/>
          </p:cNvSpPr>
          <p:nvPr/>
        </p:nvSpPr>
        <p:spPr bwMode="auto">
          <a:xfrm flipV="1">
            <a:off x="4724400" y="1981200"/>
            <a:ext cx="1524000" cy="152400"/>
          </a:xfrm>
          <a:prstGeom prst="line">
            <a:avLst/>
          </a:prstGeom>
          <a:noFill/>
          <a:ln w="3810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7173" name="Line 6">
            <a:extLst>
              <a:ext uri="{FF2B5EF4-FFF2-40B4-BE49-F238E27FC236}">
                <a16:creationId xmlns:a16="http://schemas.microsoft.com/office/drawing/2014/main" id="{642BDD63-EC52-49CB-ADC7-0C626B1E5719}"/>
              </a:ext>
            </a:extLst>
          </p:cNvPr>
          <p:cNvSpPr>
            <a:spLocks noChangeShapeType="1"/>
          </p:cNvSpPr>
          <p:nvPr/>
        </p:nvSpPr>
        <p:spPr bwMode="auto">
          <a:xfrm flipV="1">
            <a:off x="4724400" y="1371600"/>
            <a:ext cx="3124200" cy="762000"/>
          </a:xfrm>
          <a:prstGeom prst="line">
            <a:avLst/>
          </a:prstGeom>
          <a:noFill/>
          <a:ln w="3810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7" name="Title 6">
            <a:extLst>
              <a:ext uri="{FF2B5EF4-FFF2-40B4-BE49-F238E27FC236}">
                <a16:creationId xmlns:a16="http://schemas.microsoft.com/office/drawing/2014/main" id="{C3826C49-CCB8-43F5-8ABF-C04A0311A135}"/>
              </a:ext>
            </a:extLst>
          </p:cNvPr>
          <p:cNvSpPr>
            <a:spLocks noGrp="1"/>
          </p:cNvSpPr>
          <p:nvPr>
            <p:ph type="title"/>
          </p:nvPr>
        </p:nvSpPr>
        <p:spPr>
          <a:xfrm>
            <a:off x="457200" y="228600"/>
            <a:ext cx="5715000" cy="762000"/>
          </a:xfrm>
        </p:spPr>
        <p:txBody>
          <a:bodyPr/>
          <a:lstStyle/>
          <a:p>
            <a:pPr>
              <a:defRPr/>
            </a:pPr>
            <a:r>
              <a:rPr lang="en-US" dirty="0"/>
              <a:t>Early events (1789)</a:t>
            </a:r>
          </a:p>
        </p:txBody>
      </p:sp>
    </p:spTree>
  </p:cSld>
  <p:clrMapOvr>
    <a:masterClrMapping/>
  </p:clrMapOvr>
</p:sld>
</file>

<file path=ppt/theme/theme1.xml><?xml version="1.0" encoding="utf-8"?>
<a:theme xmlns:a="http://schemas.openxmlformats.org/drawingml/2006/main" name="Mountain Top">
  <a:themeElements>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
      <a:clrScheme name="Mountain Top 10">
        <a:dk1>
          <a:srgbClr val="463416"/>
        </a:dk1>
        <a:lt1>
          <a:srgbClr val="FFFFFF"/>
        </a:lt1>
        <a:dk2>
          <a:srgbClr val="FF9900"/>
        </a:dk2>
        <a:lt2>
          <a:srgbClr val="E3E3FF"/>
        </a:lt2>
        <a:accent1>
          <a:srgbClr val="3399FF"/>
        </a:accent1>
        <a:accent2>
          <a:srgbClr val="33CCCC"/>
        </a:accent2>
        <a:accent3>
          <a:srgbClr val="FFCAA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1147</TotalTime>
  <Words>752</Words>
  <Application>Microsoft Office PowerPoint</Application>
  <PresentationFormat>On-screen Show (4:3)</PresentationFormat>
  <Paragraphs>117</Paragraphs>
  <Slides>21</Slides>
  <Notes>15</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ＭＳ Ｐゴシック</vt:lpstr>
      <vt:lpstr>Arial</vt:lpstr>
      <vt:lpstr>Arial Black</vt:lpstr>
      <vt:lpstr>Impact</vt:lpstr>
      <vt:lpstr>Times New Roman</vt:lpstr>
      <vt:lpstr>Mountain Top</vt:lpstr>
      <vt:lpstr>Day 107: Slave Revolts and the Haitian Revolution </vt:lpstr>
      <vt:lpstr>Worst treatment you’ve ever received……</vt:lpstr>
      <vt:lpstr> Small Groups- Explore slave revolts in the past and find common themes</vt:lpstr>
      <vt:lpstr>….and the most successful of all time: Haiti</vt:lpstr>
      <vt:lpstr>Haitian Revolution 1789-1804</vt:lpstr>
      <vt:lpstr>PowerPoint Presentation</vt:lpstr>
      <vt:lpstr>PowerPoint Presentation</vt:lpstr>
      <vt:lpstr>PowerPoint Presentation</vt:lpstr>
      <vt:lpstr>Early events (1789)</vt:lpstr>
      <vt:lpstr>1790</vt:lpstr>
      <vt:lpstr>1791: Guerilla Attacks</vt:lpstr>
      <vt:lpstr>1791:  CRISIS</vt:lpstr>
      <vt:lpstr>1791:  Slave Revolt</vt:lpstr>
      <vt:lpstr>PowerPoint Presentation</vt:lpstr>
      <vt:lpstr>1793</vt:lpstr>
      <vt:lpstr>1799</vt:lpstr>
      <vt:lpstr>1800-Extreme Times call for extreme actions</vt:lpstr>
      <vt:lpstr>1802</vt:lpstr>
      <vt:lpstr>1802</vt:lpstr>
      <vt:lpstr>1804: Return to Normalcy</vt:lpstr>
      <vt:lpstr>Some questions to end with….</vt:lpstr>
    </vt:vector>
  </TitlesOfParts>
  <Company>HISD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Haitian Revolution 1789-1804</dc:title>
  <dc:creator>CPEEK</dc:creator>
  <cp:lastModifiedBy>Anthony Salciccioli</cp:lastModifiedBy>
  <cp:revision>137</cp:revision>
  <dcterms:created xsi:type="dcterms:W3CDTF">2011-02-17T16:57:31Z</dcterms:created>
  <dcterms:modified xsi:type="dcterms:W3CDTF">2018-03-08T01:53:08Z</dcterms:modified>
</cp:coreProperties>
</file>