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58" r:id="rId8"/>
    <p:sldId id="270" r:id="rId9"/>
    <p:sldId id="272" r:id="rId10"/>
    <p:sldId id="259" r:id="rId11"/>
    <p:sldId id="271" r:id="rId12"/>
    <p:sldId id="260" r:id="rId13"/>
    <p:sldId id="273" r:id="rId14"/>
    <p:sldId id="261" r:id="rId15"/>
    <p:sldId id="274" r:id="rId16"/>
    <p:sldId id="275" r:id="rId17"/>
    <p:sldId id="262" r:id="rId18"/>
    <p:sldId id="276" r:id="rId19"/>
    <p:sldId id="263" r:id="rId20"/>
    <p:sldId id="277" r:id="rId21"/>
    <p:sldId id="278" r:id="rId22"/>
    <p:sldId id="264" r:id="rId23"/>
    <p:sldId id="279" r:id="rId24"/>
    <p:sldId id="265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3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9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44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1675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4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833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25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09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5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7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38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8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7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0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85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6BAB0-1D57-41B3-BD4C-5D355EAED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Ancient Civilizations Project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0151B-C334-4712-9480-7E90FBB11B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I needed you to learn about these civilizations- Filling in the gaps from your classmate’s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31877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D2E3-A929-4A29-8B97-8AE13301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 Valley (Harappan)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33C22-C897-48CB-B230-E5CE424D25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Harappa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20678D-E6EB-4831-9B16-E5D8C1601B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86719" y="3630613"/>
            <a:ext cx="2686050" cy="170497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A5127-ED81-4F53-8999-9FA7C315B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Indus River in modern Pakistan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4F6DEF4-DC02-44E3-95E1-3DF48FBE42D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77819" y="3582988"/>
            <a:ext cx="2533650" cy="1800225"/>
          </a:xfrm>
        </p:spPr>
      </p:pic>
    </p:spTree>
    <p:extLst>
      <p:ext uri="{BB962C8B-B14F-4D97-AF65-F5344CB8AC3E}">
        <p14:creationId xmlns:p14="http://schemas.microsoft.com/office/powerpoint/2010/main" val="284826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FDF3F5F-965B-4EE5-9F7E-AFB4A2A4C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 Masters of Water- Wells, drainage, bathrooms</a:t>
            </a:r>
            <a:br>
              <a:rPr lang="en-US" dirty="0"/>
            </a:br>
            <a:r>
              <a:rPr lang="en-US" dirty="0"/>
              <a:t>* Standard weights and measures</a:t>
            </a:r>
            <a:br>
              <a:rPr lang="en-US" dirty="0"/>
            </a:br>
            <a:r>
              <a:rPr lang="en-US" dirty="0"/>
              <a:t>* Roots of Hinduism </a:t>
            </a:r>
            <a:br>
              <a:rPr lang="en-US" dirty="0"/>
            </a:br>
            <a:r>
              <a:rPr lang="en-US" dirty="0"/>
              <a:t>* Much is lost due to not being able to understand their language. No Rosetta Stone to crack Indus Valley code…yet.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D5A84F-D894-479C-8DEE-447492B9D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Indus Valley Contributions and Innovations </a:t>
            </a:r>
          </a:p>
        </p:txBody>
      </p:sp>
    </p:spTree>
    <p:extLst>
      <p:ext uri="{BB962C8B-B14F-4D97-AF65-F5344CB8AC3E}">
        <p14:creationId xmlns:p14="http://schemas.microsoft.com/office/powerpoint/2010/main" val="69965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0973-F067-4767-9E09-D07B883F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Ancient China (Xia, Shang, Zhou)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1ACD6-6E30-41C5-AB05-E902FA4E44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Xia is not substantiated by archaeological evidence, but Shang is.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7E8463D-F6B1-4708-82D2-031487224C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96256" y="3559175"/>
            <a:ext cx="2466975" cy="18478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5658B-746E-4C47-B8F9-2DCAA1174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Eastern China along the Yellow River (Huang He)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E8A1945-E60C-4550-A898-1FEF62E6BE9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54006" y="3597275"/>
            <a:ext cx="2581275" cy="1771650"/>
          </a:xfrm>
        </p:spPr>
      </p:pic>
    </p:spTree>
    <p:extLst>
      <p:ext uri="{BB962C8B-B14F-4D97-AF65-F5344CB8AC3E}">
        <p14:creationId xmlns:p14="http://schemas.microsoft.com/office/powerpoint/2010/main" val="3312544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C0935E-3DA9-4B29-841B-8D24207D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Ancient Chinese Contributions and Innovations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83D2C20-CB2A-4B5D-A043-1B482E72E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2746" y="2336871"/>
            <a:ext cx="4235915" cy="3238305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5E6984-36B6-4A3C-80ED-E56C6509A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Legalism </a:t>
            </a:r>
            <a:r>
              <a:rPr lang="en-US" i="1" dirty="0"/>
              <a:t>(Emphasizes the need for order above all other human concerns.) </a:t>
            </a:r>
          </a:p>
          <a:p>
            <a:r>
              <a:rPr lang="en-US" dirty="0"/>
              <a:t>Standardized writing and language</a:t>
            </a:r>
          </a:p>
          <a:p>
            <a:r>
              <a:rPr lang="en-US" dirty="0"/>
              <a:t>Standardized money</a:t>
            </a:r>
          </a:p>
          <a:p>
            <a:r>
              <a:rPr lang="en-US" dirty="0"/>
              <a:t>Standardized system of measurement</a:t>
            </a:r>
          </a:p>
          <a:p>
            <a:r>
              <a:rPr lang="en-US" dirty="0"/>
              <a:t>Irrigation projects</a:t>
            </a:r>
          </a:p>
          <a:p>
            <a:r>
              <a:rPr lang="en-US" dirty="0"/>
              <a:t>Building of the Great Wall</a:t>
            </a:r>
          </a:p>
          <a:p>
            <a:r>
              <a:rPr lang="en-US" dirty="0"/>
              <a:t>Terra cotta army</a:t>
            </a:r>
          </a:p>
          <a:p>
            <a:r>
              <a:rPr lang="en-US" dirty="0"/>
              <a:t>Expanded Network of Roads and Canals</a:t>
            </a:r>
          </a:p>
          <a:p>
            <a:r>
              <a:rPr lang="en-US" dirty="0"/>
              <a:t>Multiplication Table</a:t>
            </a:r>
          </a:p>
        </p:txBody>
      </p:sp>
    </p:spTree>
    <p:extLst>
      <p:ext uri="{BB962C8B-B14F-4D97-AF65-F5344CB8AC3E}">
        <p14:creationId xmlns:p14="http://schemas.microsoft.com/office/powerpoint/2010/main" val="1261018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1D51-122C-4B2C-8EF2-4F49E52F5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Ancient Hebrews (Israelites)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27DD1-80CF-43BC-9D09-7ADFF1BE7A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Ten Commandments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0D43CF-BE95-4925-9C2E-550649FA7E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20056" y="3606800"/>
            <a:ext cx="2619375" cy="17526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46BCE-D60F-43E5-BA96-AD4C1F07E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 area of modern Israel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E596AF3-E3D2-41BA-A2DE-6F92A01BEBB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01631" y="3563938"/>
            <a:ext cx="2486025" cy="1838325"/>
          </a:xfrm>
        </p:spPr>
      </p:pic>
    </p:spTree>
    <p:extLst>
      <p:ext uri="{BB962C8B-B14F-4D97-AF65-F5344CB8AC3E}">
        <p14:creationId xmlns:p14="http://schemas.microsoft.com/office/powerpoint/2010/main" val="154942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E4ACEE-B7DA-4A68-A5BB-9B42BDB7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Glass Making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7C31E48-52F9-4F4D-9698-8C706689B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3752" y="2618912"/>
            <a:ext cx="3533312" cy="3018407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AE2ACD-62A9-4A9E-AD46-C3CB0BAFB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Ancient Hebrew glass making was the root of the way we make glass today. </a:t>
            </a:r>
          </a:p>
        </p:txBody>
      </p:sp>
    </p:spTree>
    <p:extLst>
      <p:ext uri="{BB962C8B-B14F-4D97-AF65-F5344CB8AC3E}">
        <p14:creationId xmlns:p14="http://schemas.microsoft.com/office/powerpoint/2010/main" val="1458983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1E1BA4-DA1F-4760-83AF-25FF48A5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Big Influences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A59689-885E-4250-B38F-E92E6FEC0C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Torah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3AE298-6669-4FB1-9F92-63D946BDB108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ACAD21-F042-4006-9E72-52D3A9D50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Rule of Law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4A9D8B-5480-4AAC-95CC-A2849DA382DC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A37A6D1-AF08-4BFE-AF0B-239EBA27DE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Sanhedrin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E26CB6-9FB8-4DB2-A9A6-C2189348F210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800824-597F-42E4-BB4C-FB811733D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22" y="3022672"/>
            <a:ext cx="3049702" cy="29135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C4009A6-F3DF-4000-870B-02F94D524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470" y="3022671"/>
            <a:ext cx="3063240" cy="29135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E6D7FEF-95DB-4E91-B9FB-37C4DF9853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4155" y="3022670"/>
            <a:ext cx="3070025" cy="291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01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D60A-A925-4FE1-AB7D-0505DED4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Hittites (Anatolia)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0A13B-CD08-4BF5-8718-595253EB68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Masters of Metal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39DADC-626A-4663-8A85-2E81817877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91494" y="3559175"/>
            <a:ext cx="2476500" cy="18478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0C4F6-D217-4A16-BC68-DF6549DE6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Was located in modern Turkey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921D093-67AA-4A77-9A17-03478360630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757050" y="3030538"/>
            <a:ext cx="4375188" cy="2905125"/>
          </a:xfrm>
        </p:spPr>
      </p:pic>
    </p:spTree>
    <p:extLst>
      <p:ext uri="{BB962C8B-B14F-4D97-AF65-F5344CB8AC3E}">
        <p14:creationId xmlns:p14="http://schemas.microsoft.com/office/powerpoint/2010/main" val="1920081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8BF335-806D-46ED-8F61-7A8BEDA5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Hittite Contributions and Innovations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24DDAE1-7835-4094-B4F3-F2F0B46F4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7131" y="3212306"/>
            <a:ext cx="2466975" cy="1847850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0143D6F-506F-4205-9999-068A08712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IRON, shaping of metal- “More metal, more civilization”.</a:t>
            </a:r>
          </a:p>
          <a:p>
            <a:r>
              <a:rPr lang="en-US" sz="2400" dirty="0"/>
              <a:t>Chariots</a:t>
            </a:r>
          </a:p>
          <a:p>
            <a:r>
              <a:rPr lang="en-US" sz="2400" dirty="0"/>
              <a:t>Pioneers in </a:t>
            </a:r>
            <a:r>
              <a:rPr lang="en-US" sz="2400" u="sng" dirty="0"/>
              <a:t>Cultural Pluralism</a:t>
            </a:r>
            <a:r>
              <a:rPr lang="en-US" sz="2400" dirty="0"/>
              <a:t>, meaning having many kinds of people under one leader. There were 9 languages spoken in the Hittite Civilization. </a:t>
            </a:r>
          </a:p>
        </p:txBody>
      </p:sp>
    </p:spTree>
    <p:extLst>
      <p:ext uri="{BB962C8B-B14F-4D97-AF65-F5344CB8AC3E}">
        <p14:creationId xmlns:p14="http://schemas.microsoft.com/office/powerpoint/2010/main" val="2670979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BAC5-0397-44C4-845B-DA527F4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Ancient Persia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831FD-F677-44BD-9E6D-75AFDB512E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largest Empire of the Ancient World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AE694A8F-F64E-40B7-9F3A-9723569D676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29581" y="3606800"/>
            <a:ext cx="2600325" cy="17526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F8F5F-8DE2-483B-9B9B-4C4AFFCC6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Conquered many lands and covered Southeastern Europe, the Middle East, Northeast Africa, and Asia Minor. 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B10D4D4-4748-406B-8033-F11BE0BB74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20644" y="3735388"/>
            <a:ext cx="3048000" cy="1495425"/>
          </a:xfrm>
        </p:spPr>
      </p:pic>
    </p:spTree>
    <p:extLst>
      <p:ext uri="{BB962C8B-B14F-4D97-AF65-F5344CB8AC3E}">
        <p14:creationId xmlns:p14="http://schemas.microsoft.com/office/powerpoint/2010/main" val="406634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E0BAAB-78B1-4618-928F-713662B3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Mesopotamia (Sumer, Babylon, Assyria)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8C5B04EA-68D0-4BB7-9560-C303A54CF15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32272" y="2528725"/>
            <a:ext cx="3782719" cy="2833388"/>
          </a:xfr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8E17BDB8-942C-4F88-9498-C3B1F5339B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90255" y="2528725"/>
            <a:ext cx="3797324" cy="2833388"/>
          </a:xfrm>
        </p:spPr>
      </p:pic>
    </p:spTree>
    <p:extLst>
      <p:ext uri="{BB962C8B-B14F-4D97-AF65-F5344CB8AC3E}">
        <p14:creationId xmlns:p14="http://schemas.microsoft.com/office/powerpoint/2010/main" val="387616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857FF-CBCC-4C81-ACBD-57EB0F17B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Wonder of the Ancient World 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2BBEB9C1-7E88-4800-95CA-A7C9C1E36AE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302" r="6302"/>
          <a:stretch>
            <a:fillRect/>
          </a:stretch>
        </p:blipFill>
        <p:spPr/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A75C939-2599-4307-BE45-D6FFBC581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Mausoleum at Halicarnassus</a:t>
            </a:r>
          </a:p>
        </p:txBody>
      </p:sp>
    </p:spTree>
    <p:extLst>
      <p:ext uri="{BB962C8B-B14F-4D97-AF65-F5344CB8AC3E}">
        <p14:creationId xmlns:p14="http://schemas.microsoft.com/office/powerpoint/2010/main" val="3034580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FE679-10B3-4E58-828A-DABDF3DD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Persian Contributions and Innovations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3D92D7D-B17C-4D95-BA00-771A980981E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416" r="2416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463FD-11FD-47D6-9682-85B7D50A5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Architecture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Algebra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FEDERALISM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Postal Service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Military Innovations, especially in archery </a:t>
            </a:r>
          </a:p>
        </p:txBody>
      </p:sp>
    </p:spTree>
    <p:extLst>
      <p:ext uri="{BB962C8B-B14F-4D97-AF65-F5344CB8AC3E}">
        <p14:creationId xmlns:p14="http://schemas.microsoft.com/office/powerpoint/2010/main" val="2596652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70525-22F4-4318-A909-1B7FD8AB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Aksum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E1CDB-44CA-4C25-97B2-2720F4A4D1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Master traders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D97B3B-9C13-465A-B7EB-C621508220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01006" y="3621088"/>
            <a:ext cx="2657475" cy="17240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D6176-B403-48D3-8751-AD28C5469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Eastern Africa in modern Ethiopia and Eritrea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06EB6C8-47B9-4D24-8D29-1FC2C80A8B6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968331" y="3311525"/>
            <a:ext cx="1952625" cy="2343150"/>
          </a:xfrm>
        </p:spPr>
      </p:pic>
    </p:spTree>
    <p:extLst>
      <p:ext uri="{BB962C8B-B14F-4D97-AF65-F5344CB8AC3E}">
        <p14:creationId xmlns:p14="http://schemas.microsoft.com/office/powerpoint/2010/main" val="3685737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DF14763-1979-4D16-A158-98CBEBB5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known of Ancient Civilization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C2CBF01-3436-45C7-A1CD-5A641E1EC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1830" y="2336800"/>
            <a:ext cx="4857578" cy="3598863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7BD4084-4E10-4A72-A6E9-FEF925235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Traded in commodities such as ivory, salt, and other goods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Described by Persian visitor as, “one four greatest powers in the world”.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 African people to convert to Christianity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Archaeology reveals them to be a kingdom with a variety of specialized jobs within their society. </a:t>
            </a:r>
          </a:p>
        </p:txBody>
      </p:sp>
    </p:spTree>
    <p:extLst>
      <p:ext uri="{BB962C8B-B14F-4D97-AF65-F5344CB8AC3E}">
        <p14:creationId xmlns:p14="http://schemas.microsoft.com/office/powerpoint/2010/main" val="1084620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D16AAD9-9A4F-4444-8B0F-5EC4AC2E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THEMES OF GEOGRAPHY </a:t>
            </a:r>
            <a:br>
              <a:rPr lang="en-US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340A925-9954-4A88-BC5D-30E4CAD409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8610" y="2422792"/>
            <a:ext cx="5113538" cy="3332246"/>
          </a:xfrm>
        </p:spPr>
      </p:pic>
    </p:spTree>
    <p:extLst>
      <p:ext uri="{BB962C8B-B14F-4D97-AF65-F5344CB8AC3E}">
        <p14:creationId xmlns:p14="http://schemas.microsoft.com/office/powerpoint/2010/main" val="349717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C4B3F-F08C-47B8-92AE-F56ED6FA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 About Our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92E2E-0B45-4EB2-B89D-8AF9112E5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Skills- </a:t>
            </a:r>
          </a:p>
          <a:p>
            <a:r>
              <a:rPr lang="en-US" dirty="0"/>
              <a:t>Teamwork- </a:t>
            </a:r>
          </a:p>
          <a:p>
            <a:r>
              <a:rPr lang="en-US" dirty="0"/>
              <a:t>Oratory Skills- </a:t>
            </a:r>
          </a:p>
          <a:p>
            <a:r>
              <a:rPr lang="en-US" dirty="0"/>
              <a:t>“Ancient Civilizations are the foundation of the house the modern world rests upon”</a:t>
            </a:r>
          </a:p>
          <a:p>
            <a:r>
              <a:rPr lang="en-US" dirty="0"/>
              <a:t>They all possessed the seven criterion to be considered a civilization</a:t>
            </a:r>
          </a:p>
          <a:p>
            <a:r>
              <a:rPr lang="en-US" dirty="0"/>
              <a:t>Collective Learning</a:t>
            </a:r>
          </a:p>
        </p:txBody>
      </p:sp>
    </p:spTree>
    <p:extLst>
      <p:ext uri="{BB962C8B-B14F-4D97-AF65-F5344CB8AC3E}">
        <p14:creationId xmlns:p14="http://schemas.microsoft.com/office/powerpoint/2010/main" val="113610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D55B58-60E8-4A5D-BD4E-956C5C06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Geography 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79DF4281-DB6E-4697-9D9B-9AAEE4BCAD9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48631" y="3245644"/>
            <a:ext cx="2562225" cy="1781175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55F628-C587-4C72-9C7A-C3A0548AF9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/>
              <a:t>Tigris and Euphrates Rivers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952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ADDF980-B527-4471-BB60-287749C0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Using </a:t>
            </a:r>
            <a:r>
              <a:rPr lang="en-US" u="sng" dirty="0"/>
              <a:t>Cuneiform</a:t>
            </a:r>
            <a:r>
              <a:rPr lang="en-US" dirty="0"/>
              <a:t>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D80297C-046F-4FA6-8E44-EAC38374A8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Epic of Gilgamesh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4C76A75-9D84-41F9-BFB5-29C6DA3EBF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86744" y="3482975"/>
            <a:ext cx="2286000" cy="2000250"/>
          </a:xfr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5AADF2C-A53C-4CC2-A540-8B1419F87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Hammurabi’s Code 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D561031-4F25-4E75-B9FC-CF0B1572927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20731" y="3092450"/>
            <a:ext cx="1647825" cy="2781300"/>
          </a:xfrm>
        </p:spPr>
      </p:pic>
    </p:spTree>
    <p:extLst>
      <p:ext uri="{BB962C8B-B14F-4D97-AF65-F5344CB8AC3E}">
        <p14:creationId xmlns:p14="http://schemas.microsoft.com/office/powerpoint/2010/main" val="19142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7CBF8F7-E4DB-4B85-A782-82E6D7700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of the Wonders of the Ancient World</a:t>
            </a: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A1A11A97-4DD5-4345-B02B-F92ED2D9284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5" r="1235"/>
          <a:stretch>
            <a:fillRect/>
          </a:stretch>
        </p:blipFill>
        <p:spPr/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DD4B0B-3D1E-451C-9E9E-10BA017F7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Hanging Gardens of Babylon </a:t>
            </a:r>
          </a:p>
        </p:txBody>
      </p:sp>
    </p:spTree>
    <p:extLst>
      <p:ext uri="{BB962C8B-B14F-4D97-AF65-F5344CB8AC3E}">
        <p14:creationId xmlns:p14="http://schemas.microsoft.com/office/powerpoint/2010/main" val="325746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68E7B2-E253-4771-A83E-6D56CCB0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* Brick</a:t>
            </a:r>
            <a:br>
              <a:rPr lang="en-US" dirty="0"/>
            </a:br>
            <a:r>
              <a:rPr lang="en-US" dirty="0"/>
              <a:t>* Astronomy</a:t>
            </a:r>
            <a:br>
              <a:rPr lang="en-US" dirty="0"/>
            </a:br>
            <a:r>
              <a:rPr lang="en-US" dirty="0"/>
              <a:t>* Wheel</a:t>
            </a:r>
            <a:br>
              <a:rPr lang="en-US" dirty="0"/>
            </a:br>
            <a:r>
              <a:rPr lang="en-US" dirty="0"/>
              <a:t>* Reed Sailboat</a:t>
            </a:r>
            <a:br>
              <a:rPr lang="en-US" dirty="0"/>
            </a:br>
            <a:r>
              <a:rPr lang="en-US" dirty="0"/>
              <a:t>* Plow </a:t>
            </a:r>
            <a:br>
              <a:rPr lang="en-US" dirty="0"/>
            </a:br>
            <a:r>
              <a:rPr lang="en-US" dirty="0"/>
              <a:t>* Time units of 60</a:t>
            </a:r>
            <a:br>
              <a:rPr lang="en-US" dirty="0"/>
            </a:br>
            <a:r>
              <a:rPr lang="en-US" dirty="0"/>
              <a:t>* Maps</a:t>
            </a:r>
            <a:br>
              <a:rPr lang="en-US" dirty="0"/>
            </a:br>
            <a:r>
              <a:rPr lang="en-US" dirty="0"/>
              <a:t>* Mathematics </a:t>
            </a:r>
            <a:br>
              <a:rPr lang="en-US" dirty="0"/>
            </a:br>
            <a:r>
              <a:rPr lang="en-US" dirty="0"/>
              <a:t>* Checkers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A715D24-F2D7-40C8-B789-1719428E7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Inventions of Mesopotamia </a:t>
            </a:r>
          </a:p>
        </p:txBody>
      </p:sp>
    </p:spTree>
    <p:extLst>
      <p:ext uri="{BB962C8B-B14F-4D97-AF65-F5344CB8AC3E}">
        <p14:creationId xmlns:p14="http://schemas.microsoft.com/office/powerpoint/2010/main" val="183076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ABA2B-755A-4389-ADD7-05C2CA15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Ancient Egypt (Old, Middle, New Kingdoms)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8BB64-0991-48E2-A0E8-77A32B274B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Second Wonder of the Ancient World- Great Pyramid of Giza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B69E8E8-B791-4043-B105-6FB96EA03F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96256" y="3559175"/>
            <a:ext cx="2466975" cy="18478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48159-834F-47F4-A963-8A3A341FC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Northeast Africa- Nile River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EE3402C-CD70-4AAC-8E5E-8D818BDCAE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20731" y="3097213"/>
            <a:ext cx="1647825" cy="2771775"/>
          </a:xfrm>
        </p:spPr>
      </p:pic>
    </p:spTree>
    <p:extLst>
      <p:ext uri="{BB962C8B-B14F-4D97-AF65-F5344CB8AC3E}">
        <p14:creationId xmlns:p14="http://schemas.microsoft.com/office/powerpoint/2010/main" val="407997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8E2E4A-5363-42D2-9AC1-3C68DC2C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Egyptian Inventions and Innovations</a:t>
            </a: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D2A1F08C-E881-4A7D-937A-BEB82AE9E05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555" b="5555"/>
          <a:stretch>
            <a:fillRect/>
          </a:stretch>
        </p:blipFill>
        <p:spPr/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711703D-7948-49B9-9A0D-71FBAB22C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Pyramids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Hieroglyphics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Black 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Ox-Drawn plow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Sickle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Irrigation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365-day calendar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Surgery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Make-up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 police 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Wigs </a:t>
            </a:r>
          </a:p>
        </p:txBody>
      </p:sp>
    </p:spTree>
    <p:extLst>
      <p:ext uri="{BB962C8B-B14F-4D97-AF65-F5344CB8AC3E}">
        <p14:creationId xmlns:p14="http://schemas.microsoft.com/office/powerpoint/2010/main" val="58289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777D5E-06F5-4E55-904F-839F2F6C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Rosetta Stone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13CFD80-9F31-4FD6-A1F2-0E02BE981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8520" y="2931319"/>
            <a:ext cx="2627205" cy="2972331"/>
          </a:xfrm>
        </p:spPr>
      </p:pic>
    </p:spTree>
    <p:extLst>
      <p:ext uri="{BB962C8B-B14F-4D97-AF65-F5344CB8AC3E}">
        <p14:creationId xmlns:p14="http://schemas.microsoft.com/office/powerpoint/2010/main" val="14912024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122</TotalTime>
  <Words>469</Words>
  <Application>Microsoft Office PowerPoint</Application>
  <PresentationFormat>Widescreen</PresentationFormat>
  <Paragraphs>93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Trebuchet MS</vt:lpstr>
      <vt:lpstr>Berlin</vt:lpstr>
      <vt:lpstr>Ancient Civilizations Project  </vt:lpstr>
      <vt:lpstr>Mesopotamia (Sumer, Babylon, Assyria)</vt:lpstr>
      <vt:lpstr>Geography </vt:lpstr>
      <vt:lpstr>Writing Using Cuneiform </vt:lpstr>
      <vt:lpstr>One of the Wonders of the Ancient World</vt:lpstr>
      <vt:lpstr>* Brick * Astronomy * Wheel * Reed Sailboat * Plow  * Time units of 60 * Maps * Mathematics  * Checkers</vt:lpstr>
      <vt:lpstr>Ancient Egypt (Old, Middle, New Kingdoms)</vt:lpstr>
      <vt:lpstr>Egyptian Inventions and Innovations</vt:lpstr>
      <vt:lpstr>The Rosetta Stone</vt:lpstr>
      <vt:lpstr>Indus Valley (Harappan) </vt:lpstr>
      <vt:lpstr>* Masters of Water- Wells, drainage, bathrooms * Standard weights and measures * Roots of Hinduism  * Much is lost due to not being able to understand their language. No Rosetta Stone to crack Indus Valley code…yet. </vt:lpstr>
      <vt:lpstr>Ancient China (Xia, Shang, Zhou) </vt:lpstr>
      <vt:lpstr>Ancient Chinese Contributions and Innovations</vt:lpstr>
      <vt:lpstr>The Ancient Hebrews (Israelites) </vt:lpstr>
      <vt:lpstr>Glass Making</vt:lpstr>
      <vt:lpstr>Three Big Influences </vt:lpstr>
      <vt:lpstr>The Hittites (Anatolia) </vt:lpstr>
      <vt:lpstr>The Hittite Contributions and Innovations</vt:lpstr>
      <vt:lpstr>Ancient Persia </vt:lpstr>
      <vt:lpstr>Third Wonder of the Ancient World </vt:lpstr>
      <vt:lpstr>Persian Contributions and Innovations </vt:lpstr>
      <vt:lpstr>Aksum </vt:lpstr>
      <vt:lpstr>Least known of Ancient Civilization</vt:lpstr>
      <vt:lpstr>FIVE THEMES OF GEOGRAPHY  </vt:lpstr>
      <vt:lpstr>Final Word About Our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15: Ancient Civilization Project</dc:title>
  <dc:creator>Anthony Salciccioli</dc:creator>
  <cp:lastModifiedBy>Anthony Salciccioli</cp:lastModifiedBy>
  <cp:revision>28</cp:revision>
  <dcterms:created xsi:type="dcterms:W3CDTF">2017-09-26T21:25:53Z</dcterms:created>
  <dcterms:modified xsi:type="dcterms:W3CDTF">2017-10-02T19:31:47Z</dcterms:modified>
</cp:coreProperties>
</file>